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7.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0.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1.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2.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3.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4.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82" r:id="rId2"/>
    <p:sldMasterId id="2147483691" r:id="rId3"/>
    <p:sldMasterId id="2147483704" r:id="rId4"/>
    <p:sldMasterId id="2147483723" r:id="rId5"/>
    <p:sldMasterId id="2147483732" r:id="rId6"/>
    <p:sldMasterId id="2147483770" r:id="rId7"/>
    <p:sldMasterId id="2147483789" r:id="rId8"/>
    <p:sldMasterId id="2147483799" r:id="rId9"/>
    <p:sldMasterId id="2147483820" r:id="rId10"/>
    <p:sldMasterId id="2147483841" r:id="rId11"/>
    <p:sldMasterId id="2147483860" r:id="rId12"/>
    <p:sldMasterId id="2147483882" r:id="rId13"/>
    <p:sldMasterId id="2147483909" r:id="rId14"/>
    <p:sldMasterId id="2147483929" r:id="rId15"/>
  </p:sldMasterIdLst>
  <p:notesMasterIdLst>
    <p:notesMasterId r:id="rId30"/>
  </p:notesMasterIdLst>
  <p:sldIdLst>
    <p:sldId id="371" r:id="rId16"/>
    <p:sldId id="257" r:id="rId17"/>
    <p:sldId id="258" r:id="rId18"/>
    <p:sldId id="259" r:id="rId19"/>
    <p:sldId id="261" r:id="rId20"/>
    <p:sldId id="372" r:id="rId21"/>
    <p:sldId id="404" r:id="rId22"/>
    <p:sldId id="364" r:id="rId23"/>
    <p:sldId id="373" r:id="rId24"/>
    <p:sldId id="406" r:id="rId25"/>
    <p:sldId id="265" r:id="rId26"/>
    <p:sldId id="267" r:id="rId27"/>
    <p:sldId id="363" r:id="rId28"/>
    <p:sldId id="405"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Robertson" initials="SR" lastIdx="15" clrIdx="0">
    <p:extLst>
      <p:ext uri="{19B8F6BF-5375-455C-9EA6-DF929625EA0E}">
        <p15:presenceInfo xmlns:p15="http://schemas.microsoft.com/office/powerpoint/2012/main" userId="S-1-5-21-98583002-1947013824-37170099-54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990099"/>
    <a:srgbClr val="5F5F5F"/>
    <a:srgbClr val="990000"/>
    <a:srgbClr val="660066"/>
    <a:srgbClr val="FF00FF"/>
    <a:srgbClr val="FF99CC"/>
    <a:srgbClr val="FF9933"/>
    <a:srgbClr val="CC66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24C744-547D-49A1-9051-9FCB80CAB48D}" v="703" dt="2019-05-21T16:22:27.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4" autoAdjust="0"/>
    <p:restoredTop sz="68546" autoAdjust="0"/>
  </p:normalViewPr>
  <p:slideViewPr>
    <p:cSldViewPr snapToGrid="0">
      <p:cViewPr varScale="1">
        <p:scale>
          <a:sx n="78" d="100"/>
          <a:sy n="78" d="100"/>
        </p:scale>
        <p:origin x="1908"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microsoft.com/office/2015/10/relationships/revisionInfo" Target="revisionInfo.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56B8E32-5D89-43E4-82FE-A868DF786E5E}" type="datetimeFigureOut">
              <a:rPr lang="en-US" smtClean="0"/>
              <a:t>6/11/2019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B6981EF-D4AA-4BE6-B954-A4AFE36858DE}" type="slidenum">
              <a:rPr lang="en-US" smtClean="0"/>
              <a:t>‹#›</a:t>
            </a:fld>
            <a:endParaRPr lang="en-US"/>
          </a:p>
        </p:txBody>
      </p:sp>
    </p:spTree>
    <p:extLst>
      <p:ext uri="{BB962C8B-B14F-4D97-AF65-F5344CB8AC3E}">
        <p14:creationId xmlns:p14="http://schemas.microsoft.com/office/powerpoint/2010/main" val="3046790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ruder.io/multi-task/index.html#fn1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8329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6981EF-D4AA-4BE6-B954-A4AFE36858DE}" type="slidenum">
              <a:rPr lang="en-US" smtClean="0"/>
              <a:t>13</a:t>
            </a:fld>
            <a:endParaRPr lang="en-US"/>
          </a:p>
        </p:txBody>
      </p:sp>
    </p:spTree>
    <p:extLst>
      <p:ext uri="{BB962C8B-B14F-4D97-AF65-F5344CB8AC3E}">
        <p14:creationId xmlns:p14="http://schemas.microsoft.com/office/powerpoint/2010/main" val="393840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noRot="1" noChangeAspect="1"/>
          </p:cNvSpPr>
          <p:nvPr>
            <p:ph type="sldImg"/>
          </p:nvPr>
        </p:nvSpPr>
        <p:spPr>
          <a:xfrm>
            <a:off x="381000" y="685800"/>
            <a:ext cx="6096000" cy="3429000"/>
          </a:xfrm>
          <a:prstGeom prst="rect">
            <a:avLst/>
          </a:prstGeom>
        </p:spPr>
        <p:txBody>
          <a:bodyPr/>
          <a:lstStyle/>
          <a:p>
            <a:endParaRPr/>
          </a:p>
        </p:txBody>
      </p:sp>
      <p:sp>
        <p:nvSpPr>
          <p:cNvPr id="411" name="Shape 411"/>
          <p:cNvSpPr>
            <a:spLocks noGrp="1"/>
          </p:cNvSpPr>
          <p:nvPr>
            <p:ph type="body" sz="quarter" idx="1"/>
          </p:nvPr>
        </p:nvSpPr>
        <p:spPr>
          <a:prstGeom prst="rect">
            <a:avLst/>
          </a:prstGeom>
        </p:spPr>
        <p:txBody>
          <a:bodyPr/>
          <a:lstStyle/>
          <a:p>
            <a:pPr defTabSz="914400">
              <a:lnSpc>
                <a:spcPct val="100000"/>
              </a:lnSpc>
              <a:spcBef>
                <a:spcPts val="0"/>
              </a:spcBef>
            </a:pPr>
            <a:r>
              <a:rPr lang="en-US" dirty="0"/>
              <a:t>In most of my presentations I spend time describing what deep learning is .  Thanks to our speaker earlier I don’t need to do that.   Deep Learning to SAS is about building Big Models on Big Complex Data on Big Compute.  Deep Learning is also like a SWISS army knife in that it is good for regression and classification,  computer vision,  and speech to text.   At SAS we have 2 strategies for applying deep learning. 1.  At SAS we like to eat our own dogfood.  We are embedding Deep Learning and other technologies like NLP to do suggestive BI, image tagging all the way to reinforcement learners in our Customer Intelligence suite to derive policies that improve the customer experience.   </a:t>
            </a:r>
          </a:p>
          <a:p>
            <a:pPr defTabSz="914400">
              <a:lnSpc>
                <a:spcPct val="100000"/>
              </a:lnSpc>
              <a:spcBef>
                <a:spcPts val="0"/>
              </a:spcBef>
            </a:pPr>
            <a:endParaRPr lang="en-US" dirty="0"/>
          </a:p>
          <a:p>
            <a:pPr defTabSz="914400">
              <a:lnSpc>
                <a:spcPct val="100000"/>
              </a:lnSpc>
              <a:spcBef>
                <a:spcPts val="0"/>
              </a:spcBef>
            </a:pPr>
            <a:r>
              <a:rPr lang="en-US" dirty="0"/>
              <a:t>We also used a RNN to forecast energy production at our own solar frame located just outside in this direction.   DL naturally was able to isolate interactions across the feature set and produce a MAPE that was much better than our traditional forecasting model.</a:t>
            </a:r>
          </a:p>
          <a:p>
            <a:pPr defTabSz="914400">
              <a:lnSpc>
                <a:spcPct val="100000"/>
              </a:lnSpc>
              <a:spcBef>
                <a:spcPts val="0"/>
              </a:spcBef>
            </a:pPr>
            <a:endParaRPr lang="en-US" dirty="0"/>
          </a:p>
          <a:p>
            <a:pPr defTabSz="914400">
              <a:lnSpc>
                <a:spcPct val="100000"/>
              </a:lnSpc>
              <a:spcBef>
                <a:spcPts val="0"/>
              </a:spcBef>
            </a:pPr>
            <a:r>
              <a:rPr lang="en-US" dirty="0"/>
              <a:t>A secondary goal which is just as important is to enable  you to embed AI into applications you build, problems you want to solve. </a:t>
            </a:r>
            <a:endParaRPr dirty="0"/>
          </a:p>
        </p:txBody>
      </p:sp>
    </p:spTree>
    <p:extLst>
      <p:ext uri="{BB962C8B-B14F-4D97-AF65-F5344CB8AC3E}">
        <p14:creationId xmlns:p14="http://schemas.microsoft.com/office/powerpoint/2010/main" val="229181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noRot="1" noChangeAspect="1"/>
          </p:cNvSpPr>
          <p:nvPr>
            <p:ph type="sldImg"/>
          </p:nvPr>
        </p:nvSpPr>
        <p:spPr>
          <a:prstGeom prst="rect">
            <a:avLst/>
          </a:prstGeom>
        </p:spPr>
        <p:txBody>
          <a:bodyPr/>
          <a:lstStyle/>
          <a:p>
            <a:endParaRPr/>
          </a:p>
        </p:txBody>
      </p:sp>
      <p:sp>
        <p:nvSpPr>
          <p:cNvPr id="435" name="Shape 435"/>
          <p:cNvSpPr>
            <a:spLocks noGrp="1"/>
          </p:cNvSpPr>
          <p:nvPr>
            <p:ph type="body" sz="quarter" idx="1"/>
          </p:nvPr>
        </p:nvSpPr>
        <p:spPr>
          <a:prstGeom prst="rect">
            <a:avLst/>
          </a:prstGeom>
        </p:spPr>
        <p:txBody>
          <a:bodyPr/>
          <a:lstStyle/>
          <a:p>
            <a:pPr defTabSz="914400">
              <a:lnSpc>
                <a:spcPct val="100000"/>
              </a:lnSpc>
              <a:spcBef>
                <a:spcPts val="0"/>
              </a:spcBef>
            </a:pPr>
            <a:r>
              <a:rPr lang="en-US" dirty="0"/>
              <a:t>Great Eastern Insurance Singapore </a:t>
            </a:r>
            <a:endParaRPr dirty="0"/>
          </a:p>
        </p:txBody>
      </p:sp>
    </p:spTree>
    <p:extLst>
      <p:ext uri="{BB962C8B-B14F-4D97-AF65-F5344CB8AC3E}">
        <p14:creationId xmlns:p14="http://schemas.microsoft.com/office/powerpoint/2010/main" val="74011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p>
            <a:pPr defTabSz="914400">
              <a:lnSpc>
                <a:spcPct val="100000"/>
              </a:lnSpc>
              <a:spcBef>
                <a:spcPts val="0"/>
              </a:spcBef>
            </a:pPr>
            <a:r>
              <a:rPr dirty="0"/>
              <a:t>Most of us are familiar with data scientists.  It's the sexiest job title on the market today. They're data ninjas. They’re able to bend the data in ways that make it easy to work with. Data scientists are in high demand, and there aren't enough of them in the market. Many </a:t>
            </a:r>
            <a:r>
              <a:rPr b="1" dirty="0"/>
              <a:t>data scientists are highly trained, but may lack domain expertise</a:t>
            </a:r>
            <a:r>
              <a:rPr dirty="0"/>
              <a:t>. How do you bridge the gap between the analytics and the domain?  Most organizations have a lot of analysts, report builders, or even SAS users who may not be specialized in the analytics. Analysts, report builders, and non-stat focused SAS users often have a tremendous amount of experience with the business. </a:t>
            </a:r>
          </a:p>
          <a:p>
            <a:pPr defTabSz="914400">
              <a:lnSpc>
                <a:spcPct val="100000"/>
              </a:lnSpc>
              <a:spcBef>
                <a:spcPts val="0"/>
              </a:spcBef>
            </a:pPr>
            <a:endParaRPr dirty="0"/>
          </a:p>
          <a:p>
            <a:pPr defTabSz="914400">
              <a:lnSpc>
                <a:spcPct val="100000"/>
              </a:lnSpc>
              <a:spcBef>
                <a:spcPts val="0"/>
              </a:spcBef>
            </a:pPr>
            <a:r>
              <a:rPr dirty="0"/>
              <a:t>Characteristics of a citizen data scientist:</a:t>
            </a:r>
          </a:p>
          <a:p>
            <a:pPr defTabSz="914400">
              <a:lnSpc>
                <a:spcPct val="100000"/>
              </a:lnSpc>
              <a:spcBef>
                <a:spcPts val="0"/>
              </a:spcBef>
            </a:pPr>
            <a:endParaRPr dirty="0"/>
          </a:p>
          <a:p>
            <a:pPr marL="174706" indent="-174706" defTabSz="914400">
              <a:lnSpc>
                <a:spcPct val="100000"/>
              </a:lnSpc>
              <a:spcBef>
                <a:spcPts val="0"/>
              </a:spcBef>
              <a:buSzPct val="100000"/>
              <a:buChar char="-"/>
            </a:pPr>
            <a:r>
              <a:rPr dirty="0"/>
              <a:t>Great with data</a:t>
            </a:r>
          </a:p>
          <a:p>
            <a:pPr marL="174706" indent="-174706" defTabSz="914400">
              <a:lnSpc>
                <a:spcPct val="100000"/>
              </a:lnSpc>
              <a:spcBef>
                <a:spcPts val="0"/>
              </a:spcBef>
              <a:buSzPct val="100000"/>
              <a:buChar char="-"/>
            </a:pPr>
            <a:r>
              <a:rPr dirty="0"/>
              <a:t>Dabbled in analytics, not classically trained statistician</a:t>
            </a:r>
          </a:p>
          <a:p>
            <a:pPr marL="174706" indent="-174706" defTabSz="914400">
              <a:lnSpc>
                <a:spcPct val="100000"/>
              </a:lnSpc>
              <a:spcBef>
                <a:spcPts val="0"/>
              </a:spcBef>
              <a:buSzPct val="100000"/>
              <a:buChar char="-"/>
            </a:pPr>
            <a:r>
              <a:rPr dirty="0"/>
              <a:t>Approachable analytics is the citizen data scientist’s perfect match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called “Joint Learning”, “Learning to Learn” and “Learning with Auxiliary Tasks” , MTL is a learning paradigm in machine learning and its aim is to leverage useful information contained in multiple related tasks to help improve the generalization performance of all the tasks</a:t>
            </a:r>
          </a:p>
          <a:p>
            <a:endParaRPr lang="en-US" sz="1200" b="0" i="0" kern="1200" dirty="0">
              <a:solidFill>
                <a:schemeClr val="tx1"/>
              </a:solidFill>
              <a:effectLst/>
              <a:latin typeface="+mn-lt"/>
              <a:ea typeface="+mn-ea"/>
              <a:cs typeface="+mn-cs"/>
            </a:endParaRPr>
          </a:p>
          <a:p>
            <a:r>
              <a:rPr lang="en-US" dirty="0"/>
              <a:t>MTL is inspired by how we humans learn where we often apply the knowledge learned from previous tasks to help learn a new task. For example, for a person who learns to play tennis can also learn to play racquetball and vice versa.   Where tasks can benefit from shared labels.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Unlike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learning where each image has one label an image can have multiple labels.  Not assigning a single label to an image but multiple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Archiecture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Generally, as soon as you find yourself optimizing more than one loss function, you are effectively doing multi-task learning (in contrast to single-task learning).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Tasks can be a mixture of supervised and unsupervised.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6981EF-D4AA-4BE6-B954-A4AFE36858DE}" type="slidenum">
              <a:rPr lang="en-US" smtClean="0"/>
              <a:t>6</a:t>
            </a:fld>
            <a:endParaRPr lang="en-US"/>
          </a:p>
        </p:txBody>
      </p:sp>
    </p:spTree>
    <p:extLst>
      <p:ext uri="{BB962C8B-B14F-4D97-AF65-F5344CB8AC3E}">
        <p14:creationId xmlns:p14="http://schemas.microsoft.com/office/powerpoint/2010/main" val="1692895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Implicit Data Augmentation -in</a:t>
            </a:r>
            <a:r>
              <a:rPr lang="en-US" sz="1200" b="0" i="0" kern="1200" dirty="0">
                <a:solidFill>
                  <a:schemeClr val="tx1"/>
                </a:solidFill>
                <a:effectLst/>
                <a:latin typeface="+mn-lt"/>
                <a:ea typeface="+mn-ea"/>
                <a:cs typeface="+mn-cs"/>
              </a:rPr>
              <a:t>creases the sample size that we are using for training our model. As different tasks have different noise patterns, a model that learns two tasks simultaneously is able to learn a more general representation.  </a:t>
            </a:r>
          </a:p>
          <a:p>
            <a:endParaRPr lang="en-US" sz="1200" b="0" i="0" kern="1200" dirty="0">
              <a:solidFill>
                <a:schemeClr val="tx1"/>
              </a:solidFill>
              <a:effectLst/>
              <a:latin typeface="+mn-lt"/>
              <a:ea typeface="+mn-ea"/>
              <a:cs typeface="+mn-cs"/>
            </a:endParaRPr>
          </a:p>
          <a:p>
            <a:endParaRPr lang="en-US" dirty="0"/>
          </a:p>
          <a:p>
            <a:r>
              <a:rPr lang="en-US" dirty="0"/>
              <a:t>Attention Focusing - </a:t>
            </a:r>
            <a:r>
              <a:rPr lang="en-US" sz="1200" b="0" i="0" kern="1200" dirty="0">
                <a:solidFill>
                  <a:schemeClr val="tx1"/>
                </a:solidFill>
                <a:effectLst/>
                <a:latin typeface="+mn-lt"/>
                <a:ea typeface="+mn-ea"/>
                <a:cs typeface="+mn-cs"/>
              </a:rPr>
              <a:t>MTL can help the model focus its attention on those features that actually matter as other tasks will provide additional evidence for the relevance or irrelevance of those features.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Eavesdropping - some features GG are easy to learn for some task BB, while being difficult to learn for another task AA. This might either be because AA interacts with the features in a more complex way or because other features are impeding the model's ability to learn GG. Through MTL, we can allow the model to </a:t>
            </a:r>
            <a:r>
              <a:rPr lang="en-US" sz="1200" b="0" i="1" kern="1200" dirty="0">
                <a:solidFill>
                  <a:schemeClr val="tx1"/>
                </a:solidFill>
                <a:effectLst/>
                <a:latin typeface="+mn-lt"/>
                <a:ea typeface="+mn-ea"/>
                <a:cs typeface="+mn-cs"/>
              </a:rPr>
              <a:t>eavesdrop</a:t>
            </a:r>
            <a:r>
              <a:rPr lang="en-US" sz="1200" b="0" i="0" kern="1200" dirty="0">
                <a:solidFill>
                  <a:schemeClr val="tx1"/>
                </a:solidFill>
                <a:effectLst/>
                <a:latin typeface="+mn-lt"/>
                <a:ea typeface="+mn-ea"/>
                <a:cs typeface="+mn-cs"/>
              </a:rPr>
              <a:t>, i.e. learn GG through task BB. The easiest way to do this is through </a:t>
            </a:r>
            <a:r>
              <a:rPr lang="en-US" sz="1200" b="0" i="1" kern="1200" dirty="0">
                <a:solidFill>
                  <a:schemeClr val="tx1"/>
                </a:solidFill>
                <a:effectLst/>
                <a:latin typeface="+mn-lt"/>
                <a:ea typeface="+mn-ea"/>
                <a:cs typeface="+mn-cs"/>
              </a:rPr>
              <a:t>hints</a:t>
            </a:r>
            <a:r>
              <a:rPr lang="en-US" sz="1200" b="0" i="0" kern="1200" dirty="0">
                <a:solidFill>
                  <a:schemeClr val="tx1"/>
                </a:solidFill>
                <a:effectLst/>
                <a:latin typeface="+mn-lt"/>
                <a:ea typeface="+mn-ea"/>
                <a:cs typeface="+mn-cs"/>
              </a:rPr>
              <a:t> </a:t>
            </a:r>
            <a:r>
              <a:rPr lang="en-US" sz="1200" b="0" i="0" u="none" strike="noStrike" kern="1200" baseline="30000" dirty="0">
                <a:solidFill>
                  <a:schemeClr val="tx1"/>
                </a:solidFill>
                <a:effectLst/>
                <a:latin typeface="+mn-lt"/>
                <a:ea typeface="+mn-ea"/>
                <a:cs typeface="+mn-cs"/>
                <a:hlinkClick r:id="rId3"/>
              </a:rPr>
              <a:t>[10]</a:t>
            </a:r>
            <a:r>
              <a:rPr lang="en-US" sz="1200" b="0" i="0" kern="1200" dirty="0">
                <a:solidFill>
                  <a:schemeClr val="tx1"/>
                </a:solidFill>
                <a:effectLst/>
                <a:latin typeface="+mn-lt"/>
                <a:ea typeface="+mn-ea"/>
                <a:cs typeface="+mn-cs"/>
              </a:rPr>
              <a:t>, i.e. directly training the model to predict the most important features.</a:t>
            </a:r>
            <a:endParaRPr lang="en-US" dirty="0"/>
          </a:p>
          <a:p>
            <a:endParaRPr lang="en-US" dirty="0"/>
          </a:p>
        </p:txBody>
      </p:sp>
      <p:sp>
        <p:nvSpPr>
          <p:cNvPr id="4" name="Slide Number Placeholder 3"/>
          <p:cNvSpPr>
            <a:spLocks noGrp="1"/>
          </p:cNvSpPr>
          <p:nvPr>
            <p:ph type="sldNum" sz="quarter" idx="5"/>
          </p:nvPr>
        </p:nvSpPr>
        <p:spPr/>
        <p:txBody>
          <a:bodyPr/>
          <a:lstStyle/>
          <a:p>
            <a:fld id="{AB6981EF-D4AA-4BE6-B954-A4AFE36858DE}" type="slidenum">
              <a:rPr lang="en-US" smtClean="0"/>
              <a:t>7</a:t>
            </a:fld>
            <a:endParaRPr lang="en-US"/>
          </a:p>
        </p:txBody>
      </p:sp>
    </p:spTree>
    <p:extLst>
      <p:ext uri="{BB962C8B-B14F-4D97-AF65-F5344CB8AC3E}">
        <p14:creationId xmlns:p14="http://schemas.microsoft.com/office/powerpoint/2010/main" val="2234883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NLP --- given this one for across all.  </a:t>
            </a:r>
            <a:endParaRPr lang="en-US" sz="1200" i="1"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b="0" i="1" u="none" dirty="0"/>
          </a:p>
        </p:txBody>
      </p:sp>
      <p:sp>
        <p:nvSpPr>
          <p:cNvPr id="4" name="Slide Number Placeholder 3"/>
          <p:cNvSpPr>
            <a:spLocks noGrp="1"/>
          </p:cNvSpPr>
          <p:nvPr>
            <p:ph type="sldNum" sz="quarter" idx="10"/>
          </p:nvPr>
        </p:nvSpPr>
        <p:spPr/>
        <p:txBody>
          <a:bodyPr/>
          <a:lstStyle/>
          <a:p>
            <a:fld id="{AB6981EF-D4AA-4BE6-B954-A4AFE36858DE}" type="slidenum">
              <a:rPr lang="en-US" smtClean="0"/>
              <a:t>8</a:t>
            </a:fld>
            <a:endParaRPr lang="en-US"/>
          </a:p>
        </p:txBody>
      </p:sp>
    </p:spTree>
    <p:extLst>
      <p:ext uri="{BB962C8B-B14F-4D97-AF65-F5344CB8AC3E}">
        <p14:creationId xmlns:p14="http://schemas.microsoft.com/office/powerpoint/2010/main" val="1962655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a:spLocks noGrp="1" noRot="1" noChangeAspect="1"/>
          </p:cNvSpPr>
          <p:nvPr>
            <p:ph type="sldImg"/>
          </p:nvPr>
        </p:nvSpPr>
        <p:spPr>
          <a:prstGeom prst="rect">
            <a:avLst/>
          </a:prstGeom>
        </p:spPr>
        <p:txBody>
          <a:bodyPr/>
          <a:lstStyle/>
          <a:p>
            <a:endParaRPr/>
          </a:p>
        </p:txBody>
      </p:sp>
      <p:sp>
        <p:nvSpPr>
          <p:cNvPr id="649" name="Shape 649"/>
          <p:cNvSpPr>
            <a:spLocks noGrp="1"/>
          </p:cNvSpPr>
          <p:nvPr>
            <p:ph type="body" sz="quarter" idx="1"/>
          </p:nvPr>
        </p:nvSpPr>
        <p:spPr>
          <a:prstGeom prst="rect">
            <a:avLst/>
          </a:prstGeom>
        </p:spPr>
        <p:txBody>
          <a:bodyPr/>
          <a:lstStyle/>
          <a:p>
            <a:pPr defTabSz="914400">
              <a:lnSpc>
                <a:spcPct val="100000"/>
              </a:lnSpc>
              <a:spcBef>
                <a:spcPts val="0"/>
              </a:spcBef>
            </a:pPr>
            <a:r>
              <a:rPr dirty="0"/>
              <a:t>Most of us are familiar with data scientists.  It's the sexiest job title on the market today. They're data ninjas. They’re able to bend the data in ways that make it easy to work with. Data scientists are in high demand, and there aren't enough of them in the market. Many </a:t>
            </a:r>
            <a:r>
              <a:rPr b="1" dirty="0"/>
              <a:t>data scientists are highly trained, but may lack domain expertise</a:t>
            </a:r>
            <a:r>
              <a:rPr dirty="0"/>
              <a:t>. How do you bridge the gap between the analytics and the domain?  Most organizations have a lot of analysts, report builders, or even SAS users who may not be specialized in the analytics. Analysts, report builders, and non-stat focused SAS users often have a tremendous amount of experience with the business. </a:t>
            </a:r>
          </a:p>
          <a:p>
            <a:pPr defTabSz="914400">
              <a:lnSpc>
                <a:spcPct val="100000"/>
              </a:lnSpc>
              <a:spcBef>
                <a:spcPts val="0"/>
              </a:spcBef>
            </a:pPr>
            <a:endParaRPr dirty="0"/>
          </a:p>
          <a:p>
            <a:pPr defTabSz="914400">
              <a:lnSpc>
                <a:spcPct val="100000"/>
              </a:lnSpc>
              <a:spcBef>
                <a:spcPts val="0"/>
              </a:spcBef>
            </a:pPr>
            <a:r>
              <a:rPr dirty="0"/>
              <a:t>Characteristics of a citizen data scientist:</a:t>
            </a:r>
          </a:p>
          <a:p>
            <a:pPr defTabSz="914400">
              <a:lnSpc>
                <a:spcPct val="100000"/>
              </a:lnSpc>
              <a:spcBef>
                <a:spcPts val="0"/>
              </a:spcBef>
            </a:pPr>
            <a:endParaRPr dirty="0"/>
          </a:p>
          <a:p>
            <a:pPr marL="174706" indent="-174706" defTabSz="914400">
              <a:lnSpc>
                <a:spcPct val="100000"/>
              </a:lnSpc>
              <a:spcBef>
                <a:spcPts val="0"/>
              </a:spcBef>
              <a:buSzPct val="100000"/>
              <a:buChar char="-"/>
            </a:pPr>
            <a:r>
              <a:rPr dirty="0"/>
              <a:t>Great with data</a:t>
            </a:r>
          </a:p>
          <a:p>
            <a:pPr marL="174706" indent="-174706" defTabSz="914400">
              <a:lnSpc>
                <a:spcPct val="100000"/>
              </a:lnSpc>
              <a:spcBef>
                <a:spcPts val="0"/>
              </a:spcBef>
              <a:buSzPct val="100000"/>
              <a:buChar char="-"/>
            </a:pPr>
            <a:r>
              <a:rPr dirty="0"/>
              <a:t>Dabbled in analytics, not classically trained statistician</a:t>
            </a:r>
          </a:p>
          <a:p>
            <a:pPr marL="174706" indent="-174706" defTabSz="914400">
              <a:lnSpc>
                <a:spcPct val="100000"/>
              </a:lnSpc>
              <a:spcBef>
                <a:spcPts val="0"/>
              </a:spcBef>
              <a:buSzPct val="100000"/>
              <a:buChar char="-"/>
            </a:pPr>
            <a:r>
              <a:rPr dirty="0"/>
              <a:t>Approachable analytics is the citizen data scientist’s perfect match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Shape 684"/>
          <p:cNvSpPr>
            <a:spLocks noGrp="1" noRot="1" noChangeAspect="1"/>
          </p:cNvSpPr>
          <p:nvPr>
            <p:ph type="sldImg"/>
          </p:nvPr>
        </p:nvSpPr>
        <p:spPr>
          <a:prstGeom prst="rect">
            <a:avLst/>
          </a:prstGeom>
        </p:spPr>
        <p:txBody>
          <a:bodyPr/>
          <a:lstStyle/>
          <a:p>
            <a:endParaRPr/>
          </a:p>
        </p:txBody>
      </p:sp>
      <p:sp>
        <p:nvSpPr>
          <p:cNvPr id="685" name="Shape 685"/>
          <p:cNvSpPr>
            <a:spLocks noGrp="1"/>
          </p:cNvSpPr>
          <p:nvPr>
            <p:ph type="body" sz="quarter" idx="1"/>
          </p:nvPr>
        </p:nvSpPr>
        <p:spPr>
          <a:prstGeom prst="rect">
            <a:avLst/>
          </a:prstGeom>
        </p:spPr>
        <p:txBody>
          <a:bodyPr/>
          <a:lstStyle/>
          <a:p>
            <a:pPr defTabSz="914400">
              <a:lnSpc>
                <a:spcPct val="100000"/>
              </a:lnSpc>
              <a:spcBef>
                <a:spcPts val="0"/>
              </a:spcBef>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2.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2.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2.png"/><Relationship Id="rId1" Type="http://schemas.openxmlformats.org/officeDocument/2006/relationships/slideMaster" Target="../slideMasters/slideMaster15.xml"/><Relationship Id="rId4" Type="http://schemas.openxmlformats.org/officeDocument/2006/relationships/image" Target="../media/image3.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19.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536192" y="2429445"/>
            <a:ext cx="8814816" cy="748988"/>
          </a:xfrm>
        </p:spPr>
        <p:txBody>
          <a:bodyPr anchor="b" anchorCtr="0">
            <a:spAutoFit/>
          </a:bodyPr>
          <a:lstStyle>
            <a:lvl1pPr algn="l">
              <a:defRPr sz="4267"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536192" y="3178433"/>
            <a:ext cx="8814816" cy="441211"/>
          </a:xfr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dirty="0"/>
              <a:t>Click to edit subtitle</a:t>
            </a:r>
          </a:p>
        </p:txBody>
      </p:sp>
      <p:sp>
        <p:nvSpPr>
          <p:cNvPr id="10" name="TextBox 3"/>
          <p:cNvSpPr txBox="1">
            <a:spLocks noChangeAspect="1"/>
          </p:cNvSpPr>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2922917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0"/>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82160015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727DCC"/>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noProof="0">
                <a:ln>
                  <a:noFill/>
                </a:ln>
                <a:solidFill>
                  <a:srgbClr val="727DCC"/>
                </a:solidFill>
                <a:effectLst/>
                <a:uLnTx/>
                <a:uFillTx/>
                <a:latin typeface="+mn-lt"/>
                <a:ea typeface="Calibri" charset="0"/>
                <a:cs typeface="Arial" panose="020B0604020202020204" pitchFamily="34" charset="0"/>
              </a:rPr>
            </a:br>
            <a:r>
              <a:rPr kumimoji="0" lang="en-US" sz="667" b="0" i="0" u="none" strike="noStrike" kern="300" cap="none" spc="67"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727DCC"/>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5412741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842593"/>
            <a:ext cx="12192000" cy="748988"/>
          </a:xfrm>
        </p:spPr>
        <p:txBody>
          <a:bodyPr anchor="ctr" anchorCtr="0">
            <a:spAutoFit/>
          </a:bodyPr>
          <a:lstStyle>
            <a:lvl1pPr algn="ctr">
              <a:defRPr sz="4267" baseline="0">
                <a:solidFill>
                  <a:schemeClr val="bg1"/>
                </a:solidFill>
                <a:latin typeface="+mj-lt"/>
              </a:defRPr>
            </a:lvl1pPr>
          </a:lstStyle>
          <a:p>
            <a:r>
              <a:rPr lang="en-US" dirty="0"/>
              <a:t>Click to Edit Title</a:t>
            </a:r>
          </a:p>
        </p:txBody>
      </p:sp>
      <p:sp>
        <p:nvSpPr>
          <p:cNvPr id="3" name="TextBox 2">
            <a:hlinkClick r:id="rId3"/>
          </p:cNvPr>
          <p:cNvSpPr txBox="1"/>
          <p:nvPr/>
        </p:nvSpPr>
        <p:spPr>
          <a:xfrm>
            <a:off x="-6098" y="5289281"/>
            <a:ext cx="12192004" cy="461665"/>
          </a:xfrm>
          <a:prstGeom prst="rect">
            <a:avLst/>
          </a:prstGeom>
          <a:noFill/>
        </p:spPr>
        <p:txBody>
          <a:bodyPr wrap="square" rtlCol="0" anchor="b" anchorCtr="0">
            <a:spAutoFit/>
          </a:bodyPr>
          <a:lstStyle/>
          <a:p>
            <a:pPr algn="ctr" defTabSz="243834"/>
            <a:r>
              <a:rPr lang="en-US" sz="2400" baseline="0" dirty="0">
                <a:solidFill>
                  <a:schemeClr val="bg1"/>
                </a:solidFill>
              </a:rPr>
              <a:t>sas.com</a:t>
            </a:r>
          </a:p>
        </p:txBody>
      </p:sp>
      <p:sp>
        <p:nvSpPr>
          <p:cNvPr id="6" name="TextBox 3"/>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Company Confidential – For Internal Use Only</a:t>
            </a:r>
            <a:endPar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endParaRP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10972928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333946529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b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9"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40043780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567A7CC6-B723-4251-B7C6-82448CC6E8AA}" type="slidenum">
              <a:rPr lang="en-US" smtClean="0"/>
              <a:t>‹#›</a:t>
            </a:fld>
            <a:endParaRPr lang="en-US"/>
          </a:p>
        </p:txBody>
      </p:sp>
      <p:sp>
        <p:nvSpPr>
          <p:cNvPr id="3" name="TextBox 2"/>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Company Confidential – For Internal Use Only</a:t>
            </a:r>
            <a:endParaRPr kumimoji="0" lang="en-US" sz="667" b="0" i="0" u="none" strike="noStrike" kern="300" cap="none" spc="67" normalizeH="0" baseline="0" noProof="0" dirty="0">
              <a:ln>
                <a:noFill/>
              </a:ln>
              <a:solidFill>
                <a:schemeClr val="tx1">
                  <a:lumMod val="75000"/>
                  <a:lumOff val="25000"/>
                </a:schemeClr>
              </a:solidFill>
              <a:effectLst/>
              <a:uLnTx/>
              <a:uFillTx/>
              <a:latin typeface="+mn-lt"/>
              <a:ea typeface="Calibri" charset="0"/>
              <a:cs typeface="Arial" panose="020B0604020202020204" pitchFamily="34" charset="0"/>
            </a:endParaRP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chemeClr val="tx1">
                    <a:lumMod val="75000"/>
                    <a:lumOff val="25000"/>
                  </a:schemeClr>
                </a:solidFill>
                <a:effectLst/>
                <a:uLnTx/>
                <a:uFillTx/>
                <a:latin typeface="+mn-lt"/>
                <a:ea typeface="Calibri" charset="0"/>
                <a:cs typeface="Arial" panose="020B0604020202020204" pitchFamily="34" charset="0"/>
              </a:rPr>
              <a:t>.</a:t>
            </a:r>
          </a:p>
        </p:txBody>
      </p:sp>
      <p:pic>
        <p:nvPicPr>
          <p:cNvPr id="6" name="Picture 5"/>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11229473" y="6362943"/>
            <a:ext cx="709916" cy="295324"/>
          </a:xfrm>
          <a:prstGeom prst="rect">
            <a:avLst/>
          </a:prstGeom>
        </p:spPr>
      </p:pic>
    </p:spTree>
    <p:extLst>
      <p:ext uri="{BB962C8B-B14F-4D97-AF65-F5344CB8AC3E}">
        <p14:creationId xmlns:p14="http://schemas.microsoft.com/office/powerpoint/2010/main" val="159898263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30080" y="256032"/>
            <a:ext cx="9424416" cy="609600"/>
          </a:xfrm>
        </p:spPr>
        <p:txBody>
          <a:bodyPr anchor="ctr" anchorCtr="0">
            <a:noAutofit/>
          </a:bodyPr>
          <a:lstStyle>
            <a:lvl1pPr algn="l">
              <a:defRPr>
                <a:solidFill>
                  <a:schemeClr val="tx2"/>
                </a:solidFill>
              </a:defRPr>
            </a:lvl1pPr>
          </a:lstStyle>
          <a:p>
            <a:r>
              <a:rPr lang="en-US" dirty="0"/>
              <a:t>Click to Edit Title</a:t>
            </a:r>
          </a:p>
        </p:txBody>
      </p:sp>
      <p:sp>
        <p:nvSpPr>
          <p:cNvPr id="4" name="Content Placeholder 2"/>
          <p:cNvSpPr>
            <a:spLocks noGrp="1"/>
          </p:cNvSpPr>
          <p:nvPr>
            <p:ph sz="quarter" idx="11" hasCustomPrompt="1"/>
          </p:nvPr>
        </p:nvSpPr>
        <p:spPr>
          <a:xfrm>
            <a:off x="835152" y="1353312"/>
            <a:ext cx="10521696" cy="4852416"/>
          </a:xfrm>
        </p:spPr>
        <p:txBody>
          <a:bodyPr wrap="square" anchor="t" anchorCtr="0">
            <a:normAutofit/>
          </a:bodyPr>
          <a:lstStyle>
            <a:lvl1pPr>
              <a:defRPr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75064612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ub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30080" y="256032"/>
            <a:ext cx="9424416" cy="609600"/>
          </a:xfrm>
        </p:spPr>
        <p:txBody>
          <a:bodyPr anchor="ctr" anchorCtr="0">
            <a:noAutofit/>
          </a:bodyPr>
          <a:lstStyle>
            <a:lvl1pPr algn="l">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1944065" y="853440"/>
            <a:ext cx="9424416" cy="365760"/>
          </a:xfrm>
        </p:spPr>
        <p:txBody>
          <a:bodyPr wrap="square" anchor="ctr">
            <a:noAutofit/>
          </a:bodyPr>
          <a:lstStyle>
            <a:lvl1pPr marL="0" indent="0" algn="l">
              <a:lnSpc>
                <a:spcPct val="100000"/>
              </a:lnSpc>
              <a:spcBef>
                <a:spcPts val="0"/>
              </a:spcBef>
              <a:buFont typeface="Arial" pitchFamily="34" charset="0"/>
              <a:buNone/>
              <a:defRPr sz="2933" b="0" cap="none" baseline="0">
                <a:solidFill>
                  <a:srgbClr val="19BBB7"/>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3312"/>
            <a:ext cx="10521696" cy="4852416"/>
          </a:xfrm>
        </p:spPr>
        <p:txBody>
          <a:bodyPr wrap="square" anchor="t" anchorCtr="0">
            <a:normAutofit/>
          </a:bodyPr>
          <a:lstStyle>
            <a:lvl1pPr>
              <a:buClr>
                <a:srgbClr val="19BBB7"/>
              </a:buClr>
              <a:defRPr baseline="0">
                <a:solidFill>
                  <a:schemeClr val="tx2"/>
                </a:solidFill>
                <a:latin typeface="+mn-lt"/>
              </a:defRPr>
            </a:lvl1pPr>
            <a:lvl2pPr>
              <a:buClr>
                <a:srgbClr val="19BBB7"/>
              </a:buClr>
              <a:defRPr baseline="0">
                <a:latin typeface="+mn-lt"/>
              </a:defRPr>
            </a:lvl2pPr>
            <a:lvl3pPr>
              <a:buClr>
                <a:srgbClr val="19BBB7"/>
              </a:buClr>
              <a:defRPr baseline="0">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65838954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30080" y="256032"/>
            <a:ext cx="9424416" cy="609600"/>
          </a:xfrm>
        </p:spPr>
        <p:txBody>
          <a:bodyPr anchor="ctr" anchorCtr="0">
            <a:noAutofit/>
          </a:bodyPr>
          <a:lstStyle>
            <a:lvl1pPr algn="l">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79552474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mparison / Two Conten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930080" y="256032"/>
            <a:ext cx="9424416" cy="609600"/>
          </a:xfrm>
        </p:spPr>
        <p:txBody>
          <a:bodyPr>
            <a:noAutofit/>
          </a:bodyPr>
          <a:lstStyle>
            <a:lvl1pPr algn="l">
              <a:defRPr baseline="0">
                <a:solidFill>
                  <a:schemeClr val="tx2"/>
                </a:solidFill>
              </a:defRPr>
            </a:lvl1pPr>
          </a:lstStyle>
          <a:p>
            <a:r>
              <a:rPr lang="en-US" dirty="0"/>
              <a:t>Click to Edit Title</a:t>
            </a:r>
          </a:p>
        </p:txBody>
      </p:sp>
      <p:sp>
        <p:nvSpPr>
          <p:cNvPr id="6" name="Content Placeholder 2"/>
          <p:cNvSpPr>
            <a:spLocks noGrp="1"/>
          </p:cNvSpPr>
          <p:nvPr>
            <p:ph sz="quarter" idx="4" hasCustomPrompt="1"/>
          </p:nvPr>
        </p:nvSpPr>
        <p:spPr>
          <a:xfrm>
            <a:off x="836855" y="1353312"/>
            <a:ext cx="5181600" cy="4852416"/>
          </a:xfrm>
        </p:spPr>
        <p:txBody>
          <a:bodyPr wrap="square" anchor="t" anchorCtr="0">
            <a:normAutofit/>
          </a:bodyPr>
          <a:lstStyle>
            <a:lvl1pPr>
              <a:buClr>
                <a:srgbClr val="19BBB7"/>
              </a:buClr>
              <a:defRPr sz="2667" baseline="0">
                <a:solidFill>
                  <a:schemeClr val="tx2"/>
                </a:solidFill>
                <a:latin typeface="+mn-lt"/>
              </a:defRPr>
            </a:lvl1pPr>
            <a:lvl2pPr>
              <a:buClr>
                <a:srgbClr val="19BBB7"/>
              </a:buClr>
              <a:defRPr sz="2400" baseline="0">
                <a:latin typeface="+mn-lt"/>
              </a:defRPr>
            </a:lvl2pPr>
            <a:lvl3pPr>
              <a:buClr>
                <a:srgbClr val="19BBB7"/>
              </a:buClr>
              <a:defRPr sz="1867" baseline="0">
                <a:latin typeface="+mn-lt"/>
              </a:defRPr>
            </a:lvl3pPr>
            <a:lvl4pPr>
              <a:buClr>
                <a:srgbClr val="19BBB7"/>
              </a:buClr>
              <a:defRPr sz="1600" baseline="0">
                <a:latin typeface="+mj-lt"/>
              </a:defRPr>
            </a:lvl4pPr>
            <a:lvl5pPr>
              <a:buClr>
                <a:srgbClr val="19BBB7"/>
              </a:buClr>
              <a:defRPr sz="1333" baseline="0">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3"/>
          <p:cNvSpPr>
            <a:spLocks noGrp="1"/>
          </p:cNvSpPr>
          <p:nvPr>
            <p:ph sz="quarter" idx="15" hasCustomPrompt="1"/>
          </p:nvPr>
        </p:nvSpPr>
        <p:spPr>
          <a:xfrm>
            <a:off x="6178509" y="1353312"/>
            <a:ext cx="5181600" cy="4852416"/>
          </a:xfrm>
        </p:spPr>
        <p:txBody>
          <a:bodyPr wrap="square">
            <a:normAutofit/>
          </a:bodyPr>
          <a:lstStyle>
            <a:lvl1pPr>
              <a:buClr>
                <a:srgbClr val="19BBB7"/>
              </a:buClr>
              <a:defRPr sz="2667" baseline="0">
                <a:solidFill>
                  <a:schemeClr val="tx2"/>
                </a:solidFill>
                <a:latin typeface="+mn-lt"/>
              </a:defRPr>
            </a:lvl1pPr>
            <a:lvl2pPr>
              <a:buClr>
                <a:srgbClr val="19BBB7"/>
              </a:buClr>
              <a:defRPr baseline="0">
                <a:latin typeface="+mn-lt"/>
              </a:defRPr>
            </a:lvl2pPr>
            <a:lvl3pPr>
              <a:buClr>
                <a:srgbClr val="19BBB7"/>
              </a:buClr>
              <a:defRPr baseline="0">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4"/>
          <p:cNvSpPr>
            <a:spLocks noGrp="1"/>
          </p:cNvSpPr>
          <p:nvPr>
            <p:ph type="sldNum" sz="quarter" idx="17"/>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6153105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53312"/>
            <a:ext cx="4169664" cy="461665"/>
          </a:xfrm>
        </p:spPr>
        <p:txBody>
          <a:bodyPr lIns="91440" rIns="91440" anchor="t" anchorCtr="0">
            <a:spAutoFit/>
          </a:bodyPr>
          <a:lstStyle>
            <a:lvl1pPr algn="ctr" defTabSz="243834">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80"/>
            <a:ext cx="8022336" cy="6009520"/>
          </a:xfrm>
        </p:spPr>
        <p:txBody>
          <a:bodyPr vert="horz" lIns="274320" tIns="45720" rIns="457200" bIns="91440" rtlCol="0" anchor="t" anchorCtr="0">
            <a:normAutofit/>
          </a:bodyPr>
          <a:lstStyle>
            <a:lvl1pPr>
              <a:defRPr lang="en-US" dirty="0" smtClean="0">
                <a:solidFill>
                  <a:schemeClr val="tx2"/>
                </a:solidFill>
                <a:latin typeface="+mn-lt"/>
              </a:defRPr>
            </a:lvl1pPr>
            <a:lvl2pPr>
              <a:defRPr lang="en-US" dirty="0" smtClean="0">
                <a:latin typeface="+mn-lt"/>
              </a:defRPr>
            </a:lvl2pPr>
            <a:lvl3pPr>
              <a:defRPr lang="en-US" dirty="0" smtClean="0">
                <a:latin typeface="+mn-lt"/>
              </a:defRPr>
            </a:lvl3pPr>
            <a:lvl4pPr>
              <a:defRPr lang="en-US" dirty="0" smtClean="0"/>
            </a:lvl4pPr>
            <a:lvl5pPr>
              <a:defRPr lang="en-US" dirty="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986578"/>
            <a:ext cx="3072384" cy="820737"/>
          </a:xfrm>
        </p:spPr>
        <p:txBody>
          <a:bodyPr wrap="square" anchor="t" anchorCtr="0">
            <a:spAutoFit/>
          </a:bodyPr>
          <a:lstStyle>
            <a:lvl1pPr marL="0" indent="-243834" algn="l">
              <a:buFont typeface="Arial" pitchFamily="34" charset="0"/>
              <a:buNone/>
              <a:defRPr sz="2667" b="0" cap="none" baseline="0">
                <a:solidFill>
                  <a:schemeClr val="bg1"/>
                </a:solidFill>
                <a:effectLst/>
                <a:latin typeface="+mn-lt"/>
              </a:defRPr>
            </a:lvl1pPr>
          </a:lstStyle>
          <a:p>
            <a:pPr lvl="0"/>
            <a:r>
              <a:rPr lang="en-US" dirty="0"/>
              <a:t>Click to edit caption text</a:t>
            </a:r>
          </a:p>
        </p:txBody>
      </p:sp>
      <p:sp>
        <p:nvSpPr>
          <p:cNvPr id="6" name="Slide Number Placeholder 5"/>
          <p:cNvSpPr>
            <a:spLocks noGrp="1"/>
          </p:cNvSpPr>
          <p:nvPr>
            <p:ph type="sldNum" sz="quarter" idx="16"/>
          </p:nvPr>
        </p:nvSpPr>
        <p:spPr/>
        <p:txBody>
          <a:bodyPr/>
          <a:lstStyle/>
          <a:p>
            <a:fld id="{4976208B-6111-490B-8CEC-FFB249DB2100}" type="slidenum">
              <a:rPr lang="en-US" smtClean="0"/>
              <a:pPr/>
              <a:t>‹#›</a:t>
            </a:fld>
            <a:endParaRPr lang="en-US" dirty="0"/>
          </a:p>
        </p:txBody>
      </p:sp>
      <p:sp>
        <p:nvSpPr>
          <p:cNvPr id="7" name="TextBox 6"/>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b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424" y="178042"/>
            <a:ext cx="1219155" cy="84663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5622" y="6332183"/>
            <a:ext cx="745039" cy="338655"/>
          </a:xfrm>
          <a:prstGeom prst="rect">
            <a:avLst/>
          </a:prstGeom>
        </p:spPr>
      </p:pic>
    </p:spTree>
    <p:extLst>
      <p:ext uri="{BB962C8B-B14F-4D97-AF65-F5344CB8AC3E}">
        <p14:creationId xmlns:p14="http://schemas.microsoft.com/office/powerpoint/2010/main" val="15200562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9EC62C"/>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14102662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56033"/>
            <a:ext cx="8022336" cy="574516"/>
          </a:xfrm>
        </p:spPr>
        <p:txBody>
          <a:bodyPr lIns="182880" rIns="182880" anchor="b" anchorCtr="0"/>
          <a:lstStyle>
            <a:lvl1pPr algn="ctr">
              <a:defRPr sz="2933" baseline="0">
                <a:solidFill>
                  <a:schemeClr val="tx2"/>
                </a:solidFill>
              </a:defRPr>
            </a:lvl1pPr>
          </a:lstStyle>
          <a:p>
            <a:r>
              <a:rPr lang="en-US" dirty="0"/>
              <a:t>Click to Edit Title</a:t>
            </a:r>
          </a:p>
        </p:txBody>
      </p:sp>
      <p:sp>
        <p:nvSpPr>
          <p:cNvPr id="21" name="Text Placeholder 2"/>
          <p:cNvSpPr>
            <a:spLocks noGrp="1"/>
          </p:cNvSpPr>
          <p:nvPr>
            <p:ph type="body" sz="quarter" idx="11" hasCustomPrompt="1"/>
          </p:nvPr>
        </p:nvSpPr>
        <p:spPr>
          <a:xfrm>
            <a:off x="0" y="84552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rgbClr val="19BBB7"/>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228309"/>
            <a:ext cx="8022336" cy="5621773"/>
          </a:xfrm>
        </p:spPr>
        <p:txBody>
          <a:bodyPr wrap="square" lIns="365760" rIns="274320" bIns="91440" anchor="t" anchorCtr="0">
            <a:normAutofit/>
          </a:bodyPr>
          <a:lstStyle>
            <a:lvl1pPr>
              <a:buClr>
                <a:srgbClr val="19BBB7"/>
              </a:buClr>
              <a:defRPr sz="2667" baseline="0">
                <a:solidFill>
                  <a:schemeClr val="tx2"/>
                </a:solidFill>
                <a:latin typeface="+mn-lt"/>
              </a:defRPr>
            </a:lvl1pPr>
            <a:lvl2pPr>
              <a:buClr>
                <a:srgbClr val="19BBB7"/>
              </a:buClr>
              <a:defRPr baseline="0">
                <a:latin typeface="+mn-lt"/>
              </a:defRPr>
            </a:lvl2pPr>
            <a:lvl3pPr>
              <a:buClr>
                <a:srgbClr val="19BBB7"/>
              </a:buClr>
              <a:defRPr baseline="0">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37" y="1353312"/>
            <a:ext cx="4169663" cy="461665"/>
          </a:xfrm>
        </p:spPr>
        <p:txBody>
          <a:bodyPr lIns="91440" anchor="t" anchorCtr="0">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Heading</a:t>
            </a:r>
          </a:p>
        </p:txBody>
      </p:sp>
      <p:sp>
        <p:nvSpPr>
          <p:cNvPr id="18" name="Text Placeholder 5"/>
          <p:cNvSpPr>
            <a:spLocks noGrp="1"/>
          </p:cNvSpPr>
          <p:nvPr>
            <p:ph type="body" sz="quarter" idx="14" hasCustomPrompt="1"/>
          </p:nvPr>
        </p:nvSpPr>
        <p:spPr>
          <a:xfrm>
            <a:off x="8570976" y="1986577"/>
            <a:ext cx="3072384" cy="790088"/>
          </a:xfrm>
        </p:spPr>
        <p:txBody>
          <a:bodyPr wrap="square" anchor="t" anchorCtr="0">
            <a:spAutoFit/>
          </a:bodyPr>
          <a:lstStyle>
            <a:lvl1pPr marL="0" indent="-243834" algn="l">
              <a:buFont typeface="Arial" pitchFamily="34" charset="0"/>
              <a:buNone/>
              <a:defRPr sz="2667"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Click to edit caption text</a:t>
            </a:r>
          </a:p>
        </p:txBody>
      </p:sp>
      <p:sp>
        <p:nvSpPr>
          <p:cNvPr id="6" name="Slide Number Placeholder 6"/>
          <p:cNvSpPr>
            <a:spLocks noGrp="1"/>
          </p:cNvSpPr>
          <p:nvPr>
            <p:ph type="sldNum" sz="quarter" idx="17"/>
          </p:nvPr>
        </p:nvSpPr>
        <p:spPr/>
        <p:txBody>
          <a:bodyPr/>
          <a:lstStyle/>
          <a:p>
            <a:fld id="{4976208B-6111-490B-8CEC-FFB249DB2100}" type="slidenum">
              <a:rPr lang="en-US" smtClean="0"/>
              <a:pPr/>
              <a:t>‹#›</a:t>
            </a:fld>
            <a:endParaRPr lang="en-US" dirty="0"/>
          </a:p>
        </p:txBody>
      </p:sp>
      <p:sp>
        <p:nvSpPr>
          <p:cNvPr id="9" name="TextBox 7"/>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b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3"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9552" y="188066"/>
            <a:ext cx="1219155" cy="846636"/>
          </a:xfrm>
          <a:prstGeom prst="rect">
            <a:avLst/>
          </a:prstGeom>
        </p:spPr>
      </p:pic>
      <p:pic>
        <p:nvPicPr>
          <p:cNvPr id="12"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2565517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AS Viya Teal Section">
    <p:bg>
      <p:bgPr>
        <a:gradFill>
          <a:gsLst>
            <a:gs pos="0">
              <a:srgbClr val="19BBB7"/>
            </a:gs>
            <a:gs pos="100000">
              <a:srgbClr val="0072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6"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0C3D2"/>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noProof="0">
                <a:ln>
                  <a:noFill/>
                </a:ln>
                <a:solidFill>
                  <a:srgbClr val="00C3D2"/>
                </a:solidFill>
                <a:effectLst/>
                <a:uLnTx/>
                <a:uFillTx/>
                <a:latin typeface="+mn-lt"/>
                <a:ea typeface="Calibri" charset="0"/>
                <a:cs typeface="Arial" panose="020B0604020202020204" pitchFamily="34" charset="0"/>
              </a:rPr>
            </a:br>
            <a:r>
              <a:rPr kumimoji="0" lang="en-US" sz="667" b="0" i="0" u="none" strike="noStrike" kern="300" cap="none" spc="67" normalizeH="0" baseline="0" noProof="0">
                <a:ln>
                  <a:noFill/>
                </a:ln>
                <a:solidFill>
                  <a:srgbClr val="00C3D2"/>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0C3D2"/>
                </a:solidFill>
                <a:effectLst/>
                <a:uLnTx/>
                <a:uFillTx/>
                <a:latin typeface="+mn-lt"/>
                <a:ea typeface="Calibri" charset="0"/>
                <a:cs typeface="Arial" panose="020B0604020202020204" pitchFamily="34" charset="0"/>
              </a:rPr>
              <a:t>.</a:t>
            </a:r>
          </a:p>
        </p:txBody>
      </p:sp>
      <p:pic>
        <p:nvPicPr>
          <p:cNvPr id="3"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43" y="451647"/>
            <a:ext cx="2285916" cy="524915"/>
          </a:xfrm>
          <a:prstGeom prst="rect">
            <a:avLst/>
          </a:prstGeom>
        </p:spPr>
      </p:pic>
      <p:pic>
        <p:nvPicPr>
          <p:cNvPr id="11"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82063961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AS Viya Blank">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5095367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536192" y="2429445"/>
            <a:ext cx="8814816" cy="748988"/>
          </a:xfrm>
        </p:spPr>
        <p:txBody>
          <a:bodyPr anchor="b" anchorCtr="0">
            <a:spAutoFit/>
          </a:bodyPr>
          <a:lstStyle>
            <a:lvl1pPr algn="l">
              <a:defRPr sz="4267"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536192" y="3178433"/>
            <a:ext cx="8814816" cy="441211"/>
          </a:xfr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dirty="0"/>
              <a:t>Click to edit subtitle</a:t>
            </a:r>
          </a:p>
        </p:txBody>
      </p:sp>
      <p:sp>
        <p:nvSpPr>
          <p:cNvPr id="10" name="TextBox 3"/>
          <p:cNvSpPr txBox="1">
            <a:spLocks noChangeAspect="1"/>
          </p:cNvSpPr>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a:solidFill>
                  <a:srgbClr val="08649C"/>
                </a:solidFill>
                <a:ea typeface="Calibri" charset="0"/>
                <a:cs typeface="Arial" panose="020B0604020202020204" pitchFamily="34" charset="0"/>
              </a:rPr>
              <a:t>Company Confidential – For Internal Use Only</a:t>
            </a:r>
            <a:endParaRPr lang="en-US" sz="667" kern="300" spc="67" dirty="0">
              <a:solidFill>
                <a:srgbClr val="08649C"/>
              </a:solidFill>
              <a:ea typeface="Calibri" charset="0"/>
              <a:cs typeface="Arial" panose="020B0604020202020204" pitchFamily="34" charset="0"/>
            </a:endParaRPr>
          </a:p>
          <a:p>
            <a:pPr algn="ct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r>
              <a:rPr lang="en-US" sz="667" kern="300" spc="67" dirty="0">
                <a:solidFill>
                  <a:srgbClr val="08649C"/>
                </a:solidFill>
                <a:ea typeface="Calibri" charset="0"/>
                <a:cs typeface="Arial" panose="020B0604020202020204" pitchFamily="34" charset="0"/>
              </a:rPr>
              <a:t>.</a:t>
            </a:r>
          </a:p>
        </p:txBody>
      </p:sp>
      <p:pic>
        <p:nvPicPr>
          <p:cNvPr id="9"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
            <a:ext cx="2561072" cy="2408679"/>
          </a:xfrm>
          <a:prstGeom prst="rect">
            <a:avLst/>
          </a:prstGeom>
        </p:spPr>
      </p:pic>
      <p:pic>
        <p:nvPicPr>
          <p:cNvPr id="3"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87288636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276342008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65807409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6460941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defRPr sz="2667" baseline="0">
                <a:solidFill>
                  <a:schemeClr val="tx2"/>
                </a:solidFill>
                <a:latin typeface="+mn-lt"/>
              </a:defRPr>
            </a:lvl1pPr>
            <a:lvl2pPr>
              <a:defRPr sz="2400" baseline="0">
                <a:latin typeface="+mn-lt"/>
              </a:defRPr>
            </a:lvl2pPr>
            <a:lvl3pPr>
              <a:defRPr sz="1867" baseline="0">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a:defRPr sz="2667"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13129215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70" indent="-243834">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34" indent="-243834" defTabSz="487668">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68" indent="-243834" defTabSz="487668">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502" defTabSz="487668">
              <a:lnSpc>
                <a:spcPct val="85000"/>
              </a:lnSpc>
              <a:spcBef>
                <a:spcPts val="1067"/>
              </a:spcBef>
              <a:buClr>
                <a:schemeClr val="bg1"/>
              </a:buClr>
              <a:defRPr lang="en-US" sz="1867" dirty="0" smtClean="0">
                <a:solidFill>
                  <a:schemeClr val="bg1"/>
                </a:solidFill>
                <a:latin typeface="+mn-lt"/>
              </a:defRPr>
            </a:lvl4pPr>
            <a:lvl5pPr marL="975336" indent="-243834" defTabSz="487668">
              <a:buClr>
                <a:schemeClr val="bg1"/>
              </a:buClr>
              <a:defRPr lang="en-US" sz="1600" dirty="0">
                <a:solidFill>
                  <a:schemeClr val="bg1"/>
                </a:solidFill>
                <a:latin typeface="+mj-lt"/>
              </a:defRPr>
            </a:lvl5pPr>
            <a:lvl6pPr marL="1219170" indent="-243834" defTabSz="487668">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69009929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3"/>
            <a:ext cx="4169664" cy="461665"/>
          </a:xfrm>
        </p:spPr>
        <p:txBody>
          <a:bodyPr lIns="91440" rIns="91440" anchor="t" anchorCtr="0">
            <a:spAutoFit/>
          </a:bodyPr>
          <a:lstStyle>
            <a:lvl1pPr algn="ctr" defTabSz="243834">
              <a:spcBef>
                <a:spcPts val="0"/>
              </a:spcBef>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79"/>
            <a:ext cx="8022336" cy="6009521"/>
          </a:xfrm>
        </p:spPr>
        <p:txBody>
          <a:bodyPr vert="horz" wrap="square" lIns="274320" tIns="45720" rIns="457200" bIns="91440" rtlCol="0" anchor="t" anchorCtr="0">
            <a:normAutofit/>
          </a:bodyPr>
          <a:lstStyle>
            <a:lvl1pPr>
              <a:defRPr lang="en-US" dirty="0" smtClean="0"/>
            </a:lvl1pPr>
            <a:lvl2pPr>
              <a:defRPr lang="en-US" dirty="0" smtClean="0"/>
            </a:lvl2pPr>
            <a:lvl3pPr>
              <a:defRPr lang="en-US" dirty="0" smtClean="0"/>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28925"/>
            <a:ext cx="3072384" cy="790088"/>
          </a:xfrm>
        </p:spPr>
        <p:txBody>
          <a:bodyPr wrap="square" anchor="t" anchorCtr="0">
            <a:spAutoFit/>
          </a:bodyPr>
          <a:lstStyle>
            <a:lvl1pPr marL="0" indent="-243834" algn="l">
              <a:buFont typeface="Arial" pitchFamily="34" charset="0"/>
              <a:buNone/>
              <a:defRPr sz="2667" b="0" cap="none" baseline="0">
                <a:solidFill>
                  <a:schemeClr val="bg1"/>
                </a:solidFill>
                <a:effectLst/>
                <a:latin typeface="+mj-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14947786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0CCA5"/>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2291282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56033"/>
            <a:ext cx="8022336" cy="574516"/>
          </a:xfrm>
        </p:spPr>
        <p:txBody>
          <a:bodyPr lIns="182880" rIns="182880" anchor="b" anchorCtr="0">
            <a:noAutofit/>
          </a:bodyPr>
          <a:lstStyle>
            <a:lvl1pPr algn="ctr">
              <a:defRPr sz="2933" baseline="0">
                <a:solidFill>
                  <a:schemeClr val="tx2"/>
                </a:solidFill>
              </a:defRPr>
            </a:lvl1pPr>
          </a:lstStyle>
          <a:p>
            <a:r>
              <a:rPr lang="en-US" dirty="0"/>
              <a:t>Click to Edit Title</a:t>
            </a:r>
          </a:p>
        </p:txBody>
      </p:sp>
      <p:sp>
        <p:nvSpPr>
          <p:cNvPr id="21" name="Text Placeholder 2"/>
          <p:cNvSpPr>
            <a:spLocks noGrp="1"/>
          </p:cNvSpPr>
          <p:nvPr>
            <p:ph type="body" sz="quarter" idx="11" hasCustomPrompt="1"/>
          </p:nvPr>
        </p:nvSpPr>
        <p:spPr>
          <a:xfrm>
            <a:off x="0"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227116"/>
            <a:ext cx="8022336" cy="5620871"/>
          </a:xfrm>
        </p:spPr>
        <p:txBody>
          <a:bodyPr wrap="square" lIns="365760" rIns="274320" bIns="91440" anchor="t" anchorCtr="0">
            <a:normAutofit/>
          </a:bodyPr>
          <a:lstStyle>
            <a:lvl1pPr>
              <a:defRPr sz="2667" baseline="0">
                <a:solidFill>
                  <a:schemeClr val="tx2"/>
                </a:solidFill>
              </a:defRPr>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37" y="304800"/>
            <a:ext cx="4169663" cy="461665"/>
          </a:xfrm>
        </p:spPr>
        <p:txBody>
          <a:bodyPr lIns="91440" anchor="t" anchorCtr="0">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Heading</a:t>
            </a:r>
          </a:p>
        </p:txBody>
      </p:sp>
      <p:sp>
        <p:nvSpPr>
          <p:cNvPr id="18" name="Text Placeholder 5"/>
          <p:cNvSpPr>
            <a:spLocks noGrp="1"/>
          </p:cNvSpPr>
          <p:nvPr>
            <p:ph type="body" sz="quarter" idx="14" hasCustomPrompt="1"/>
          </p:nvPr>
        </p:nvSpPr>
        <p:spPr>
          <a:xfrm>
            <a:off x="8570976" y="1329638"/>
            <a:ext cx="3072384" cy="820737"/>
          </a:xfrm>
        </p:spPr>
        <p:txBody>
          <a:bodyPr wrap="square" anchor="t" anchorCtr="0">
            <a:spAutoFit/>
          </a:bodyPr>
          <a:lstStyle>
            <a:lvl1pPr marL="0" indent="-243834" algn="l">
              <a:buFont typeface="Arial" pitchFamily="34" charset="0"/>
              <a:buNone/>
              <a:defRPr sz="2667" b="0" cap="none" baseline="0">
                <a:solidFill>
                  <a:schemeClr val="bg1"/>
                </a:solidFill>
                <a:latin typeface="+mj-lt"/>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Click to edit caption text</a:t>
            </a:r>
          </a:p>
        </p:txBody>
      </p:sp>
      <p:sp>
        <p:nvSpPr>
          <p:cNvPr id="6" name="Slide Number Placeholder 6"/>
          <p:cNvSpPr>
            <a:spLocks noGrp="1"/>
          </p:cNvSpPr>
          <p:nvPr>
            <p:ph type="sldNum" sz="quarter" idx="17"/>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pic>
        <p:nvPicPr>
          <p:cNvPr id="3"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6123486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vl1pPr>
          </a:lstStyle>
          <a:p>
            <a:r>
              <a:rPr lang="en-US" dirty="0"/>
              <a:t>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858020"/>
            <a:ext cx="8680360" cy="5303520"/>
          </a:xfrm>
        </p:spPr>
        <p:txBody>
          <a:bodyPr wrap="square" lIns="365760" rIns="274320" anchor="t">
            <a:normAutofit/>
          </a:bodyPr>
          <a:lstStyle>
            <a:lvl1pPr>
              <a:defRPr sz="2667" baseline="0">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8803837" y="1035051"/>
            <a:ext cx="3264000" cy="2492307"/>
          </a:xfrm>
        </p:spPr>
        <p:txBody>
          <a:bodyPr wrap="square" anchor="t">
            <a:spAutoFit/>
          </a:bodyPr>
          <a:lstStyle>
            <a:lvl1pPr marL="0" indent="-243834">
              <a:lnSpc>
                <a:spcPct val="85000"/>
              </a:lnSpc>
              <a:buFont typeface="Arial" pitchFamily="34" charset="0"/>
              <a:buNone/>
              <a:defRPr sz="2133" b="0" cap="none" baseline="0">
                <a:solidFill>
                  <a:schemeClr val="bg1"/>
                </a:solidFill>
                <a:latin typeface="+mn-lt"/>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8797857" y="4911221"/>
            <a:ext cx="3267456" cy="336567"/>
          </a:xfrm>
        </p:spPr>
        <p:txBody>
          <a:bodyPr anchor="b" anchorCtr="0">
            <a:spAutoFit/>
          </a:bodyPr>
          <a:lstStyle>
            <a:lvl1pPr marL="0" indent="0" algn="l">
              <a:lnSpc>
                <a:spcPct val="85000"/>
              </a:lnSpc>
              <a:buNone/>
              <a:defRPr sz="1867"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8797857" y="5255806"/>
            <a:ext cx="3267456" cy="301621"/>
          </a:xfrm>
        </p:spPr>
        <p:txBody>
          <a:bodyPr wrap="square" anchor="t">
            <a:spAutoFit/>
          </a:bodyPr>
          <a:lstStyle>
            <a:lvl1pPr marL="243834" indent="0" algn="l">
              <a:lnSpc>
                <a:spcPct val="85000"/>
              </a:lnSpc>
              <a:buNone/>
              <a:defRPr sz="1600">
                <a:solidFill>
                  <a:schemeClr val="bg1">
                    <a:lumMod val="85000"/>
                  </a:schemeClr>
                </a:solidFill>
                <a:effectLst/>
              </a:defRPr>
            </a:lvl1pPr>
          </a:lstStyle>
          <a:p>
            <a:pPr lvl="0"/>
            <a:r>
              <a:rPr lang="en-US" dirty="0"/>
              <a:t>Spokesperson’s Job Title</a:t>
            </a:r>
          </a:p>
        </p:txBody>
      </p:sp>
      <p:sp>
        <p:nvSpPr>
          <p:cNvPr id="11" name="Text Placeholder 7"/>
          <p:cNvSpPr>
            <a:spLocks noGrp="1"/>
          </p:cNvSpPr>
          <p:nvPr>
            <p:ph type="body" sz="half" idx="13" hasCustomPrompt="1"/>
          </p:nvPr>
        </p:nvSpPr>
        <p:spPr>
          <a:xfrm flipH="1">
            <a:off x="-3" y="6161314"/>
            <a:ext cx="8680360" cy="369332"/>
          </a:xfrm>
        </p:spPr>
        <p:txBody>
          <a:bodyPr wrap="square" lIns="182880" rIns="182880" anchor="b">
            <a:noAutofit/>
          </a:bodyPr>
          <a:lstStyle>
            <a:lvl1pPr marL="0" indent="0" algn="ctr">
              <a:lnSpc>
                <a:spcPct val="100000"/>
              </a:lnSpc>
              <a:buFont typeface="Arial" pitchFamily="34" charset="0"/>
              <a:buNone/>
              <a:defRPr sz="1600" b="0" cap="none" baseline="0">
                <a:solidFill>
                  <a:schemeClr val="accent1"/>
                </a:solidFill>
                <a:effectLst/>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Customer Validation Slide – For One-to-One Use Only - NO EXTERNAL DISTRIBUTION</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pic>
        <p:nvPicPr>
          <p:cNvPr id="15"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25270887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0"/>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a:solidFill>
                  <a:srgbClr val="08649C"/>
                </a:solidFill>
                <a:ea typeface="Calibri" charset="0"/>
                <a:cs typeface="Arial" panose="020B0604020202020204" pitchFamily="34" charset="0"/>
              </a:rPr>
              <a:t>Company Confidential – For Internal Use Only</a:t>
            </a:r>
            <a:br>
              <a:rPr lang="en-US" sz="667" kern="300" spc="67">
                <a:solidFill>
                  <a:srgbClr val="08649C"/>
                </a:solidFill>
                <a:ea typeface="Calibri" charset="0"/>
                <a:cs typeface="Arial" panose="020B0604020202020204" pitchFamily="34" charset="0"/>
              </a:rPr>
            </a:br>
            <a:r>
              <a:rPr lang="en-US" sz="667" kern="300" spc="67">
                <a:solidFill>
                  <a:srgbClr val="08649C"/>
                </a:solidFill>
                <a:ea typeface="Calibri" charset="0"/>
                <a:cs typeface="Arial" panose="020B0604020202020204" pitchFamily="34" charset="0"/>
              </a:rPr>
              <a:t>Copyright © SAS Institute Inc. All rights reserved</a:t>
            </a:r>
            <a:r>
              <a:rPr lang="en-US" sz="667" kern="300" spc="67" dirty="0">
                <a:solidFill>
                  <a:srgbClr val="08649C"/>
                </a:solidFill>
                <a:ea typeface="Calibri" charset="0"/>
                <a:cs typeface="Arial" panose="020B0604020202020204" pitchFamily="34" charset="0"/>
              </a:rPr>
              <a:t>.</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64399857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a:solidFill>
                  <a:srgbClr val="9EC62C"/>
                </a:solidFill>
                <a:ea typeface="Calibri" charset="0"/>
                <a:cs typeface="Arial" panose="020B0604020202020204" pitchFamily="34" charset="0"/>
              </a:rPr>
              <a:t>Company Confidential – For Internal Use Only</a:t>
            </a:r>
            <a:br>
              <a:rPr lang="en-US" sz="667" kern="300" spc="67">
                <a:solidFill>
                  <a:srgbClr val="9EC62C"/>
                </a:solidFill>
                <a:ea typeface="Calibri" charset="0"/>
                <a:cs typeface="Arial" panose="020B0604020202020204" pitchFamily="34" charset="0"/>
              </a:rPr>
            </a:br>
            <a:r>
              <a:rPr lang="en-US" sz="667" kern="300" spc="67">
                <a:solidFill>
                  <a:srgbClr val="9EC62C"/>
                </a:solidFill>
                <a:ea typeface="Calibri" charset="0"/>
                <a:cs typeface="Arial" panose="020B0604020202020204" pitchFamily="34" charset="0"/>
              </a:rPr>
              <a:t>Copyright © SAS Institute Inc. All rights reserved</a:t>
            </a:r>
            <a:r>
              <a:rPr lang="en-US" sz="667" kern="300" spc="67" dirty="0">
                <a:solidFill>
                  <a:srgbClr val="9EC62C"/>
                </a:solidFill>
                <a:ea typeface="Calibri" charset="0"/>
                <a:cs typeface="Arial" panose="020B0604020202020204" pitchFamily="34" charset="0"/>
              </a:rPr>
              <a:t>.</a:t>
            </a:r>
          </a:p>
        </p:txBody>
      </p:sp>
      <p:pic>
        <p:nvPicPr>
          <p:cNvPr id="11"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8245253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a:solidFill>
                  <a:srgbClr val="00CCA5"/>
                </a:solidFill>
                <a:ea typeface="Calibri" charset="0"/>
                <a:cs typeface="Arial" panose="020B0604020202020204" pitchFamily="34" charset="0"/>
              </a:rPr>
              <a:t>Company Confidential – For Internal Use Only</a:t>
            </a:r>
            <a:br>
              <a:rPr lang="en-US" sz="667" kern="300" spc="67">
                <a:solidFill>
                  <a:srgbClr val="00CCA5"/>
                </a:solidFill>
                <a:ea typeface="Calibri" charset="0"/>
                <a:cs typeface="Arial" panose="020B0604020202020204" pitchFamily="34" charset="0"/>
              </a:rPr>
            </a:br>
            <a:r>
              <a:rPr lang="en-US" sz="667" kern="300" spc="67">
                <a:solidFill>
                  <a:srgbClr val="00CCA5"/>
                </a:solidFill>
                <a:ea typeface="Calibri" charset="0"/>
                <a:cs typeface="Arial" panose="020B0604020202020204" pitchFamily="34" charset="0"/>
              </a:rPr>
              <a:t>Copyright © SAS Institute Inc. All rights reserved</a:t>
            </a:r>
            <a:r>
              <a:rPr lang="en-US" sz="667" kern="300" spc="67" dirty="0">
                <a:solidFill>
                  <a:srgbClr val="00CCA5"/>
                </a:solidFill>
                <a:ea typeface="Calibri" charset="0"/>
                <a:cs typeface="Arial" panose="020B0604020202020204" pitchFamily="34" charset="0"/>
              </a:rPr>
              <a:t>.</a:t>
            </a:r>
          </a:p>
        </p:txBody>
      </p:sp>
      <p:pic>
        <p:nvPicPr>
          <p:cNvPr id="11"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01568810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a:solidFill>
                  <a:srgbClr val="53C6FF"/>
                </a:solidFill>
                <a:ea typeface="Calibri" charset="0"/>
                <a:cs typeface="Arial" panose="020B0604020202020204" pitchFamily="34" charset="0"/>
              </a:rPr>
              <a:t>Company Confidential – For Internal Use Only</a:t>
            </a:r>
            <a:br>
              <a:rPr lang="en-US" sz="667" kern="300" spc="67">
                <a:solidFill>
                  <a:srgbClr val="53C6FF"/>
                </a:solidFill>
                <a:ea typeface="Calibri" charset="0"/>
                <a:cs typeface="Arial" panose="020B0604020202020204" pitchFamily="34" charset="0"/>
              </a:rPr>
            </a:br>
            <a:r>
              <a:rPr lang="en-US" sz="667" kern="300" spc="67">
                <a:solidFill>
                  <a:srgbClr val="53C6FF"/>
                </a:solidFill>
                <a:ea typeface="Calibri" charset="0"/>
                <a:cs typeface="Arial" panose="020B0604020202020204" pitchFamily="34" charset="0"/>
              </a:rPr>
              <a:t>Copyright © SAS Institute Inc. All rights reserved</a:t>
            </a:r>
            <a:r>
              <a:rPr lang="en-US" sz="667" kern="300" spc="67" dirty="0">
                <a:solidFill>
                  <a:srgbClr val="53C6FF"/>
                </a:solidFill>
                <a:ea typeface="Calibri" charset="0"/>
                <a:cs typeface="Arial" panose="020B0604020202020204" pitchFamily="34" charset="0"/>
              </a:rPr>
              <a:t>.</a:t>
            </a:r>
          </a:p>
        </p:txBody>
      </p:sp>
      <p:pic>
        <p:nvPicPr>
          <p:cNvPr id="11"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39439949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a:solidFill>
                  <a:srgbClr val="727DCC"/>
                </a:solidFill>
                <a:ea typeface="Calibri" charset="0"/>
                <a:cs typeface="Arial" panose="020B0604020202020204" pitchFamily="34" charset="0"/>
              </a:rPr>
              <a:t>Company Confidential – For Internal Use Only</a:t>
            </a:r>
            <a:br>
              <a:rPr lang="en-US" sz="667" kern="300" spc="67">
                <a:solidFill>
                  <a:srgbClr val="727DCC"/>
                </a:solidFill>
                <a:ea typeface="Calibri" charset="0"/>
                <a:cs typeface="Arial" panose="020B0604020202020204" pitchFamily="34" charset="0"/>
              </a:rPr>
            </a:br>
            <a:r>
              <a:rPr lang="en-US" sz="667" kern="300" spc="67">
                <a:solidFill>
                  <a:srgbClr val="727DCC"/>
                </a:solidFill>
                <a:ea typeface="Calibri" charset="0"/>
                <a:cs typeface="Arial" panose="020B0604020202020204" pitchFamily="34" charset="0"/>
              </a:rPr>
              <a:t>Copyright © SAS Institute Inc. All rights reserved</a:t>
            </a:r>
            <a:r>
              <a:rPr lang="en-US" sz="667" kern="300" spc="67" dirty="0">
                <a:solidFill>
                  <a:srgbClr val="727DCC"/>
                </a:solidFill>
                <a:ea typeface="Calibri" charset="0"/>
                <a:cs typeface="Arial" panose="020B0604020202020204" pitchFamily="34" charset="0"/>
              </a:rPr>
              <a:t>.</a:t>
            </a:r>
          </a:p>
        </p:txBody>
      </p:sp>
      <p:pic>
        <p:nvPicPr>
          <p:cNvPr id="11"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41032570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842593"/>
            <a:ext cx="12192000" cy="748988"/>
          </a:xfrm>
        </p:spPr>
        <p:txBody>
          <a:bodyPr anchor="ctr" anchorCtr="0">
            <a:spAutoFit/>
          </a:bodyPr>
          <a:lstStyle>
            <a:lvl1pPr algn="ctr">
              <a:defRPr sz="4267" baseline="0">
                <a:solidFill>
                  <a:schemeClr val="bg1"/>
                </a:solidFill>
                <a:latin typeface="+mj-lt"/>
              </a:defRPr>
            </a:lvl1pPr>
          </a:lstStyle>
          <a:p>
            <a:r>
              <a:rPr lang="en-US" dirty="0"/>
              <a:t>Click to Edit Title</a:t>
            </a:r>
          </a:p>
        </p:txBody>
      </p:sp>
      <p:sp>
        <p:nvSpPr>
          <p:cNvPr id="3" name="TextBox 2">
            <a:hlinkClick r:id="rId3"/>
          </p:cNvPr>
          <p:cNvSpPr txBox="1"/>
          <p:nvPr/>
        </p:nvSpPr>
        <p:spPr>
          <a:xfrm>
            <a:off x="-6098" y="5289281"/>
            <a:ext cx="12192004" cy="461665"/>
          </a:xfrm>
          <a:prstGeom prst="rect">
            <a:avLst/>
          </a:prstGeom>
          <a:noFill/>
        </p:spPr>
        <p:txBody>
          <a:bodyPr wrap="square" rtlCol="0" anchor="b" anchorCtr="0">
            <a:spAutoFit/>
          </a:bodyPr>
          <a:lstStyle/>
          <a:p>
            <a:pPr algn="ctr" defTabSz="243834"/>
            <a:r>
              <a:rPr lang="en-US" sz="2400" dirty="0">
                <a:solidFill>
                  <a:srgbClr val="FFFFFF"/>
                </a:solidFill>
              </a:rPr>
              <a:t>sas.com</a:t>
            </a:r>
          </a:p>
        </p:txBody>
      </p:sp>
      <p:sp>
        <p:nvSpPr>
          <p:cNvPr id="6" name="TextBox 3"/>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a:solidFill>
                  <a:srgbClr val="08649C"/>
                </a:solidFill>
                <a:ea typeface="Calibri" charset="0"/>
                <a:cs typeface="Arial" panose="020B0604020202020204" pitchFamily="34" charset="0"/>
              </a:rPr>
              <a:t>Company Confidential – For Internal Use Only</a:t>
            </a:r>
            <a:endParaRPr lang="en-US" sz="667" kern="300" spc="67" dirty="0">
              <a:solidFill>
                <a:srgbClr val="08649C"/>
              </a:solidFill>
              <a:ea typeface="Calibri" charset="0"/>
              <a:cs typeface="Arial" panose="020B0604020202020204" pitchFamily="34" charset="0"/>
            </a:endParaRPr>
          </a:p>
          <a:p>
            <a:pPr algn="ct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r>
              <a:rPr lang="en-US" sz="667" kern="300" spc="67" dirty="0">
                <a:solidFill>
                  <a:srgbClr val="08649C"/>
                </a:solidFill>
                <a:ea typeface="Calibri" charset="0"/>
                <a:cs typeface="Arial" panose="020B0604020202020204" pitchFamily="34" charset="0"/>
              </a:rPr>
              <a:t>.</a:t>
            </a:r>
          </a:p>
        </p:txBody>
      </p:sp>
      <p:pic>
        <p:nvPicPr>
          <p:cNvPr id="4"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1"/>
            <a:ext cx="2561072" cy="2408679"/>
          </a:xfrm>
          <a:prstGeom prst="rect">
            <a:avLst/>
          </a:prstGeom>
        </p:spPr>
      </p:pic>
      <p:pic>
        <p:nvPicPr>
          <p:cNvPr id="10" name="Picture 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26287354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198740854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a:solidFill>
                  <a:srgbClr val="08649C"/>
                </a:solidFill>
                <a:ea typeface="Calibri" charset="0"/>
                <a:cs typeface="Arial" panose="020B0604020202020204" pitchFamily="34" charset="0"/>
              </a:rPr>
              <a:t>Company Confidential – For Internal Use Only</a:t>
            </a:r>
            <a:br>
              <a:rPr lang="en-US" sz="667" kern="300" spc="67">
                <a:solidFill>
                  <a:srgbClr val="08649C"/>
                </a:solidFill>
                <a:ea typeface="Calibri" charset="0"/>
                <a:cs typeface="Arial" panose="020B0604020202020204" pitchFamily="34" charset="0"/>
              </a:rPr>
            </a:br>
            <a:r>
              <a:rPr lang="en-US" sz="667" kern="300" spc="67">
                <a:solidFill>
                  <a:srgbClr val="08649C"/>
                </a:solidFill>
                <a:ea typeface="Calibri" charset="0"/>
                <a:cs typeface="Arial" panose="020B0604020202020204" pitchFamily="34" charset="0"/>
              </a:rPr>
              <a:t>Copyright © SAS Institute Inc. All rights reserved</a:t>
            </a:r>
            <a:r>
              <a:rPr lang="en-US" sz="667" kern="300" spc="67" dirty="0">
                <a:solidFill>
                  <a:srgbClr val="08649C"/>
                </a:solidFill>
                <a:ea typeface="Calibri" charset="0"/>
                <a:cs typeface="Arial" panose="020B0604020202020204" pitchFamily="34" charset="0"/>
              </a:rPr>
              <a:t>.</a:t>
            </a:r>
          </a:p>
        </p:txBody>
      </p:sp>
      <p:pic>
        <p:nvPicPr>
          <p:cNvPr id="9"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39531724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53C6FF"/>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400947909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3" name="TextBox 2"/>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a:solidFill>
                  <a:srgbClr val="000000">
                    <a:lumMod val="75000"/>
                    <a:lumOff val="25000"/>
                  </a:srgbClr>
                </a:solidFill>
                <a:ea typeface="Calibri" charset="0"/>
                <a:cs typeface="Arial" panose="020B0604020202020204" pitchFamily="34" charset="0"/>
              </a:rPr>
              <a:t>Company Confidential – For Internal Use Only</a:t>
            </a:r>
            <a:endParaRPr lang="en-US" sz="667" kern="300" spc="67" dirty="0">
              <a:solidFill>
                <a:srgbClr val="000000">
                  <a:lumMod val="75000"/>
                  <a:lumOff val="25000"/>
                </a:srgbClr>
              </a:solidFill>
              <a:ea typeface="Calibri" charset="0"/>
              <a:cs typeface="Arial" panose="020B0604020202020204" pitchFamily="34" charset="0"/>
            </a:endParaRPr>
          </a:p>
          <a:p>
            <a:pPr algn="ctr" defTabSz="365742" eaLnBrk="0" hangingPunct="0">
              <a:defRPr/>
            </a:pPr>
            <a:r>
              <a:rPr lang="en-US" sz="667" kern="300" spc="67">
                <a:solidFill>
                  <a:srgbClr val="000000">
                    <a:lumMod val="75000"/>
                    <a:lumOff val="25000"/>
                  </a:srgbClr>
                </a:solidFill>
                <a:ea typeface="Calibri" charset="0"/>
                <a:cs typeface="Arial" panose="020B0604020202020204" pitchFamily="34" charset="0"/>
              </a:rPr>
              <a:t>Copyright © SAS Institute Inc. All rights reserved</a:t>
            </a:r>
            <a:r>
              <a:rPr lang="en-US" sz="667" kern="300" spc="67" dirty="0">
                <a:solidFill>
                  <a:srgbClr val="000000">
                    <a:lumMod val="75000"/>
                    <a:lumOff val="25000"/>
                  </a:srgbClr>
                </a:solidFill>
                <a:ea typeface="Calibri" charset="0"/>
                <a:cs typeface="Arial" panose="020B0604020202020204" pitchFamily="34" charset="0"/>
              </a:rPr>
              <a:t>.</a:t>
            </a:r>
          </a:p>
        </p:txBody>
      </p:sp>
      <p:pic>
        <p:nvPicPr>
          <p:cNvPr id="6" name="Picture 5"/>
          <p:cNvPicPr>
            <a:picLocks noChangeAspect="1"/>
          </p:cNvPicPr>
          <p:nvPr userDrawn="1"/>
        </p:nvPicPr>
        <p:blipFill>
          <a:blip r:embed="rId2" cstate="screen">
            <a:alphaModFix amt="10000"/>
            <a:extLst>
              <a:ext uri="{28A0092B-C50C-407E-A947-70E740481C1C}">
                <a14:useLocalDpi xmlns:a14="http://schemas.microsoft.com/office/drawing/2010/main"/>
              </a:ext>
            </a:extLst>
          </a:blip>
          <a:stretch>
            <a:fillRect/>
          </a:stretch>
        </p:blipFill>
        <p:spPr>
          <a:xfrm>
            <a:off x="11229473" y="6362943"/>
            <a:ext cx="709916" cy="295324"/>
          </a:xfrm>
          <a:prstGeom prst="rect">
            <a:avLst/>
          </a:prstGeom>
        </p:spPr>
      </p:pic>
    </p:spTree>
    <p:extLst>
      <p:ext uri="{BB962C8B-B14F-4D97-AF65-F5344CB8AC3E}">
        <p14:creationId xmlns:p14="http://schemas.microsoft.com/office/powerpoint/2010/main" val="374836553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536192" y="2429445"/>
            <a:ext cx="8814816" cy="748988"/>
          </a:xfrm>
        </p:spPr>
        <p:txBody>
          <a:bodyPr anchor="b" anchorCtr="0">
            <a:spAutoFit/>
          </a:bodyPr>
          <a:lstStyle>
            <a:lvl1pPr algn="l">
              <a:defRPr sz="4267"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536192" y="3178433"/>
            <a:ext cx="8814816" cy="441211"/>
          </a:xfr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dirty="0"/>
              <a:t>Click to edit subtitle</a:t>
            </a:r>
          </a:p>
        </p:txBody>
      </p:sp>
      <p:sp>
        <p:nvSpPr>
          <p:cNvPr id="10" name="TextBox 3"/>
          <p:cNvSpPr txBox="1">
            <a:spLocks noChangeAspect="1"/>
          </p:cNvSpPr>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r>
              <a:rPr lang="en-US" sz="667" kern="300" spc="67" dirty="0">
                <a:solidFill>
                  <a:srgbClr val="08649C"/>
                </a:solidFill>
                <a:ea typeface="Calibri" charset="0"/>
                <a:cs typeface="Arial" panose="020B0604020202020204" pitchFamily="34" charset="0"/>
              </a:rPr>
              <a:t>.</a:t>
            </a:r>
          </a:p>
        </p:txBody>
      </p:sp>
      <p:pic>
        <p:nvPicPr>
          <p:cNvPr id="9"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
            <a:ext cx="2561072" cy="240867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112746008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CCF2113D-C64E-4D0E-8B0B-456532406F16}" type="slidenum">
              <a:rPr lang="en-US" smtClean="0">
                <a:solidFill>
                  <a:srgbClr val="FFFFFF">
                    <a:lumMod val="65000"/>
                  </a:srgbClr>
                </a:solidFill>
              </a:rPr>
              <a:pPr/>
              <a:t>‹#›</a:t>
            </a:fld>
            <a:endParaRPr lang="en-US">
              <a:solidFill>
                <a:srgbClr val="FFFFFF">
                  <a:lumMod val="65000"/>
                </a:srgbClr>
              </a:solidFill>
            </a:endParaRPr>
          </a:p>
        </p:txBody>
      </p:sp>
    </p:spTree>
    <p:extLst>
      <p:ext uri="{BB962C8B-B14F-4D97-AF65-F5344CB8AC3E}">
        <p14:creationId xmlns:p14="http://schemas.microsoft.com/office/powerpoint/2010/main" val="44256123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567A7CC6-B723-4251-B7C6-82448CC6E8AA}" type="slidenum">
              <a:rPr lang="en-US" smtClean="0">
                <a:solidFill>
                  <a:srgbClr val="FFFFFF">
                    <a:lumMod val="65000"/>
                  </a:srgbClr>
                </a:solidFill>
              </a:rPr>
              <a:pPr/>
              <a:t>‹#›</a:t>
            </a:fld>
            <a:endParaRPr lang="en-US">
              <a:solidFill>
                <a:srgbClr val="FFFFFF">
                  <a:lumMod val="65000"/>
                </a:srgbClr>
              </a:solidFill>
            </a:endParaRPr>
          </a:p>
        </p:txBody>
      </p:sp>
    </p:spTree>
    <p:extLst>
      <p:ext uri="{BB962C8B-B14F-4D97-AF65-F5344CB8AC3E}">
        <p14:creationId xmlns:p14="http://schemas.microsoft.com/office/powerpoint/2010/main" val="21506824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59542677-A930-4EB5-9275-1BCD110F1585}" type="slidenum">
              <a:rPr lang="en-US" smtClean="0">
                <a:solidFill>
                  <a:srgbClr val="FFFFFF">
                    <a:lumMod val="65000"/>
                  </a:srgbClr>
                </a:solidFill>
              </a:rPr>
              <a:pPr/>
              <a:t>‹#›</a:t>
            </a:fld>
            <a:endParaRPr lang="en-US">
              <a:solidFill>
                <a:srgbClr val="FFFFFF">
                  <a:lumMod val="65000"/>
                </a:srgbClr>
              </a:solidFill>
            </a:endParaRPr>
          </a:p>
        </p:txBody>
      </p:sp>
    </p:spTree>
    <p:extLst>
      <p:ext uri="{BB962C8B-B14F-4D97-AF65-F5344CB8AC3E}">
        <p14:creationId xmlns:p14="http://schemas.microsoft.com/office/powerpoint/2010/main" val="324340342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defRPr sz="2667" baseline="0">
                <a:solidFill>
                  <a:schemeClr val="tx2"/>
                </a:solidFill>
                <a:latin typeface="+mn-lt"/>
              </a:defRPr>
            </a:lvl1pPr>
            <a:lvl2pPr>
              <a:defRPr sz="2400" baseline="0">
                <a:latin typeface="+mn-lt"/>
              </a:defRPr>
            </a:lvl2pPr>
            <a:lvl3pPr>
              <a:defRPr sz="1867" baseline="0">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a:defRPr sz="2667"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567A7CC6-B723-4251-B7C6-82448CC6E8AA}" type="slidenum">
              <a:rPr lang="en-US" smtClean="0">
                <a:solidFill>
                  <a:srgbClr val="FFFFFF">
                    <a:lumMod val="65000"/>
                  </a:srgbClr>
                </a:solidFill>
              </a:rPr>
              <a:pPr/>
              <a:t>‹#›</a:t>
            </a:fld>
            <a:endParaRPr lang="en-US">
              <a:solidFill>
                <a:srgbClr val="FFFFFF">
                  <a:lumMod val="65000"/>
                </a:srgbClr>
              </a:solidFill>
            </a:endParaRPr>
          </a:p>
        </p:txBody>
      </p:sp>
    </p:spTree>
    <p:extLst>
      <p:ext uri="{BB962C8B-B14F-4D97-AF65-F5344CB8AC3E}">
        <p14:creationId xmlns:p14="http://schemas.microsoft.com/office/powerpoint/2010/main" val="185386978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70" indent="-243834">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34" indent="-243834" defTabSz="487668">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68" indent="-243834" defTabSz="487668">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502" defTabSz="487668">
              <a:lnSpc>
                <a:spcPct val="85000"/>
              </a:lnSpc>
              <a:spcBef>
                <a:spcPts val="1067"/>
              </a:spcBef>
              <a:buClr>
                <a:schemeClr val="bg1"/>
              </a:buClr>
              <a:defRPr lang="en-US" sz="1867" dirty="0" smtClean="0">
                <a:solidFill>
                  <a:schemeClr val="bg1"/>
                </a:solidFill>
                <a:latin typeface="+mn-lt"/>
              </a:defRPr>
            </a:lvl4pPr>
            <a:lvl5pPr marL="975336" indent="-243834" defTabSz="487668">
              <a:buClr>
                <a:schemeClr val="bg1"/>
              </a:buClr>
              <a:defRPr lang="en-US" sz="1600" dirty="0">
                <a:solidFill>
                  <a:schemeClr val="bg1"/>
                </a:solidFill>
                <a:latin typeface="+mj-lt"/>
              </a:defRPr>
            </a:lvl5pPr>
            <a:lvl6pPr marL="1219170" indent="-243834" defTabSz="487668">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567A7CC6-B723-4251-B7C6-82448CC6E8AA}" type="slidenum">
              <a:rPr lang="en-US" smtClean="0">
                <a:solidFill>
                  <a:srgbClr val="FFFFFF">
                    <a:lumMod val="65000"/>
                  </a:srgbClr>
                </a:solidFill>
              </a:rPr>
              <a:pPr/>
              <a:t>‹#›</a:t>
            </a:fld>
            <a:endParaRPr lang="en-US">
              <a:solidFill>
                <a:srgbClr val="FFFFFF">
                  <a:lumMod val="65000"/>
                </a:srgbClr>
              </a:solidFill>
            </a:endParaRPr>
          </a:p>
        </p:txBody>
      </p:sp>
    </p:spTree>
    <p:extLst>
      <p:ext uri="{BB962C8B-B14F-4D97-AF65-F5344CB8AC3E}">
        <p14:creationId xmlns:p14="http://schemas.microsoft.com/office/powerpoint/2010/main" val="311426976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3"/>
            <a:ext cx="4169664" cy="461665"/>
          </a:xfrm>
        </p:spPr>
        <p:txBody>
          <a:bodyPr lIns="91440" rIns="91440" anchor="t" anchorCtr="0">
            <a:spAutoFit/>
          </a:bodyPr>
          <a:lstStyle>
            <a:lvl1pPr algn="ctr" defTabSz="243834">
              <a:spcBef>
                <a:spcPts val="0"/>
              </a:spcBef>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79"/>
            <a:ext cx="8022336" cy="6009521"/>
          </a:xfrm>
        </p:spPr>
        <p:txBody>
          <a:bodyPr vert="horz" wrap="square" lIns="274320" tIns="45720" rIns="457200" bIns="91440" rtlCol="0" anchor="t" anchorCtr="0">
            <a:norm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28926"/>
            <a:ext cx="3072384" cy="820737"/>
          </a:xfrm>
        </p:spPr>
        <p:txBody>
          <a:bodyPr wrap="square" anchor="t" anchorCtr="0">
            <a:spAutoFit/>
          </a:bodyPr>
          <a:lstStyle>
            <a:lvl1pPr marL="0" indent="-243834" algn="l">
              <a:buFont typeface="Arial" pitchFamily="34" charset="0"/>
              <a:buNone/>
              <a:defRPr sz="2667"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567A7CC6-B723-4251-B7C6-82448CC6E8AA}" type="slidenum">
              <a:rPr lang="en-US" smtClean="0">
                <a:solidFill>
                  <a:srgbClr val="FFFFFF">
                    <a:lumMod val="65000"/>
                  </a:srgbClr>
                </a:solidFill>
              </a:rPr>
              <a:pPr/>
              <a:t>‹#›</a:t>
            </a:fld>
            <a:endParaRPr lang="en-US">
              <a:solidFill>
                <a:srgbClr val="FFFFFF">
                  <a:lumMod val="65000"/>
                </a:srgbClr>
              </a:solidFill>
            </a:endParaRPr>
          </a:p>
        </p:txBody>
      </p:sp>
    </p:spTree>
    <p:extLst>
      <p:ext uri="{BB962C8B-B14F-4D97-AF65-F5344CB8AC3E}">
        <p14:creationId xmlns:p14="http://schemas.microsoft.com/office/powerpoint/2010/main" val="266070803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56033"/>
            <a:ext cx="8022336" cy="574516"/>
          </a:xfrm>
        </p:spPr>
        <p:txBody>
          <a:bodyPr lIns="182880" rIns="182880" anchor="b" anchorCtr="0">
            <a:noAutofit/>
          </a:bodyPr>
          <a:lstStyle>
            <a:lvl1pPr algn="ctr">
              <a:defRPr sz="2933" baseline="0">
                <a:solidFill>
                  <a:schemeClr val="tx2"/>
                </a:solidFill>
              </a:defRPr>
            </a:lvl1pPr>
          </a:lstStyle>
          <a:p>
            <a:r>
              <a:rPr lang="en-US" dirty="0"/>
              <a:t>Click to Edit Title</a:t>
            </a:r>
          </a:p>
        </p:txBody>
      </p:sp>
      <p:sp>
        <p:nvSpPr>
          <p:cNvPr id="21" name="Text Placeholder 2"/>
          <p:cNvSpPr>
            <a:spLocks noGrp="1"/>
          </p:cNvSpPr>
          <p:nvPr>
            <p:ph type="body" sz="quarter" idx="11" hasCustomPrompt="1"/>
          </p:nvPr>
        </p:nvSpPr>
        <p:spPr>
          <a:xfrm>
            <a:off x="0"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227116"/>
            <a:ext cx="8022336" cy="5620871"/>
          </a:xfrm>
        </p:spPr>
        <p:txBody>
          <a:bodyPr wrap="square" lIns="365760" rIns="274320" bIns="91440" anchor="t" anchorCtr="0">
            <a:normAutofit/>
          </a:bodyPr>
          <a:lstStyle>
            <a:lvl1pPr>
              <a:defRPr sz="2667" baseline="0">
                <a:solidFill>
                  <a:schemeClr val="tx2"/>
                </a:solidFill>
              </a:defRPr>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37" y="304800"/>
            <a:ext cx="4169663" cy="461665"/>
          </a:xfrm>
        </p:spPr>
        <p:txBody>
          <a:bodyPr lIns="91440" anchor="t" anchorCtr="0">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Heading</a:t>
            </a:r>
          </a:p>
        </p:txBody>
      </p:sp>
      <p:sp>
        <p:nvSpPr>
          <p:cNvPr id="18" name="Text Placeholder 5"/>
          <p:cNvSpPr>
            <a:spLocks noGrp="1"/>
          </p:cNvSpPr>
          <p:nvPr>
            <p:ph type="body" sz="quarter" idx="14" hasCustomPrompt="1"/>
          </p:nvPr>
        </p:nvSpPr>
        <p:spPr>
          <a:xfrm>
            <a:off x="8570976" y="1329637"/>
            <a:ext cx="3072384" cy="790088"/>
          </a:xfrm>
        </p:spPr>
        <p:txBody>
          <a:bodyPr wrap="square" anchor="t" anchorCtr="0">
            <a:spAutoFit/>
          </a:bodyPr>
          <a:lstStyle>
            <a:lvl1pPr marL="0" indent="-243834" algn="l">
              <a:buFont typeface="Arial" pitchFamily="34" charset="0"/>
              <a:buNone/>
              <a:defRPr sz="2667"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Click to edit caption text</a:t>
            </a:r>
          </a:p>
        </p:txBody>
      </p:sp>
      <p:sp>
        <p:nvSpPr>
          <p:cNvPr id="6" name="Slide Number Placeholder 6"/>
          <p:cNvSpPr>
            <a:spLocks noGrp="1"/>
          </p:cNvSpPr>
          <p:nvPr>
            <p:ph type="sldNum" sz="quarter" idx="17"/>
          </p:nvPr>
        </p:nvSpPr>
        <p:spPr/>
        <p:txBody>
          <a:bodyPr/>
          <a:lstStyle/>
          <a:p>
            <a:fld id="{567A7CC6-B723-4251-B7C6-82448CC6E8AA}" type="slidenum">
              <a:rPr lang="en-US" smtClean="0">
                <a:solidFill>
                  <a:srgbClr val="FFFFFF">
                    <a:lumMod val="65000"/>
                  </a:srgbClr>
                </a:solidFill>
              </a:rPr>
              <a:pPr/>
              <a:t>‹#›</a:t>
            </a:fld>
            <a:endParaRPr lang="en-US">
              <a:solidFill>
                <a:srgbClr val="FFFFFF">
                  <a:lumMod val="65000"/>
                </a:srgbClr>
              </a:solidFill>
            </a:endParaRPr>
          </a:p>
        </p:txBody>
      </p:sp>
      <p:pic>
        <p:nvPicPr>
          <p:cNvPr id="3"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8275184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atin typeface="+mj-lt"/>
              </a:defRPr>
            </a:lvl1pPr>
          </a:lstStyle>
          <a:p>
            <a:r>
              <a:rPr lang="en-US" dirty="0"/>
              <a:t>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858020"/>
            <a:ext cx="8680360" cy="5303520"/>
          </a:xfrm>
        </p:spPr>
        <p:txBody>
          <a:bodyPr wrap="square" lIns="365760" rIns="274320" anchor="t">
            <a:normAutofit/>
          </a:bodyPr>
          <a:lstStyle>
            <a:lvl1pPr>
              <a:defRPr sz="2667" baseline="0">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8803837" y="1035051"/>
            <a:ext cx="3264000" cy="2492307"/>
          </a:xfrm>
        </p:spPr>
        <p:txBody>
          <a:bodyPr wrap="square" anchor="t">
            <a:spAutoFit/>
          </a:bodyPr>
          <a:lstStyle>
            <a:lvl1pPr marL="0" indent="-243834">
              <a:lnSpc>
                <a:spcPct val="85000"/>
              </a:lnSpc>
              <a:buFont typeface="Arial" pitchFamily="34" charset="0"/>
              <a:buNone/>
              <a:defRPr sz="2133"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8797857" y="4911221"/>
            <a:ext cx="3267456" cy="336567"/>
          </a:xfrm>
        </p:spPr>
        <p:txBody>
          <a:bodyPr anchor="b" anchorCtr="0">
            <a:spAutoFit/>
          </a:bodyPr>
          <a:lstStyle>
            <a:lvl1pPr marL="0" indent="0" algn="l">
              <a:lnSpc>
                <a:spcPct val="85000"/>
              </a:lnSpc>
              <a:buNone/>
              <a:defRPr sz="1867"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8797857" y="5255806"/>
            <a:ext cx="3267456" cy="301621"/>
          </a:xfrm>
        </p:spPr>
        <p:txBody>
          <a:bodyPr wrap="square" anchor="t">
            <a:spAutoFit/>
          </a:bodyPr>
          <a:lstStyle>
            <a:lvl1pPr marL="243834" indent="0" algn="l">
              <a:lnSpc>
                <a:spcPct val="85000"/>
              </a:lnSpc>
              <a:buNone/>
              <a:defRPr sz="1600">
                <a:solidFill>
                  <a:schemeClr val="bg1">
                    <a:lumMod val="85000"/>
                  </a:schemeClr>
                </a:solidFill>
                <a:effectLst/>
              </a:defRPr>
            </a:lvl1pPr>
          </a:lstStyle>
          <a:p>
            <a:pPr lvl="0"/>
            <a:r>
              <a:rPr lang="en-US" dirty="0"/>
              <a:t>Spokesperson’s Job Title</a:t>
            </a:r>
          </a:p>
        </p:txBody>
      </p:sp>
      <p:sp>
        <p:nvSpPr>
          <p:cNvPr id="11" name="Text Placeholder 7"/>
          <p:cNvSpPr>
            <a:spLocks noGrp="1"/>
          </p:cNvSpPr>
          <p:nvPr>
            <p:ph type="body" sz="half" idx="13" hasCustomPrompt="1"/>
          </p:nvPr>
        </p:nvSpPr>
        <p:spPr>
          <a:xfrm flipH="1">
            <a:off x="-3" y="6161314"/>
            <a:ext cx="8680360" cy="369332"/>
          </a:xfrm>
        </p:spPr>
        <p:txBody>
          <a:bodyPr wrap="square" lIns="182880" rIns="182880" anchor="b">
            <a:noAutofit/>
          </a:bodyPr>
          <a:lstStyle>
            <a:lvl1pPr marL="0" indent="0" algn="ctr">
              <a:lnSpc>
                <a:spcPct val="100000"/>
              </a:lnSpc>
              <a:buFont typeface="Arial" pitchFamily="34" charset="0"/>
              <a:buNone/>
              <a:defRPr sz="1600" b="0" cap="none" baseline="0">
                <a:solidFill>
                  <a:schemeClr val="accent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Customer Validation Slide – For One-to-One Use Only - NO EXTERNAL DISTRIBUTION</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567A7CC6-B723-4251-B7C6-82448CC6E8AA}" type="slidenum">
              <a:rPr lang="en-US" smtClean="0">
                <a:solidFill>
                  <a:srgbClr val="FFFFFF">
                    <a:lumMod val="65000"/>
                  </a:srgbClr>
                </a:solidFill>
              </a:rPr>
              <a:pPr/>
              <a:t>‹#›</a:t>
            </a:fld>
            <a:endParaRPr lang="en-US">
              <a:solidFill>
                <a:srgbClr val="FFFFFF">
                  <a:lumMod val="65000"/>
                </a:srgbClr>
              </a:solidFill>
            </a:endParaRPr>
          </a:p>
        </p:txBody>
      </p:sp>
      <p:pic>
        <p:nvPicPr>
          <p:cNvPr id="15"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62194197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727DCC"/>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384489391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0"/>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solidFill>
                  <a:srgbClr val="FFFFFF">
                    <a:lumMod val="85000"/>
                  </a:srgbClr>
                </a:solidFill>
              </a:rPr>
              <a:pPr/>
              <a:t>‹#›</a:t>
            </a:fld>
            <a:endParaRPr lang="en-US">
              <a:solidFill>
                <a:srgbClr val="FFFFFF">
                  <a:lumMod val="85000"/>
                </a:srgbClr>
              </a:solidFill>
            </a:endParaRPr>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r>
              <a:rPr lang="en-US" sz="667" kern="300" spc="67" dirty="0">
                <a:solidFill>
                  <a:srgbClr val="08649C"/>
                </a:solidFill>
                <a:ea typeface="Calibri" charset="0"/>
                <a:cs typeface="Arial" panose="020B0604020202020204" pitchFamily="34" charset="0"/>
              </a:rPr>
              <a:t>.</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43211447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solidFill>
                  <a:srgbClr val="FFFFFF">
                    <a:lumMod val="85000"/>
                  </a:srgbClr>
                </a:solidFill>
              </a:rPr>
              <a:pPr/>
              <a:t>‹#›</a:t>
            </a:fld>
            <a:endParaRPr lang="en-US">
              <a:solidFill>
                <a:srgbClr val="FFFFFF">
                  <a:lumMod val="85000"/>
                </a:srgbClr>
              </a:solidFill>
            </a:endParaRPr>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a:solidFill>
                  <a:srgbClr val="9EC62C"/>
                </a:solidFill>
                <a:ea typeface="Calibri" charset="0"/>
                <a:cs typeface="Arial" panose="020B0604020202020204" pitchFamily="34" charset="0"/>
              </a:rPr>
              <a:t>Copyright © SAS Institute Inc. All rights reserved</a:t>
            </a:r>
            <a:r>
              <a:rPr lang="en-US" sz="667" kern="300" spc="67" dirty="0">
                <a:solidFill>
                  <a:srgbClr val="9EC62C"/>
                </a:solidFill>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79618363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solidFill>
                  <a:srgbClr val="FFFFFF">
                    <a:lumMod val="85000"/>
                  </a:srgbClr>
                </a:solidFill>
              </a:rPr>
              <a:pPr/>
              <a:t>‹#›</a:t>
            </a:fld>
            <a:endParaRPr lang="en-US">
              <a:solidFill>
                <a:srgbClr val="FFFFFF">
                  <a:lumMod val="85000"/>
                </a:srgbClr>
              </a:solidFill>
            </a:endParaRPr>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a:solidFill>
                  <a:srgbClr val="00CCA5"/>
                </a:solidFill>
                <a:ea typeface="Calibri" charset="0"/>
                <a:cs typeface="Arial" panose="020B0604020202020204" pitchFamily="34" charset="0"/>
              </a:rPr>
              <a:t>Copyright © SAS Institute Inc. All rights reserved</a:t>
            </a:r>
            <a:r>
              <a:rPr lang="en-US" sz="667" kern="300" spc="67" dirty="0">
                <a:solidFill>
                  <a:srgbClr val="00CCA5"/>
                </a:solidFill>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409156826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solidFill>
                  <a:srgbClr val="FFFFFF">
                    <a:lumMod val="85000"/>
                  </a:srgbClr>
                </a:solidFill>
              </a:rPr>
              <a:pPr/>
              <a:t>‹#›</a:t>
            </a:fld>
            <a:endParaRPr lang="en-US">
              <a:solidFill>
                <a:srgbClr val="FFFFFF">
                  <a:lumMod val="85000"/>
                </a:srgbClr>
              </a:solidFill>
            </a:endParaRPr>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a:solidFill>
                  <a:srgbClr val="53C6FF"/>
                </a:solidFill>
                <a:ea typeface="Calibri" charset="0"/>
                <a:cs typeface="Arial" panose="020B0604020202020204" pitchFamily="34" charset="0"/>
              </a:rPr>
              <a:t>Copyright © SAS Institute Inc. All rights reserved</a:t>
            </a:r>
            <a:r>
              <a:rPr lang="en-US" sz="667" kern="300" spc="67" dirty="0">
                <a:solidFill>
                  <a:srgbClr val="53C6FF"/>
                </a:solidFill>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37861147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solidFill>
                  <a:srgbClr val="FFFFFF">
                    <a:lumMod val="85000"/>
                  </a:srgbClr>
                </a:solidFill>
              </a:rPr>
              <a:pPr/>
              <a:t>‹#›</a:t>
            </a:fld>
            <a:endParaRPr lang="en-US">
              <a:solidFill>
                <a:srgbClr val="FFFFFF">
                  <a:lumMod val="85000"/>
                </a:srgbClr>
              </a:solidFill>
            </a:endParaRPr>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a:solidFill>
                  <a:srgbClr val="727DCC"/>
                </a:solidFill>
                <a:ea typeface="Calibri" charset="0"/>
                <a:cs typeface="Arial" panose="020B0604020202020204" pitchFamily="34" charset="0"/>
              </a:rPr>
              <a:t>Copyright © SAS Institute Inc. All rights reserved</a:t>
            </a:r>
            <a:r>
              <a:rPr lang="en-US" sz="667" kern="300" spc="67" dirty="0">
                <a:solidFill>
                  <a:srgbClr val="727DCC"/>
                </a:solidFill>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3587456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842593"/>
            <a:ext cx="12192000" cy="748988"/>
          </a:xfrm>
        </p:spPr>
        <p:txBody>
          <a:bodyPr anchor="ctr" anchorCtr="0">
            <a:spAutoFit/>
          </a:bodyPr>
          <a:lstStyle>
            <a:lvl1pPr algn="ctr">
              <a:defRPr sz="4267" baseline="0">
                <a:solidFill>
                  <a:schemeClr val="bg1"/>
                </a:solidFill>
                <a:latin typeface="+mj-lt"/>
              </a:defRPr>
            </a:lvl1pPr>
          </a:lstStyle>
          <a:p>
            <a:r>
              <a:rPr lang="en-US" dirty="0"/>
              <a:t>Click to Edit Title</a:t>
            </a:r>
          </a:p>
        </p:txBody>
      </p:sp>
      <p:sp>
        <p:nvSpPr>
          <p:cNvPr id="3" name="TextBox 2">
            <a:hlinkClick r:id="rId3"/>
          </p:cNvPr>
          <p:cNvSpPr txBox="1"/>
          <p:nvPr/>
        </p:nvSpPr>
        <p:spPr>
          <a:xfrm>
            <a:off x="-6098" y="5289281"/>
            <a:ext cx="12192004" cy="461665"/>
          </a:xfrm>
          <a:prstGeom prst="rect">
            <a:avLst/>
          </a:prstGeom>
          <a:noFill/>
        </p:spPr>
        <p:txBody>
          <a:bodyPr wrap="square" rtlCol="0" anchor="b" anchorCtr="0">
            <a:spAutoFit/>
          </a:bodyPr>
          <a:lstStyle/>
          <a:p>
            <a:pPr algn="ctr" defTabSz="243834"/>
            <a:r>
              <a:rPr lang="en-US" sz="2400" dirty="0">
                <a:solidFill>
                  <a:srgbClr val="FFFFFF"/>
                </a:solidFill>
              </a:rPr>
              <a:t>sas.com</a:t>
            </a:r>
          </a:p>
        </p:txBody>
      </p:sp>
      <p:sp>
        <p:nvSpPr>
          <p:cNvPr id="6" name="TextBox 3"/>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r>
              <a:rPr lang="en-US" sz="667" kern="300" spc="67" dirty="0">
                <a:solidFill>
                  <a:srgbClr val="08649C"/>
                </a:solidFill>
                <a:ea typeface="Calibri" charset="0"/>
                <a:cs typeface="Arial" panose="020B0604020202020204" pitchFamily="34" charset="0"/>
              </a:rPr>
              <a:t>.</a:t>
            </a:r>
          </a:p>
        </p:txBody>
      </p:sp>
      <p:pic>
        <p:nvPicPr>
          <p:cNvPr id="4"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1"/>
            <a:ext cx="2561072" cy="240867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213129511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567A7CC6-B723-4251-B7C6-82448CC6E8AA}" type="slidenum">
              <a:rPr lang="en-US" smtClean="0">
                <a:solidFill>
                  <a:srgbClr val="FFFFFF">
                    <a:lumMod val="65000"/>
                  </a:srgbClr>
                </a:solidFill>
              </a:rPr>
              <a:pPr/>
              <a:t>‹#›</a:t>
            </a:fld>
            <a:endParaRPr lang="en-US">
              <a:solidFill>
                <a:srgbClr val="FFFFFF">
                  <a:lumMod val="65000"/>
                </a:srgbClr>
              </a:solidFill>
            </a:endParaRPr>
          </a:p>
        </p:txBody>
      </p:sp>
    </p:spTree>
    <p:extLst>
      <p:ext uri="{BB962C8B-B14F-4D97-AF65-F5344CB8AC3E}">
        <p14:creationId xmlns:p14="http://schemas.microsoft.com/office/powerpoint/2010/main" val="290990836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solidFill>
                  <a:srgbClr val="FFFFFF">
                    <a:lumMod val="85000"/>
                  </a:srgbClr>
                </a:solidFill>
              </a:rPr>
              <a:pPr/>
              <a:t>‹#›</a:t>
            </a:fld>
            <a:endParaRPr lang="en-US">
              <a:solidFill>
                <a:srgbClr val="FFFFFF">
                  <a:lumMod val="85000"/>
                </a:srgbClr>
              </a:solidFill>
            </a:endParaRPr>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r>
              <a:rPr lang="en-US" sz="667" kern="300" spc="67" dirty="0">
                <a:solidFill>
                  <a:srgbClr val="08649C"/>
                </a:solidFill>
                <a:ea typeface="Calibri" charset="0"/>
                <a:cs typeface="Arial" panose="020B0604020202020204" pitchFamily="34" charset="0"/>
              </a:rPr>
              <a:t>.</a:t>
            </a:r>
          </a:p>
        </p:txBody>
      </p:sp>
      <p:pic>
        <p:nvPicPr>
          <p:cNvPr id="9"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81724340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567A7CC6-B723-4251-B7C6-82448CC6E8AA}" type="slidenum">
              <a:rPr lang="en-US" smtClean="0">
                <a:solidFill>
                  <a:srgbClr val="FFFFFF">
                    <a:lumMod val="65000"/>
                  </a:srgbClr>
                </a:solidFill>
              </a:rPr>
              <a:pPr/>
              <a:t>‹#›</a:t>
            </a:fld>
            <a:endParaRPr lang="en-US">
              <a:solidFill>
                <a:srgbClr val="FFFFFF">
                  <a:lumMod val="65000"/>
                </a:srgbClr>
              </a:solidFill>
            </a:endParaRPr>
          </a:p>
        </p:txBody>
      </p:sp>
      <p:sp>
        <p:nvSpPr>
          <p:cNvPr id="3" name="TextBox 2"/>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a:solidFill>
                  <a:srgbClr val="000000">
                    <a:lumMod val="75000"/>
                    <a:lumOff val="25000"/>
                  </a:srgbClr>
                </a:solidFill>
                <a:ea typeface="Calibri" charset="0"/>
                <a:cs typeface="Arial" panose="020B0604020202020204" pitchFamily="34" charset="0"/>
              </a:rPr>
              <a:t>Copyright © SAS Institute Inc. All rights reserved</a:t>
            </a:r>
            <a:r>
              <a:rPr lang="en-US" sz="667" kern="300" spc="67" dirty="0">
                <a:solidFill>
                  <a:srgbClr val="000000">
                    <a:lumMod val="75000"/>
                    <a:lumOff val="25000"/>
                  </a:srgbClr>
                </a:solidFill>
                <a:ea typeface="Calibri" charset="0"/>
                <a:cs typeface="Arial" panose="020B0604020202020204" pitchFamily="34" charset="0"/>
              </a:rPr>
              <a:t>.</a:t>
            </a:r>
          </a:p>
        </p:txBody>
      </p:sp>
      <p:pic>
        <p:nvPicPr>
          <p:cNvPr id="7" name="Picture 6"/>
          <p:cNvPicPr>
            <a:picLocks noChangeAspect="1"/>
          </p:cNvPicPr>
          <p:nvPr/>
        </p:nvPicPr>
        <p:blipFill>
          <a:blip r:embed="rId2" cstate="print">
            <a:alphaModFix amt="10000"/>
            <a:extLst>
              <a:ext uri="{28A0092B-C50C-407E-A947-70E740481C1C}">
                <a14:useLocalDpi xmlns:a14="http://schemas.microsoft.com/office/drawing/2010/main"/>
              </a:ext>
            </a:extLst>
          </a:blip>
          <a:stretch>
            <a:fillRect/>
          </a:stretch>
        </p:blipFill>
        <p:spPr>
          <a:xfrm>
            <a:off x="11229473" y="6362943"/>
            <a:ext cx="709916" cy="295324"/>
          </a:xfrm>
          <a:prstGeom prst="rect">
            <a:avLst/>
          </a:prstGeom>
        </p:spPr>
      </p:pic>
    </p:spTree>
    <p:extLst>
      <p:ext uri="{BB962C8B-B14F-4D97-AF65-F5344CB8AC3E}">
        <p14:creationId xmlns:p14="http://schemas.microsoft.com/office/powerpoint/2010/main" val="204775901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空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714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842593"/>
            <a:ext cx="12192000" cy="748988"/>
          </a:xfrm>
        </p:spPr>
        <p:txBody>
          <a:bodyPr anchor="ctr" anchorCtr="0">
            <a:spAutoFit/>
          </a:bodyPr>
          <a:lstStyle>
            <a:lvl1pPr algn="ctr">
              <a:defRPr sz="4267" baseline="0">
                <a:solidFill>
                  <a:schemeClr val="bg1"/>
                </a:solidFill>
                <a:latin typeface="+mj-lt"/>
              </a:defRPr>
            </a:lvl1pPr>
          </a:lstStyle>
          <a:p>
            <a:r>
              <a:rPr lang="en-US" dirty="0"/>
              <a:t>Click to Edit Title</a:t>
            </a:r>
          </a:p>
        </p:txBody>
      </p:sp>
      <p:sp>
        <p:nvSpPr>
          <p:cNvPr id="3" name="TextBox 2">
            <a:hlinkClick r:id="rId3"/>
          </p:cNvPr>
          <p:cNvSpPr txBox="1"/>
          <p:nvPr/>
        </p:nvSpPr>
        <p:spPr>
          <a:xfrm>
            <a:off x="-6098" y="5289281"/>
            <a:ext cx="12192004" cy="461665"/>
          </a:xfrm>
          <a:prstGeom prst="rect">
            <a:avLst/>
          </a:prstGeom>
          <a:noFill/>
        </p:spPr>
        <p:txBody>
          <a:bodyPr wrap="square" rtlCol="0" anchor="b" anchorCtr="0">
            <a:spAutoFit/>
          </a:bodyPr>
          <a:lstStyle/>
          <a:p>
            <a:pPr algn="ctr" defTabSz="243834"/>
            <a:r>
              <a:rPr lang="en-US" sz="2400" baseline="0" dirty="0">
                <a:solidFill>
                  <a:schemeClr val="bg1"/>
                </a:solidFill>
              </a:rPr>
              <a:t>sas.com</a:t>
            </a:r>
          </a:p>
        </p:txBody>
      </p:sp>
      <p:sp>
        <p:nvSpPr>
          <p:cNvPr id="6" name="TextBox 3"/>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10731443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userDrawn="1"/>
        </p:nvGrpSpPr>
        <p:grpSpPr>
          <a:xfrm>
            <a:off x="10690511" y="6036756"/>
            <a:ext cx="1125352" cy="599013"/>
            <a:chOff x="7048500" y="4889500"/>
            <a:chExt cx="1622426" cy="863600"/>
          </a:xfrm>
        </p:grpSpPr>
        <p:sp>
          <p:nvSpPr>
            <p:cNvPr id="11"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9"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0"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1"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2"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3"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4"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5"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6"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7"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8"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9"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0"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1"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2"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3"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
        <p:nvSpPr>
          <p:cNvPr id="5" name="Title 1"/>
          <p:cNvSpPr>
            <a:spLocks noGrp="1"/>
          </p:cNvSpPr>
          <p:nvPr>
            <p:ph type="title" hasCustomPrompt="1"/>
          </p:nvPr>
        </p:nvSpPr>
        <p:spPr>
          <a:xfrm>
            <a:off x="1536192" y="2429445"/>
            <a:ext cx="8814816" cy="748988"/>
          </a:xfrm>
        </p:spPr>
        <p:txBody>
          <a:bodyPr anchor="b" anchorCtr="0">
            <a:spAutoFit/>
          </a:bodyPr>
          <a:lstStyle>
            <a:lvl1pPr algn="l">
              <a:defRPr sz="4267"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536192" y="3178433"/>
            <a:ext cx="8814816" cy="441211"/>
          </a:xfr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dirty="0"/>
              <a:t>Click to edit subtitle</a:t>
            </a:r>
          </a:p>
        </p:txBody>
      </p:sp>
      <p:sp>
        <p:nvSpPr>
          <p:cNvPr id="10" name="TextBox 3"/>
          <p:cNvSpPr txBox="1">
            <a:spLocks noChangeAspect="1"/>
          </p:cNvSpPr>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pic>
        <p:nvPicPr>
          <p:cNvPr id="9"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spTree>
    <p:extLst>
      <p:ext uri="{BB962C8B-B14F-4D97-AF65-F5344CB8AC3E}">
        <p14:creationId xmlns:p14="http://schemas.microsoft.com/office/powerpoint/2010/main" val="243833133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10736082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221669249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23346246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defRPr sz="2667" baseline="0">
                <a:solidFill>
                  <a:schemeClr val="tx2"/>
                </a:solidFill>
                <a:latin typeface="+mn-lt"/>
              </a:defRPr>
            </a:lvl1pPr>
            <a:lvl2pPr>
              <a:defRPr sz="2400" baseline="0">
                <a:latin typeface="+mn-lt"/>
              </a:defRPr>
            </a:lvl2pPr>
            <a:lvl3pPr>
              <a:defRPr sz="1867" baseline="0">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a:defRPr sz="2667"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49983878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70" indent="-243834">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34" indent="-243834" defTabSz="487668">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68" indent="-243834" defTabSz="487668">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502" defTabSz="487668">
              <a:lnSpc>
                <a:spcPct val="85000"/>
              </a:lnSpc>
              <a:spcBef>
                <a:spcPts val="1067"/>
              </a:spcBef>
              <a:buClr>
                <a:schemeClr val="bg1"/>
              </a:buClr>
              <a:defRPr lang="en-US" sz="1867" dirty="0" smtClean="0">
                <a:solidFill>
                  <a:schemeClr val="bg1"/>
                </a:solidFill>
                <a:latin typeface="+mn-lt"/>
              </a:defRPr>
            </a:lvl4pPr>
            <a:lvl5pPr marL="975336" indent="-243834" defTabSz="487668">
              <a:buClr>
                <a:schemeClr val="bg1"/>
              </a:buClr>
              <a:defRPr lang="en-US" sz="1600" dirty="0">
                <a:solidFill>
                  <a:schemeClr val="bg1"/>
                </a:solidFill>
                <a:latin typeface="+mj-lt"/>
              </a:defRPr>
            </a:lvl5pPr>
            <a:lvl6pPr marL="1219170" indent="-243834" defTabSz="487668">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58008333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3"/>
            <a:ext cx="4169664" cy="461665"/>
          </a:xfrm>
        </p:spPr>
        <p:txBody>
          <a:bodyPr lIns="91440" rIns="91440" anchor="t" anchorCtr="0">
            <a:spAutoFit/>
          </a:bodyPr>
          <a:lstStyle>
            <a:lvl1pPr algn="ctr" defTabSz="243834">
              <a:spcBef>
                <a:spcPts val="0"/>
              </a:spcBef>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79"/>
            <a:ext cx="8022336" cy="6009521"/>
          </a:xfrm>
        </p:spPr>
        <p:txBody>
          <a:bodyPr vert="horz" wrap="square" lIns="274320" tIns="45720" rIns="457200" bIns="91440" rtlCol="0" anchor="t" anchorCtr="0">
            <a:norm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28926"/>
            <a:ext cx="3072384" cy="820737"/>
          </a:xfrm>
        </p:spPr>
        <p:txBody>
          <a:bodyPr wrap="square" anchor="t" anchorCtr="0">
            <a:spAutoFit/>
          </a:bodyPr>
          <a:lstStyle>
            <a:lvl1pPr marL="0" indent="-243834" algn="l">
              <a:buFont typeface="Arial" pitchFamily="34" charset="0"/>
              <a:buNone/>
              <a:defRPr sz="2667"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89089456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9" name="Group 18"/>
          <p:cNvGrpSpPr/>
          <p:nvPr userDrawn="1"/>
        </p:nvGrpSpPr>
        <p:grpSpPr>
          <a:xfrm>
            <a:off x="11237113" y="6353579"/>
            <a:ext cx="702523" cy="294037"/>
            <a:chOff x="6145213" y="4384676"/>
            <a:chExt cx="1582738" cy="649287"/>
          </a:xfrm>
          <a:solidFill>
            <a:schemeClr val="bg1"/>
          </a:solidFill>
        </p:grpSpPr>
        <p:sp>
          <p:nvSpPr>
            <p:cNvPr id="2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
        <p:nvSpPr>
          <p:cNvPr id="2" name="Title 1"/>
          <p:cNvSpPr>
            <a:spLocks noGrp="1"/>
          </p:cNvSpPr>
          <p:nvPr>
            <p:ph type="title" hasCustomPrompt="1"/>
          </p:nvPr>
        </p:nvSpPr>
        <p:spPr>
          <a:xfrm>
            <a:off x="0" y="256033"/>
            <a:ext cx="8022336" cy="574516"/>
          </a:xfrm>
        </p:spPr>
        <p:txBody>
          <a:bodyPr lIns="182880" rIns="182880" anchor="b" anchorCtr="0">
            <a:noAutofit/>
          </a:bodyPr>
          <a:lstStyle>
            <a:lvl1pPr algn="ctr">
              <a:defRPr sz="2933" baseline="0">
                <a:solidFill>
                  <a:schemeClr val="tx2"/>
                </a:solidFill>
              </a:defRPr>
            </a:lvl1pPr>
          </a:lstStyle>
          <a:p>
            <a:r>
              <a:rPr lang="en-US" dirty="0"/>
              <a:t>Click to Edit Title</a:t>
            </a:r>
          </a:p>
        </p:txBody>
      </p:sp>
      <p:sp>
        <p:nvSpPr>
          <p:cNvPr id="21" name="Text Placeholder 2"/>
          <p:cNvSpPr>
            <a:spLocks noGrp="1"/>
          </p:cNvSpPr>
          <p:nvPr>
            <p:ph type="body" sz="quarter" idx="11" hasCustomPrompt="1"/>
          </p:nvPr>
        </p:nvSpPr>
        <p:spPr>
          <a:xfrm>
            <a:off x="0"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227116"/>
            <a:ext cx="8022336" cy="5620871"/>
          </a:xfrm>
        </p:spPr>
        <p:txBody>
          <a:bodyPr wrap="square" lIns="365760" rIns="274320" bIns="91440" anchor="t" anchorCtr="0">
            <a:normAutofit/>
          </a:bodyPr>
          <a:lstStyle>
            <a:lvl1pPr>
              <a:defRPr sz="2667" baseline="0">
                <a:solidFill>
                  <a:schemeClr val="tx2"/>
                </a:solidFill>
              </a:defRPr>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37" y="304800"/>
            <a:ext cx="4169663" cy="461665"/>
          </a:xfrm>
        </p:spPr>
        <p:txBody>
          <a:bodyPr lIns="91440" anchor="t" anchorCtr="0">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Heading</a:t>
            </a:r>
          </a:p>
        </p:txBody>
      </p:sp>
      <p:sp>
        <p:nvSpPr>
          <p:cNvPr id="18" name="Text Placeholder 5"/>
          <p:cNvSpPr>
            <a:spLocks noGrp="1"/>
          </p:cNvSpPr>
          <p:nvPr>
            <p:ph type="body" sz="quarter" idx="14" hasCustomPrompt="1"/>
          </p:nvPr>
        </p:nvSpPr>
        <p:spPr>
          <a:xfrm>
            <a:off x="8570976" y="1329637"/>
            <a:ext cx="3072384" cy="790088"/>
          </a:xfrm>
        </p:spPr>
        <p:txBody>
          <a:bodyPr wrap="square" anchor="t" anchorCtr="0">
            <a:spAutoFit/>
          </a:bodyPr>
          <a:lstStyle>
            <a:lvl1pPr marL="0" indent="-243834" algn="l">
              <a:buFont typeface="Arial" pitchFamily="34" charset="0"/>
              <a:buNone/>
              <a:defRPr sz="2667"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Click to edit caption text</a:t>
            </a:r>
          </a:p>
        </p:txBody>
      </p:sp>
      <p:sp>
        <p:nvSpPr>
          <p:cNvPr id="6" name="Slide Number Placeholder 6"/>
          <p:cNvSpPr>
            <a:spLocks noGrp="1"/>
          </p:cNvSpPr>
          <p:nvPr>
            <p:ph type="sldNum" sz="quarter" idx="17"/>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282260484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atin typeface="+mj-lt"/>
              </a:defRPr>
            </a:lvl1pPr>
          </a:lstStyle>
          <a:p>
            <a:r>
              <a:rPr lang="en-US" dirty="0"/>
              <a:t>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858020"/>
            <a:ext cx="8680360" cy="5303520"/>
          </a:xfrm>
        </p:spPr>
        <p:txBody>
          <a:bodyPr wrap="square" lIns="365760" rIns="274320" anchor="t">
            <a:normAutofit/>
          </a:bodyPr>
          <a:lstStyle>
            <a:lvl1pPr>
              <a:defRPr sz="2667" baseline="0">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8803837" y="1035051"/>
            <a:ext cx="3264000" cy="2492307"/>
          </a:xfrm>
        </p:spPr>
        <p:txBody>
          <a:bodyPr wrap="square" anchor="t">
            <a:spAutoFit/>
          </a:bodyPr>
          <a:lstStyle>
            <a:lvl1pPr marL="0" indent="-243834">
              <a:lnSpc>
                <a:spcPct val="85000"/>
              </a:lnSpc>
              <a:buFont typeface="Arial" pitchFamily="34" charset="0"/>
              <a:buNone/>
              <a:defRPr sz="2133"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8797857" y="4911221"/>
            <a:ext cx="3267456" cy="336567"/>
          </a:xfrm>
        </p:spPr>
        <p:txBody>
          <a:bodyPr anchor="b" anchorCtr="0">
            <a:spAutoFit/>
          </a:bodyPr>
          <a:lstStyle>
            <a:lvl1pPr marL="0" indent="0" algn="l">
              <a:lnSpc>
                <a:spcPct val="85000"/>
              </a:lnSpc>
              <a:buNone/>
              <a:defRPr sz="1867"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8797857" y="5255806"/>
            <a:ext cx="3267456" cy="301621"/>
          </a:xfrm>
        </p:spPr>
        <p:txBody>
          <a:bodyPr wrap="square" anchor="t">
            <a:spAutoFit/>
          </a:bodyPr>
          <a:lstStyle>
            <a:lvl1pPr marL="243834" indent="0" algn="l">
              <a:lnSpc>
                <a:spcPct val="85000"/>
              </a:lnSpc>
              <a:buNone/>
              <a:defRPr sz="1600">
                <a:solidFill>
                  <a:schemeClr val="bg1">
                    <a:lumMod val="85000"/>
                  </a:schemeClr>
                </a:solidFill>
                <a:effectLst/>
              </a:defRPr>
            </a:lvl1pPr>
          </a:lstStyle>
          <a:p>
            <a:pPr lvl="0"/>
            <a:r>
              <a:rPr lang="en-US" dirty="0"/>
              <a:t>Spokesperson’s Job Title</a:t>
            </a:r>
          </a:p>
        </p:txBody>
      </p:sp>
      <p:sp>
        <p:nvSpPr>
          <p:cNvPr id="11" name="Text Placeholder 7"/>
          <p:cNvSpPr>
            <a:spLocks noGrp="1"/>
          </p:cNvSpPr>
          <p:nvPr>
            <p:ph type="body" sz="half" idx="13" hasCustomPrompt="1"/>
          </p:nvPr>
        </p:nvSpPr>
        <p:spPr>
          <a:xfrm flipH="1">
            <a:off x="-3" y="6161314"/>
            <a:ext cx="8680360" cy="369332"/>
          </a:xfrm>
        </p:spPr>
        <p:txBody>
          <a:bodyPr wrap="square" lIns="182880" rIns="182880" anchor="b">
            <a:noAutofit/>
          </a:bodyPr>
          <a:lstStyle>
            <a:lvl1pPr marL="0" indent="0" algn="ctr">
              <a:lnSpc>
                <a:spcPct val="100000"/>
              </a:lnSpc>
              <a:buFont typeface="Arial" pitchFamily="34" charset="0"/>
              <a:buNone/>
              <a:defRPr sz="1600" b="0" cap="none" baseline="0">
                <a:solidFill>
                  <a:schemeClr val="accent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Customer Validation Slide – For One-to-One Use Only - NO EXTERNAL DISTRIBUTION</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grpSp>
        <p:nvGrpSpPr>
          <p:cNvPr id="23" name="Group 22"/>
          <p:cNvGrpSpPr/>
          <p:nvPr userDrawn="1"/>
        </p:nvGrpSpPr>
        <p:grpSpPr>
          <a:xfrm>
            <a:off x="11237113" y="6353579"/>
            <a:ext cx="702523" cy="294037"/>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415215040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0"/>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3430717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120657865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9EC62C"/>
                </a:solidFill>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68031344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00CCA5"/>
                </a:solidFill>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300773211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53C6FF"/>
                </a:solidFill>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256304719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userDrawn="1"/>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727DCC"/>
                </a:solidFill>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156424449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842593"/>
            <a:ext cx="12192000" cy="748988"/>
          </a:xfrm>
        </p:spPr>
        <p:txBody>
          <a:bodyPr anchor="ctr" anchorCtr="0">
            <a:spAutoFit/>
          </a:bodyPr>
          <a:lstStyle>
            <a:lvl1pPr algn="ctr">
              <a:defRPr sz="4267" baseline="0">
                <a:solidFill>
                  <a:schemeClr val="bg1"/>
                </a:solidFill>
                <a:latin typeface="+mj-lt"/>
              </a:defRPr>
            </a:lvl1pPr>
          </a:lstStyle>
          <a:p>
            <a:r>
              <a:rPr lang="en-US" dirty="0"/>
              <a:t>Click to Edit Title</a:t>
            </a:r>
          </a:p>
        </p:txBody>
      </p:sp>
      <p:sp>
        <p:nvSpPr>
          <p:cNvPr id="3" name="TextBox 2">
            <a:hlinkClick r:id="rId3"/>
          </p:cNvPr>
          <p:cNvSpPr txBox="1"/>
          <p:nvPr/>
        </p:nvSpPr>
        <p:spPr>
          <a:xfrm>
            <a:off x="-6098" y="5289281"/>
            <a:ext cx="12192004" cy="461665"/>
          </a:xfrm>
          <a:prstGeom prst="rect">
            <a:avLst/>
          </a:prstGeom>
          <a:noFill/>
        </p:spPr>
        <p:txBody>
          <a:bodyPr wrap="square" rtlCol="0" anchor="b" anchorCtr="0">
            <a:spAutoFit/>
          </a:bodyPr>
          <a:lstStyle/>
          <a:p>
            <a:pPr algn="ctr" defTabSz="243834"/>
            <a:r>
              <a:rPr lang="en-US" sz="2400" dirty="0">
                <a:solidFill>
                  <a:srgbClr val="FFFFFF"/>
                </a:solidFill>
              </a:rPr>
              <a:t>sas.com</a:t>
            </a:r>
          </a:p>
        </p:txBody>
      </p:sp>
      <p:sp>
        <p:nvSpPr>
          <p:cNvPr id="6" name="TextBox 3"/>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pic>
        <p:nvPicPr>
          <p:cNvPr id="4"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grpSp>
        <p:nvGrpSpPr>
          <p:cNvPr id="7" name="Group 6"/>
          <p:cNvGrpSpPr/>
          <p:nvPr userDrawn="1"/>
        </p:nvGrpSpPr>
        <p:grpSpPr>
          <a:xfrm>
            <a:off x="10690511" y="6036756"/>
            <a:ext cx="1125352" cy="599013"/>
            <a:chOff x="7048500" y="4889500"/>
            <a:chExt cx="1622426" cy="863600"/>
          </a:xfrm>
        </p:grpSpPr>
        <p:sp>
          <p:nvSpPr>
            <p:cNvPr id="9"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9"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0"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1"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2"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3"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4"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5"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6"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7"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8"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9"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0"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1"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2"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355935429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421780223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grpSp>
        <p:nvGrpSpPr>
          <p:cNvPr id="6" name="Group 5"/>
          <p:cNvGrpSpPr/>
          <p:nvPr userDrawn="1"/>
        </p:nvGrpSpPr>
        <p:grpSpPr>
          <a:xfrm>
            <a:off x="11237113" y="6353579"/>
            <a:ext cx="702523" cy="294037"/>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208748511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3" name="TextBox 2"/>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000000">
                    <a:lumMod val="75000"/>
                    <a:lumOff val="25000"/>
                  </a:srgbClr>
                </a:solidFill>
                <a:ea typeface="Calibri" charset="0"/>
                <a:cs typeface="Arial" panose="020B0604020202020204" pitchFamily="34" charset="0"/>
              </a:rPr>
              <a:t>Copyright © SAS Institute Inc. All rights reserved.</a:t>
            </a:r>
          </a:p>
        </p:txBody>
      </p:sp>
      <p:grpSp>
        <p:nvGrpSpPr>
          <p:cNvPr id="5" name="Group 4"/>
          <p:cNvGrpSpPr/>
          <p:nvPr userDrawn="1"/>
        </p:nvGrpSpPr>
        <p:grpSpPr>
          <a:xfrm>
            <a:off x="11237113" y="6353579"/>
            <a:ext cx="702523" cy="294037"/>
            <a:chOff x="6145213" y="4384676"/>
            <a:chExt cx="1582738" cy="649287"/>
          </a:xfrm>
          <a:solidFill>
            <a:srgbClr val="262626"/>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9"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0"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396870738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x">
  <p:cSld name="1_Title Only">
    <p:bg>
      <p:bgPr>
        <a:solidFill>
          <a:srgbClr val="FFFFFF"/>
        </a:solidFill>
        <a:effectLst/>
      </p:bgPr>
    </p:bg>
    <p:spTree>
      <p:nvGrpSpPr>
        <p:cNvPr id="1" name=""/>
        <p:cNvGrpSpPr/>
        <p:nvPr/>
      </p:nvGrpSpPr>
      <p:grpSpPr>
        <a:xfrm>
          <a:off x="0" y="0"/>
          <a:ext cx="0" cy="0"/>
          <a:chOff x="0" y="0"/>
          <a:chExt cx="0" cy="0"/>
        </a:xfrm>
      </p:grpSpPr>
      <p:sp>
        <p:nvSpPr>
          <p:cNvPr id="314" name="TextBox 4"/>
          <p:cNvSpPr txBox="1"/>
          <p:nvPr/>
        </p:nvSpPr>
        <p:spPr>
          <a:xfrm>
            <a:off x="4413503" y="6640095"/>
            <a:ext cx="3352803" cy="174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chor="b">
            <a:spAutoFit/>
          </a:bodyPr>
          <a:lstStyle>
            <a:lvl1pPr algn="ctr" defTabSz="274313">
              <a:defRPr sz="400" spc="44">
                <a:solidFill>
                  <a:srgbClr val="D9D9D9"/>
                </a:solidFill>
                <a:latin typeface="Calibri Light"/>
                <a:ea typeface="Calibri Light"/>
                <a:cs typeface="Calibri Light"/>
                <a:sym typeface="Calibri Light"/>
              </a:defRPr>
            </a:lvl1pPr>
          </a:lstStyle>
          <a:p>
            <a:r>
              <a:rPr sz="533"/>
              <a:t>Copyright © SAS Institute Inc. All rights reserved.</a:t>
            </a:r>
          </a:p>
        </p:txBody>
      </p:sp>
      <p:pic>
        <p:nvPicPr>
          <p:cNvPr id="315" name="Picture 5" descr="Picture 5"/>
          <p:cNvPicPr>
            <a:picLocks noChangeAspect="1"/>
          </p:cNvPicPr>
          <p:nvPr/>
        </p:nvPicPr>
        <p:blipFill>
          <a:blip r:embed="rId2">
            <a:extLst/>
          </a:blip>
          <a:stretch>
            <a:fillRect/>
          </a:stretch>
        </p:blipFill>
        <p:spPr>
          <a:xfrm>
            <a:off x="11215622" y="6332182"/>
            <a:ext cx="745041" cy="338657"/>
          </a:xfrm>
          <a:prstGeom prst="rect">
            <a:avLst/>
          </a:prstGeom>
          <a:ln w="12700">
            <a:miter lim="400000"/>
          </a:ln>
        </p:spPr>
      </p:pic>
      <p:sp>
        <p:nvSpPr>
          <p:cNvPr id="316" name="Title Text"/>
          <p:cNvSpPr txBox="1">
            <a:spLocks noGrp="1"/>
          </p:cNvSpPr>
          <p:nvPr>
            <p:ph type="title"/>
          </p:nvPr>
        </p:nvSpPr>
        <p:spPr>
          <a:prstGeom prst="rect">
            <a:avLst/>
          </a:prstGeom>
        </p:spPr>
        <p:txBody>
          <a:bodyPr lIns="34289" tIns="34289" rIns="34289" bIns="34289"/>
          <a:lstStyle>
            <a:lvl1pPr defTabSz="243827">
              <a:defRPr sz="3467">
                <a:solidFill>
                  <a:schemeClr val="accent3"/>
                </a:solidFill>
              </a:defRPr>
            </a:lvl1pPr>
          </a:lstStyle>
          <a:p>
            <a:r>
              <a:t>Title Text</a:t>
            </a:r>
          </a:p>
        </p:txBody>
      </p:sp>
      <p:sp>
        <p:nvSpPr>
          <p:cNvPr id="317" name="Body Level One…"/>
          <p:cNvSpPr txBox="1">
            <a:spLocks noGrp="1"/>
          </p:cNvSpPr>
          <p:nvPr>
            <p:ph type="body" sz="quarter" idx="1"/>
          </p:nvPr>
        </p:nvSpPr>
        <p:spPr>
          <a:xfrm>
            <a:off x="835150" y="853440"/>
            <a:ext cx="10521700" cy="365761"/>
          </a:xfrm>
          <a:prstGeom prst="rect">
            <a:avLst/>
          </a:prstGeom>
        </p:spPr>
        <p:txBody>
          <a:bodyPr lIns="34289" tIns="34289" rIns="34289" bIns="34289" anchor="ctr"/>
          <a:lstStyle>
            <a:lvl1pPr marL="0" indent="0" algn="ctr" defTabSz="487656">
              <a:lnSpc>
                <a:spcPct val="100000"/>
              </a:lnSpc>
              <a:spcBef>
                <a:spcPts val="0"/>
              </a:spcBef>
              <a:buClrTx/>
              <a:buSzTx/>
              <a:buFontTx/>
              <a:buNone/>
              <a:defRPr sz="2667">
                <a:solidFill>
                  <a:schemeClr val="accent1"/>
                </a:solidFill>
                <a:latin typeface="+mj-lt"/>
                <a:ea typeface="+mj-ea"/>
                <a:cs typeface="+mj-cs"/>
                <a:sym typeface="Calibri"/>
              </a:defRPr>
            </a:lvl1pPr>
            <a:lvl2pPr marL="596024" indent="-270920" algn="ctr" defTabSz="487656">
              <a:lnSpc>
                <a:spcPct val="100000"/>
              </a:lnSpc>
              <a:spcBef>
                <a:spcPts val="0"/>
              </a:spcBef>
              <a:buClrTx/>
              <a:buFontTx/>
              <a:defRPr sz="2667">
                <a:solidFill>
                  <a:schemeClr val="accent1"/>
                </a:solidFill>
                <a:latin typeface="+mj-lt"/>
                <a:ea typeface="+mj-ea"/>
                <a:cs typeface="+mj-cs"/>
                <a:sym typeface="Calibri"/>
              </a:defRPr>
            </a:lvl2pPr>
            <a:lvl3pPr marL="1011433" indent="-361226" algn="ctr" defTabSz="487656">
              <a:lnSpc>
                <a:spcPct val="100000"/>
              </a:lnSpc>
              <a:spcBef>
                <a:spcPts val="0"/>
              </a:spcBef>
              <a:buClrTx/>
              <a:buFontTx/>
              <a:buChar char="-"/>
              <a:defRPr sz="2667">
                <a:solidFill>
                  <a:schemeClr val="accent1"/>
                </a:solidFill>
                <a:latin typeface="+mj-lt"/>
                <a:ea typeface="+mj-ea"/>
                <a:cs typeface="+mj-cs"/>
                <a:sym typeface="Calibri"/>
              </a:defRPr>
            </a:lvl3pPr>
            <a:lvl4pPr marL="1381691" indent="-406379" algn="ctr" defTabSz="487656">
              <a:lnSpc>
                <a:spcPct val="100000"/>
              </a:lnSpc>
              <a:spcBef>
                <a:spcPts val="0"/>
              </a:spcBef>
              <a:buClrTx/>
              <a:buFontTx/>
              <a:defRPr sz="2667">
                <a:solidFill>
                  <a:schemeClr val="accent1"/>
                </a:solidFill>
                <a:latin typeface="+mj-lt"/>
                <a:ea typeface="+mj-ea"/>
                <a:cs typeface="+mj-cs"/>
                <a:sym typeface="Calibri"/>
              </a:defRPr>
            </a:lvl4pPr>
            <a:lvl5pPr marL="1800574" indent="-500158" algn="ctr" defTabSz="487656">
              <a:lnSpc>
                <a:spcPct val="100000"/>
              </a:lnSpc>
              <a:spcBef>
                <a:spcPts val="0"/>
              </a:spcBef>
              <a:buClrTx/>
              <a:buFontTx/>
              <a:defRPr sz="2667">
                <a:solidFill>
                  <a:schemeClr val="accent1"/>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18" name="Slide Number"/>
          <p:cNvSpPr txBox="1">
            <a:spLocks noGrp="1"/>
          </p:cNvSpPr>
          <p:nvPr>
            <p:ph type="sldNum" sz="quarter" idx="2"/>
          </p:nvPr>
        </p:nvSpPr>
        <p:spPr>
          <a:xfrm>
            <a:off x="5957080" y="6393703"/>
            <a:ext cx="277840" cy="253914"/>
          </a:xfrm>
          <a:prstGeom prst="rect">
            <a:avLst/>
          </a:prstGeom>
        </p:spPr>
        <p:txBody>
          <a:bodyPr lIns="34289" tIns="34289" rIns="34289" bIns="34289" anchor="b"/>
          <a:lstStyle>
            <a:lvl1pPr algn="ctr" defTabSz="243827">
              <a:defRPr sz="1200">
                <a:solidFill>
                  <a:srgbClr val="A6A6A6"/>
                </a:solidFill>
              </a:defRPr>
            </a:lvl1pPr>
          </a:lstStyle>
          <a:p>
            <a:fld id="{86CB4B4D-7CA3-9044-876B-883B54F8677D}" type="slidenum">
              <a:t>‹#›</a:t>
            </a:fld>
            <a:endParaRPr/>
          </a:p>
        </p:txBody>
      </p:sp>
    </p:spTree>
    <p:extLst>
      <p:ext uri="{BB962C8B-B14F-4D97-AF65-F5344CB8AC3E}">
        <p14:creationId xmlns:p14="http://schemas.microsoft.com/office/powerpoint/2010/main" val="3828049994"/>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536192" y="2429445"/>
            <a:ext cx="8814816" cy="748988"/>
          </a:xfrm>
        </p:spPr>
        <p:txBody>
          <a:bodyPr anchor="b" anchorCtr="0">
            <a:spAutoFit/>
          </a:bodyPr>
          <a:lstStyle>
            <a:lvl1pPr algn="l">
              <a:defRPr sz="4267"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536192" y="3178433"/>
            <a:ext cx="8814816" cy="441211"/>
          </a:xfr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dirty="0"/>
              <a:t>Click to edit subtitle</a:t>
            </a:r>
          </a:p>
        </p:txBody>
      </p:sp>
      <p:sp>
        <p:nvSpPr>
          <p:cNvPr id="10" name="TextBox 3"/>
          <p:cNvSpPr txBox="1">
            <a:spLocks noChangeAspect="1"/>
          </p:cNvSpPr>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Company Confidential – For Internal Use Only</a:t>
            </a:r>
          </a:p>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pic>
        <p:nvPicPr>
          <p:cNvPr id="9"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grpSp>
        <p:nvGrpSpPr>
          <p:cNvPr id="7" name="Group 6"/>
          <p:cNvGrpSpPr/>
          <p:nvPr userDrawn="1"/>
        </p:nvGrpSpPr>
        <p:grpSpPr>
          <a:xfrm>
            <a:off x="10690511" y="6036756"/>
            <a:ext cx="1125352" cy="599013"/>
            <a:chOff x="7048500" y="4889500"/>
            <a:chExt cx="1622426" cy="863600"/>
          </a:xfrm>
        </p:grpSpPr>
        <p:sp>
          <p:nvSpPr>
            <p:cNvPr id="11"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9"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0"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1"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2"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3"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4"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5"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6"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7"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8"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9"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0"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1"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2"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3"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376557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9"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63333126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411443634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139363283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418678823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defRPr sz="2667" baseline="0">
                <a:solidFill>
                  <a:schemeClr val="tx2"/>
                </a:solidFill>
                <a:latin typeface="+mn-lt"/>
              </a:defRPr>
            </a:lvl1pPr>
            <a:lvl2pPr>
              <a:defRPr sz="2400" baseline="0">
                <a:latin typeface="+mn-lt"/>
              </a:defRPr>
            </a:lvl2pPr>
            <a:lvl3pPr>
              <a:defRPr sz="1867" baseline="0">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a:defRPr sz="2667"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276969261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70" indent="-243834">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34" indent="-243834" defTabSz="487668">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68" indent="-243834" defTabSz="487668">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502" defTabSz="487668">
              <a:lnSpc>
                <a:spcPct val="85000"/>
              </a:lnSpc>
              <a:spcBef>
                <a:spcPts val="1067"/>
              </a:spcBef>
              <a:buClr>
                <a:schemeClr val="bg1"/>
              </a:buClr>
              <a:defRPr lang="en-US" sz="1867" dirty="0" smtClean="0">
                <a:solidFill>
                  <a:schemeClr val="bg1"/>
                </a:solidFill>
                <a:latin typeface="+mn-lt"/>
              </a:defRPr>
            </a:lvl4pPr>
            <a:lvl5pPr marL="975336" indent="-243834" defTabSz="487668">
              <a:buClr>
                <a:schemeClr val="bg1"/>
              </a:buClr>
              <a:defRPr lang="en-US" sz="1600" dirty="0">
                <a:solidFill>
                  <a:schemeClr val="bg1"/>
                </a:solidFill>
                <a:latin typeface="+mj-lt"/>
              </a:defRPr>
            </a:lvl5pPr>
            <a:lvl6pPr marL="1219170" indent="-243834" defTabSz="487668">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78461891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3"/>
            <a:ext cx="4169664" cy="461665"/>
          </a:xfrm>
        </p:spPr>
        <p:txBody>
          <a:bodyPr lIns="91440" rIns="91440" anchor="t" anchorCtr="0">
            <a:spAutoFit/>
          </a:bodyPr>
          <a:lstStyle>
            <a:lvl1pPr algn="ctr" defTabSz="243834">
              <a:spcBef>
                <a:spcPts val="0"/>
              </a:spcBef>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79"/>
            <a:ext cx="8022336" cy="6009521"/>
          </a:xfrm>
        </p:spPr>
        <p:txBody>
          <a:bodyPr vert="horz" wrap="square" lIns="274320" tIns="45720" rIns="457200" bIns="91440" rtlCol="0" anchor="t" anchorCtr="0">
            <a:normAutofit/>
          </a:bodyPr>
          <a:lstStyle>
            <a:lvl1pPr>
              <a:defRPr lang="en-US" dirty="0" smtClean="0"/>
            </a:lvl1pPr>
            <a:lvl2pPr>
              <a:defRPr lang="en-US" dirty="0" smtClean="0"/>
            </a:lvl2pPr>
            <a:lvl3pPr>
              <a:defRPr lang="en-US" dirty="0" smtClean="0"/>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28925"/>
            <a:ext cx="3072384" cy="790088"/>
          </a:xfrm>
        </p:spPr>
        <p:txBody>
          <a:bodyPr wrap="square" anchor="t" anchorCtr="0">
            <a:spAutoFit/>
          </a:bodyPr>
          <a:lstStyle>
            <a:lvl1pPr marL="0" indent="-243834" algn="l">
              <a:buFont typeface="Arial" pitchFamily="34" charset="0"/>
              <a:buNone/>
              <a:defRPr sz="2667" b="0" cap="none" baseline="0">
                <a:solidFill>
                  <a:schemeClr val="bg1"/>
                </a:solidFill>
                <a:effectLst/>
                <a:latin typeface="+mj-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32107030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56033"/>
            <a:ext cx="8022336" cy="574516"/>
          </a:xfrm>
        </p:spPr>
        <p:txBody>
          <a:bodyPr lIns="182880" rIns="182880" anchor="b" anchorCtr="0">
            <a:noAutofit/>
          </a:bodyPr>
          <a:lstStyle>
            <a:lvl1pPr algn="ctr">
              <a:defRPr sz="2933" baseline="0">
                <a:solidFill>
                  <a:schemeClr val="tx2"/>
                </a:solidFill>
              </a:defRPr>
            </a:lvl1pPr>
          </a:lstStyle>
          <a:p>
            <a:r>
              <a:rPr lang="en-US" dirty="0"/>
              <a:t>Click to Edit Title</a:t>
            </a:r>
          </a:p>
        </p:txBody>
      </p:sp>
      <p:sp>
        <p:nvSpPr>
          <p:cNvPr id="21" name="Text Placeholder 2"/>
          <p:cNvSpPr>
            <a:spLocks noGrp="1"/>
          </p:cNvSpPr>
          <p:nvPr>
            <p:ph type="body" sz="quarter" idx="11" hasCustomPrompt="1"/>
          </p:nvPr>
        </p:nvSpPr>
        <p:spPr>
          <a:xfrm>
            <a:off x="0"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227116"/>
            <a:ext cx="8022336" cy="5620871"/>
          </a:xfrm>
        </p:spPr>
        <p:txBody>
          <a:bodyPr wrap="square" lIns="365760" rIns="274320" bIns="91440" anchor="t" anchorCtr="0">
            <a:normAutofit/>
          </a:bodyPr>
          <a:lstStyle>
            <a:lvl1pPr>
              <a:defRPr sz="2667" baseline="0">
                <a:solidFill>
                  <a:schemeClr val="tx2"/>
                </a:solidFill>
              </a:defRPr>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37" y="304800"/>
            <a:ext cx="4169663" cy="461665"/>
          </a:xfrm>
        </p:spPr>
        <p:txBody>
          <a:bodyPr lIns="91440" anchor="t" anchorCtr="0">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Heading</a:t>
            </a:r>
          </a:p>
        </p:txBody>
      </p:sp>
      <p:sp>
        <p:nvSpPr>
          <p:cNvPr id="18" name="Text Placeholder 5"/>
          <p:cNvSpPr>
            <a:spLocks noGrp="1"/>
          </p:cNvSpPr>
          <p:nvPr>
            <p:ph type="body" sz="quarter" idx="14" hasCustomPrompt="1"/>
          </p:nvPr>
        </p:nvSpPr>
        <p:spPr>
          <a:xfrm>
            <a:off x="8570976" y="1329638"/>
            <a:ext cx="3072384" cy="820737"/>
          </a:xfrm>
        </p:spPr>
        <p:txBody>
          <a:bodyPr wrap="square" anchor="t" anchorCtr="0">
            <a:spAutoFit/>
          </a:bodyPr>
          <a:lstStyle>
            <a:lvl1pPr marL="0" indent="-243834" algn="l">
              <a:buFont typeface="Arial" pitchFamily="34" charset="0"/>
              <a:buNone/>
              <a:defRPr sz="2667" b="0" cap="none" baseline="0">
                <a:solidFill>
                  <a:schemeClr val="bg1"/>
                </a:solidFill>
                <a:latin typeface="+mj-lt"/>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Click to edit caption text</a:t>
            </a:r>
          </a:p>
        </p:txBody>
      </p:sp>
      <p:sp>
        <p:nvSpPr>
          <p:cNvPr id="6" name="Slide Number Placeholder 6"/>
          <p:cNvSpPr>
            <a:spLocks noGrp="1"/>
          </p:cNvSpPr>
          <p:nvPr>
            <p:ph type="sldNum" sz="quarter" idx="17"/>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grpSp>
        <p:nvGrpSpPr>
          <p:cNvPr id="9" name="Group 8"/>
          <p:cNvGrpSpPr/>
          <p:nvPr userDrawn="1"/>
        </p:nvGrpSpPr>
        <p:grpSpPr>
          <a:xfrm>
            <a:off x="11237113" y="6353579"/>
            <a:ext cx="702523" cy="294037"/>
            <a:chOff x="6145213" y="4384676"/>
            <a:chExt cx="1582738" cy="649287"/>
          </a:xfrm>
          <a:solidFill>
            <a:schemeClr val="bg1"/>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52464593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vl1pPr>
          </a:lstStyle>
          <a:p>
            <a:r>
              <a:rPr lang="en-US" dirty="0"/>
              <a:t>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858020"/>
            <a:ext cx="8680360" cy="5303520"/>
          </a:xfrm>
        </p:spPr>
        <p:txBody>
          <a:bodyPr wrap="square" lIns="365760" rIns="274320" anchor="t">
            <a:normAutofit/>
          </a:bodyPr>
          <a:lstStyle>
            <a:lvl1pPr>
              <a:defRPr sz="2667" baseline="0">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8803837" y="1035051"/>
            <a:ext cx="3264000" cy="2492307"/>
          </a:xfrm>
        </p:spPr>
        <p:txBody>
          <a:bodyPr wrap="square" anchor="t">
            <a:spAutoFit/>
          </a:bodyPr>
          <a:lstStyle>
            <a:lvl1pPr marL="0" indent="-243834">
              <a:lnSpc>
                <a:spcPct val="85000"/>
              </a:lnSpc>
              <a:buFont typeface="Arial" pitchFamily="34" charset="0"/>
              <a:buNone/>
              <a:defRPr sz="2133" b="0" cap="none" baseline="0">
                <a:solidFill>
                  <a:schemeClr val="bg1"/>
                </a:solidFill>
                <a:latin typeface="+mn-lt"/>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8797857" y="4911221"/>
            <a:ext cx="3267456" cy="336567"/>
          </a:xfrm>
        </p:spPr>
        <p:txBody>
          <a:bodyPr anchor="b" anchorCtr="0">
            <a:spAutoFit/>
          </a:bodyPr>
          <a:lstStyle>
            <a:lvl1pPr marL="0" indent="0" algn="l">
              <a:lnSpc>
                <a:spcPct val="85000"/>
              </a:lnSpc>
              <a:buNone/>
              <a:defRPr sz="1867"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8797857" y="5255806"/>
            <a:ext cx="3267456" cy="301621"/>
          </a:xfrm>
        </p:spPr>
        <p:txBody>
          <a:bodyPr wrap="square" anchor="t">
            <a:spAutoFit/>
          </a:bodyPr>
          <a:lstStyle>
            <a:lvl1pPr marL="243834" indent="0" algn="l">
              <a:lnSpc>
                <a:spcPct val="85000"/>
              </a:lnSpc>
              <a:buNone/>
              <a:defRPr sz="1600">
                <a:solidFill>
                  <a:schemeClr val="bg1">
                    <a:lumMod val="85000"/>
                  </a:schemeClr>
                </a:solidFill>
                <a:effectLst/>
              </a:defRPr>
            </a:lvl1pPr>
          </a:lstStyle>
          <a:p>
            <a:pPr lvl="0"/>
            <a:r>
              <a:rPr lang="en-US" dirty="0"/>
              <a:t>Spokesperson’s Job Title</a:t>
            </a:r>
          </a:p>
        </p:txBody>
      </p:sp>
      <p:sp>
        <p:nvSpPr>
          <p:cNvPr id="11" name="Text Placeholder 7"/>
          <p:cNvSpPr>
            <a:spLocks noGrp="1"/>
          </p:cNvSpPr>
          <p:nvPr>
            <p:ph type="body" sz="half" idx="13" hasCustomPrompt="1"/>
          </p:nvPr>
        </p:nvSpPr>
        <p:spPr>
          <a:xfrm flipH="1">
            <a:off x="-3" y="6161314"/>
            <a:ext cx="8680360" cy="369332"/>
          </a:xfrm>
        </p:spPr>
        <p:txBody>
          <a:bodyPr wrap="square" lIns="182880" rIns="182880" anchor="b">
            <a:noAutofit/>
          </a:bodyPr>
          <a:lstStyle>
            <a:lvl1pPr marL="0" indent="0" algn="ctr">
              <a:lnSpc>
                <a:spcPct val="100000"/>
              </a:lnSpc>
              <a:buFont typeface="Arial" pitchFamily="34" charset="0"/>
              <a:buNone/>
              <a:defRPr sz="1600" b="0" cap="none" baseline="0">
                <a:solidFill>
                  <a:schemeClr val="accent1"/>
                </a:solidFill>
                <a:effectLst/>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Customer Validation Slide – For One-to-One Use Only - NO EXTERNAL DISTRIBUTION</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grpSp>
        <p:nvGrpSpPr>
          <p:cNvPr id="12" name="Group 11"/>
          <p:cNvGrpSpPr/>
          <p:nvPr userDrawn="1"/>
        </p:nvGrpSpPr>
        <p:grpSpPr>
          <a:xfrm>
            <a:off x="11237113" y="6353579"/>
            <a:ext cx="702523" cy="294037"/>
            <a:chOff x="6145213" y="4384676"/>
            <a:chExt cx="1582738" cy="649287"/>
          </a:xfrm>
          <a:solidFill>
            <a:schemeClr val="bg1"/>
          </a:solidFill>
        </p:grpSpPr>
        <p:sp>
          <p:nvSpPr>
            <p:cNvPr id="13"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9"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0"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2"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266627313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0"/>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Company Confidential – For Internal Use Only</a:t>
            </a:r>
            <a:br>
              <a:rPr lang="en-US" sz="667" kern="300" spc="67" dirty="0">
                <a:solidFill>
                  <a:srgbClr val="08649C"/>
                </a:solidFill>
                <a:ea typeface="Calibri" charset="0"/>
                <a:cs typeface="Arial" panose="020B0604020202020204" pitchFamily="34" charset="0"/>
              </a:rPr>
            </a:br>
            <a:r>
              <a:rPr lang="en-US" sz="667" kern="300" spc="67" dirty="0">
                <a:solidFill>
                  <a:srgbClr val="08649C"/>
                </a:solidFill>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22559273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dirty="0">
                <a:solidFill>
                  <a:srgbClr val="9EC62C"/>
                </a:solidFill>
                <a:ea typeface="Calibri" charset="0"/>
                <a:cs typeface="Arial" panose="020B0604020202020204" pitchFamily="34" charset="0"/>
              </a:rPr>
              <a:t>Company Confidential – For Internal Use Only</a:t>
            </a:r>
            <a:br>
              <a:rPr lang="en-US" sz="667" kern="300" spc="67" dirty="0">
                <a:solidFill>
                  <a:srgbClr val="9EC62C"/>
                </a:solidFill>
                <a:ea typeface="Calibri" charset="0"/>
                <a:cs typeface="Arial" panose="020B0604020202020204" pitchFamily="34" charset="0"/>
              </a:rPr>
            </a:br>
            <a:r>
              <a:rPr lang="en-US" sz="667" kern="300" spc="67" dirty="0">
                <a:solidFill>
                  <a:srgbClr val="9EC62C"/>
                </a:solidFill>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2881564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567A7CC6-B723-4251-B7C6-82448CC6E8AA}" type="slidenum">
              <a:rPr lang="en-US" smtClean="0"/>
              <a:t>‹#›</a:t>
            </a:fld>
            <a:endParaRPr lang="en-US"/>
          </a:p>
        </p:txBody>
      </p:sp>
      <p:sp>
        <p:nvSpPr>
          <p:cNvPr id="3" name="TextBox 2"/>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chemeClr val="tx1">
                    <a:lumMod val="75000"/>
                    <a:lumOff val="25000"/>
                  </a:schemeClr>
                </a:solidFill>
                <a:effectLst/>
                <a:uLnTx/>
                <a:uFillTx/>
                <a:latin typeface="+mn-lt"/>
                <a:ea typeface="Calibri" charset="0"/>
                <a:cs typeface="Arial" panose="020B0604020202020204" pitchFamily="34" charset="0"/>
              </a:rPr>
              <a:t>.</a:t>
            </a:r>
          </a:p>
        </p:txBody>
      </p:sp>
      <p:pic>
        <p:nvPicPr>
          <p:cNvPr id="7" name="Picture 6"/>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11229473" y="6362943"/>
            <a:ext cx="709916" cy="295324"/>
          </a:xfrm>
          <a:prstGeom prst="rect">
            <a:avLst/>
          </a:prstGeom>
        </p:spPr>
      </p:pic>
    </p:spTree>
    <p:extLst>
      <p:ext uri="{BB962C8B-B14F-4D97-AF65-F5344CB8AC3E}">
        <p14:creationId xmlns:p14="http://schemas.microsoft.com/office/powerpoint/2010/main" val="34090630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dirty="0">
                <a:solidFill>
                  <a:srgbClr val="00CCA5"/>
                </a:solidFill>
                <a:ea typeface="Calibri" charset="0"/>
                <a:cs typeface="Arial" panose="020B0604020202020204" pitchFamily="34" charset="0"/>
              </a:rPr>
              <a:t>Company Confidential – For Internal Use Only</a:t>
            </a:r>
            <a:br>
              <a:rPr lang="en-US" sz="667" kern="300" spc="67" dirty="0">
                <a:solidFill>
                  <a:srgbClr val="00CCA5"/>
                </a:solidFill>
                <a:ea typeface="Calibri" charset="0"/>
                <a:cs typeface="Arial" panose="020B0604020202020204" pitchFamily="34" charset="0"/>
              </a:rPr>
            </a:br>
            <a:r>
              <a:rPr lang="en-US" sz="667" kern="300" spc="67" dirty="0">
                <a:solidFill>
                  <a:srgbClr val="00CCA5"/>
                </a:solidFill>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99221719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dirty="0">
                <a:solidFill>
                  <a:srgbClr val="53C6FF"/>
                </a:solidFill>
                <a:ea typeface="Calibri" charset="0"/>
                <a:cs typeface="Arial" panose="020B0604020202020204" pitchFamily="34" charset="0"/>
              </a:rPr>
              <a:t>Company Confidential – For Internal Use Only</a:t>
            </a:r>
            <a:br>
              <a:rPr lang="en-US" sz="667" kern="300" spc="67" dirty="0">
                <a:solidFill>
                  <a:srgbClr val="53C6FF"/>
                </a:solidFill>
                <a:ea typeface="Calibri" charset="0"/>
                <a:cs typeface="Arial" panose="020B0604020202020204" pitchFamily="34" charset="0"/>
              </a:rPr>
            </a:br>
            <a:r>
              <a:rPr lang="en-US" sz="667" kern="300" spc="67" dirty="0">
                <a:solidFill>
                  <a:srgbClr val="53C6FF"/>
                </a:solidFill>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388507833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dirty="0">
                <a:solidFill>
                  <a:srgbClr val="727DCC"/>
                </a:solidFill>
                <a:ea typeface="Calibri" charset="0"/>
                <a:cs typeface="Arial" panose="020B0604020202020204" pitchFamily="34" charset="0"/>
              </a:rPr>
              <a:t>Company Confidential – For Internal Use Only</a:t>
            </a:r>
            <a:br>
              <a:rPr lang="en-US" sz="667" kern="300" spc="67" dirty="0">
                <a:solidFill>
                  <a:srgbClr val="727DCC"/>
                </a:solidFill>
                <a:ea typeface="Calibri" charset="0"/>
                <a:cs typeface="Arial" panose="020B0604020202020204" pitchFamily="34" charset="0"/>
              </a:rPr>
            </a:br>
            <a:r>
              <a:rPr lang="en-US" sz="667" kern="300" spc="67" dirty="0">
                <a:solidFill>
                  <a:srgbClr val="727DCC"/>
                </a:solidFill>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758695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842593"/>
            <a:ext cx="12192000" cy="748988"/>
          </a:xfrm>
        </p:spPr>
        <p:txBody>
          <a:bodyPr anchor="ctr" anchorCtr="0">
            <a:spAutoFit/>
          </a:bodyPr>
          <a:lstStyle>
            <a:lvl1pPr algn="ctr">
              <a:defRPr sz="4267" baseline="0">
                <a:solidFill>
                  <a:schemeClr val="bg1"/>
                </a:solidFill>
                <a:latin typeface="+mj-lt"/>
              </a:defRPr>
            </a:lvl1pPr>
          </a:lstStyle>
          <a:p>
            <a:r>
              <a:rPr lang="en-US" dirty="0"/>
              <a:t>Click to Edit Title</a:t>
            </a:r>
          </a:p>
        </p:txBody>
      </p:sp>
      <p:sp>
        <p:nvSpPr>
          <p:cNvPr id="3" name="TextBox 2">
            <a:hlinkClick r:id="rId3"/>
          </p:cNvPr>
          <p:cNvSpPr txBox="1"/>
          <p:nvPr/>
        </p:nvSpPr>
        <p:spPr>
          <a:xfrm>
            <a:off x="-6098" y="5289281"/>
            <a:ext cx="12192004" cy="461665"/>
          </a:xfrm>
          <a:prstGeom prst="rect">
            <a:avLst/>
          </a:prstGeom>
          <a:noFill/>
        </p:spPr>
        <p:txBody>
          <a:bodyPr wrap="square" rtlCol="0" anchor="b" anchorCtr="0">
            <a:spAutoFit/>
          </a:bodyPr>
          <a:lstStyle/>
          <a:p>
            <a:pPr algn="ctr" defTabSz="243834"/>
            <a:r>
              <a:rPr lang="en-US" sz="2400" dirty="0">
                <a:solidFill>
                  <a:srgbClr val="FFFFFF"/>
                </a:solidFill>
              </a:rPr>
              <a:t>sas.com</a:t>
            </a:r>
          </a:p>
        </p:txBody>
      </p:sp>
      <p:sp>
        <p:nvSpPr>
          <p:cNvPr id="6" name="TextBox 3"/>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Company Confidential – For Internal Use Only</a:t>
            </a:r>
          </a:p>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pic>
        <p:nvPicPr>
          <p:cNvPr id="4"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grpSp>
        <p:nvGrpSpPr>
          <p:cNvPr id="7" name="Group 6"/>
          <p:cNvGrpSpPr/>
          <p:nvPr userDrawn="1"/>
        </p:nvGrpSpPr>
        <p:grpSpPr>
          <a:xfrm>
            <a:off x="10690511" y="6036756"/>
            <a:ext cx="1125352" cy="599013"/>
            <a:chOff x="7048500" y="4889500"/>
            <a:chExt cx="1622426" cy="863600"/>
          </a:xfrm>
        </p:grpSpPr>
        <p:sp>
          <p:nvSpPr>
            <p:cNvPr id="9"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9"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0"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1"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2"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3"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4"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5"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6"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7"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8"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9"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0"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1"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2"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288775886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428377355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Company Confidential – For Internal Use Only</a:t>
            </a:r>
            <a:br>
              <a:rPr lang="en-US" sz="667" kern="300" spc="67" dirty="0">
                <a:solidFill>
                  <a:srgbClr val="08649C"/>
                </a:solidFill>
                <a:ea typeface="Calibri" charset="0"/>
                <a:cs typeface="Arial" panose="020B0604020202020204" pitchFamily="34" charset="0"/>
              </a:rPr>
            </a:br>
            <a:r>
              <a:rPr lang="en-US" sz="667" kern="300" spc="67" dirty="0">
                <a:solidFill>
                  <a:srgbClr val="08649C"/>
                </a:solidFill>
                <a:ea typeface="Calibri" charset="0"/>
                <a:cs typeface="Arial" panose="020B0604020202020204" pitchFamily="34" charset="0"/>
              </a:rPr>
              <a:t>Copyright © SAS Institute Inc. All rights reserved.</a:t>
            </a:r>
          </a:p>
        </p:txBody>
      </p:sp>
      <p:grpSp>
        <p:nvGrpSpPr>
          <p:cNvPr id="6" name="Group 5"/>
          <p:cNvGrpSpPr/>
          <p:nvPr userDrawn="1"/>
        </p:nvGrpSpPr>
        <p:grpSpPr>
          <a:xfrm>
            <a:off x="11237113" y="6353579"/>
            <a:ext cx="702523" cy="294037"/>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375457992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3" name="TextBox 2"/>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dirty="0">
                <a:solidFill>
                  <a:srgbClr val="000000">
                    <a:lumMod val="75000"/>
                    <a:lumOff val="25000"/>
                  </a:srgbClr>
                </a:solidFill>
                <a:ea typeface="Calibri" charset="0"/>
                <a:cs typeface="Arial" panose="020B0604020202020204" pitchFamily="34" charset="0"/>
              </a:rPr>
              <a:t>Company Confidential – For Internal Use Only</a:t>
            </a:r>
          </a:p>
          <a:p>
            <a:pPr algn="ctr" defTabSz="365742" eaLnBrk="0" hangingPunct="0">
              <a:defRPr/>
            </a:pPr>
            <a:r>
              <a:rPr lang="en-US" sz="667" kern="300" spc="67" dirty="0">
                <a:solidFill>
                  <a:srgbClr val="000000">
                    <a:lumMod val="75000"/>
                    <a:lumOff val="25000"/>
                  </a:srgbClr>
                </a:solidFill>
                <a:ea typeface="Calibri" charset="0"/>
                <a:cs typeface="Arial" panose="020B0604020202020204" pitchFamily="34" charset="0"/>
              </a:rPr>
              <a:t>Copyright © SAS Institute Inc. All rights reserved.</a:t>
            </a:r>
          </a:p>
        </p:txBody>
      </p:sp>
      <p:grpSp>
        <p:nvGrpSpPr>
          <p:cNvPr id="5" name="Group 4"/>
          <p:cNvGrpSpPr/>
          <p:nvPr userDrawn="1"/>
        </p:nvGrpSpPr>
        <p:grpSpPr>
          <a:xfrm>
            <a:off x="11237113" y="6353579"/>
            <a:ext cx="702523" cy="294037"/>
            <a:chOff x="6145213" y="4384676"/>
            <a:chExt cx="1582738" cy="649287"/>
          </a:xfrm>
          <a:solidFill>
            <a:srgbClr val="262626"/>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9"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0"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347249386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76022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Communicatio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71137" y="3215"/>
            <a:ext cx="3524281" cy="6120384"/>
          </a:xfrm>
          <a:prstGeom prst="rect">
            <a:avLst/>
          </a:prstGeom>
        </p:spPr>
      </p:pic>
      <p:sp>
        <p:nvSpPr>
          <p:cNvPr id="2" name="Title 1"/>
          <p:cNvSpPr>
            <a:spLocks noGrp="1"/>
          </p:cNvSpPr>
          <p:nvPr>
            <p:ph type="title" hasCustomPrompt="1"/>
          </p:nvPr>
        </p:nvSpPr>
        <p:spPr>
          <a:xfrm>
            <a:off x="514352" y="349018"/>
            <a:ext cx="8020049" cy="451405"/>
          </a:xfrm>
          <a:prstGeom prst="rect">
            <a:avLst/>
          </a:prstGeom>
        </p:spPr>
        <p:txBody>
          <a:bodyPr/>
          <a:lstStyle>
            <a:lvl1pPr algn="l">
              <a:defRPr baseline="0"/>
            </a:lvl1pPr>
          </a:lstStyle>
          <a:p>
            <a:r>
              <a:rPr lang="en-US" dirty="0"/>
              <a:t>Click to edit company name / add logo</a:t>
            </a:r>
          </a:p>
        </p:txBody>
      </p:sp>
      <p:sp>
        <p:nvSpPr>
          <p:cNvPr id="11" name="Text Placeholder 7"/>
          <p:cNvSpPr>
            <a:spLocks noGrp="1"/>
          </p:cNvSpPr>
          <p:nvPr>
            <p:ph type="body" sz="half" idx="13" hasCustomPrompt="1"/>
          </p:nvPr>
        </p:nvSpPr>
        <p:spPr>
          <a:xfrm flipH="1">
            <a:off x="611218" y="6211087"/>
            <a:ext cx="7923183" cy="379656"/>
          </a:xfrm>
          <a:prstGeom prst="rect">
            <a:avLst/>
          </a:prstGeom>
        </p:spPr>
        <p:txBody>
          <a:bodyPr wrap="square" anchor="b">
            <a:spAutoFit/>
          </a:bodyPr>
          <a:lstStyle>
            <a:lvl1pPr marL="0" indent="0" algn="r">
              <a:lnSpc>
                <a:spcPct val="100000"/>
              </a:lnSpc>
              <a:buFont typeface="Arial" pitchFamily="34" charset="0"/>
              <a:buNone/>
              <a:defRPr sz="1867" b="0" cap="none" baseline="0">
                <a:solidFill>
                  <a:schemeClr val="accent1"/>
                </a:solidFill>
                <a:effectLst/>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Right Click to Add Hyperlink</a:t>
            </a:r>
          </a:p>
        </p:txBody>
      </p:sp>
      <p:sp>
        <p:nvSpPr>
          <p:cNvPr id="14" name="TextBox 8"/>
          <p:cNvSpPr txBox="1"/>
          <p:nvPr/>
        </p:nvSpPr>
        <p:spPr>
          <a:xfrm>
            <a:off x="1" y="6668237"/>
            <a:ext cx="2575985" cy="174343"/>
          </a:xfrm>
          <a:prstGeom prst="rect">
            <a:avLst/>
          </a:prstGeom>
          <a:noFill/>
        </p:spPr>
        <p:txBody>
          <a:bodyPr wrap="square" anchor="ctr">
            <a:spAutoFit/>
          </a:bodyPr>
          <a:lstStyle/>
          <a:p>
            <a:pPr defTabSz="365751" eaLnBrk="0" hangingPunct="0">
              <a:defRPr/>
            </a:pPr>
            <a:r>
              <a:rPr lang="en-US" sz="533" kern="300" spc="67" dirty="0">
                <a:solidFill>
                  <a:srgbClr val="C0E3F6">
                    <a:lumMod val="40000"/>
                    <a:lumOff val="60000"/>
                  </a:srgbClr>
                </a:solidFill>
                <a:latin typeface="Arial"/>
                <a:ea typeface="ＭＳ Ｐゴシック" pitchFamily="34" charset="-128"/>
                <a:cs typeface="Arial"/>
              </a:rPr>
              <a:t>Copyright © 2015, SAS Institute Inc. All rights reserved.</a:t>
            </a:r>
          </a:p>
        </p:txBody>
      </p:sp>
      <p:pic>
        <p:nvPicPr>
          <p:cNvPr id="16"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07255" y="6227611"/>
            <a:ext cx="1357811" cy="315899"/>
          </a:xfrm>
          <a:prstGeom prst="rect">
            <a:avLst/>
          </a:prstGeom>
        </p:spPr>
      </p:pic>
      <p:sp>
        <p:nvSpPr>
          <p:cNvPr id="19" name="Rechteck 41"/>
          <p:cNvSpPr/>
          <p:nvPr userDrawn="1"/>
        </p:nvSpPr>
        <p:spPr>
          <a:xfrm rot="5400000">
            <a:off x="7378362" y="1297405"/>
            <a:ext cx="6117300" cy="3522492"/>
          </a:xfrm>
          <a:prstGeom prst="rect">
            <a:avLst/>
          </a:prstGeom>
          <a:gradFill flip="none" rotWithShape="1">
            <a:gsLst>
              <a:gs pos="0">
                <a:schemeClr val="accent3">
                  <a:alpha val="65000"/>
                </a:schemeClr>
              </a:gs>
              <a:gs pos="100000">
                <a:schemeClr val="tx1">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de-DE" sz="2400" dirty="0">
              <a:solidFill>
                <a:srgbClr val="0074BE"/>
              </a:solidFill>
            </a:endParaRPr>
          </a:p>
        </p:txBody>
      </p:sp>
      <p:sp>
        <p:nvSpPr>
          <p:cNvPr id="22" name="Rechteck 31"/>
          <p:cNvSpPr/>
          <p:nvPr userDrawn="1"/>
        </p:nvSpPr>
        <p:spPr>
          <a:xfrm rot="16200000">
            <a:off x="5753508" y="2919220"/>
            <a:ext cx="6117168" cy="28516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de-DE" sz="2400" dirty="0">
              <a:solidFill>
                <a:srgbClr val="0074BE"/>
              </a:solidFill>
            </a:endParaRPr>
          </a:p>
        </p:txBody>
      </p:sp>
      <p:sp>
        <p:nvSpPr>
          <p:cNvPr id="24" name="Text Placeholder 2"/>
          <p:cNvSpPr>
            <a:spLocks noGrp="1"/>
          </p:cNvSpPr>
          <p:nvPr>
            <p:ph type="body" sz="quarter" idx="12" hasCustomPrompt="1"/>
          </p:nvPr>
        </p:nvSpPr>
        <p:spPr>
          <a:xfrm flipH="1">
            <a:off x="8668299" y="364366"/>
            <a:ext cx="3529959" cy="420564"/>
          </a:xfrm>
          <a:prstGeom prst="rect">
            <a:avLst/>
          </a:prstGeom>
        </p:spPr>
        <p:txBody>
          <a:bodyPr wrap="square" anchor="ctr">
            <a:spAutoFit/>
          </a:bodyPr>
          <a:lstStyle>
            <a:lvl1pPr marL="0" indent="0" algn="ctr">
              <a:lnSpc>
                <a:spcPct val="100000"/>
              </a:lnSpc>
              <a:buFont typeface="Arial" pitchFamily="34" charset="0"/>
              <a:buNone/>
              <a:defRPr sz="2133" b="1" cap="all" baseline="0">
                <a:solidFill>
                  <a:schemeClr val="bg1"/>
                </a:solidFill>
                <a:effectLst>
                  <a:outerShdw blurRad="38100" dist="38100" dir="2700000" algn="tl">
                    <a:srgbClr val="000000">
                      <a:alpha val="43137"/>
                    </a:srgbClr>
                  </a:outerShdw>
                </a:effectLst>
                <a:latin typeface="+mn-lt"/>
              </a:defRPr>
            </a:lvl1pPr>
          </a:lstStyle>
          <a:p>
            <a:pPr lvl="0"/>
            <a:r>
              <a:rPr lang="en-US" dirty="0"/>
              <a:t>communications</a:t>
            </a:r>
          </a:p>
        </p:txBody>
      </p:sp>
      <p:sp>
        <p:nvSpPr>
          <p:cNvPr id="12" name="Content Placeholder 3"/>
          <p:cNvSpPr>
            <a:spLocks noGrp="1"/>
          </p:cNvSpPr>
          <p:nvPr>
            <p:ph sz="quarter" idx="15"/>
          </p:nvPr>
        </p:nvSpPr>
        <p:spPr>
          <a:xfrm>
            <a:off x="611217" y="1607606"/>
            <a:ext cx="7437939" cy="1846660"/>
          </a:xfrm>
          <a:prstGeom prst="rect">
            <a:avLst/>
          </a:prstGeom>
        </p:spPr>
        <p:txBody>
          <a:bodyPr/>
          <a:lstStyle/>
          <a:p>
            <a:pPr marL="0" lvl="0" indent="0">
              <a:buNone/>
            </a:pPr>
            <a:r>
              <a:rPr lang="en-US" b="1">
                <a:solidFill>
                  <a:schemeClr val="accent2"/>
                </a:solidFill>
              </a:rPr>
              <a:t>Click to edit Master text styles</a:t>
            </a:r>
          </a:p>
          <a:p>
            <a:pPr marL="0" lvl="1" indent="0">
              <a:buNone/>
            </a:pPr>
            <a:r>
              <a:rPr lang="en-US" b="1">
                <a:solidFill>
                  <a:schemeClr val="accent2"/>
                </a:solidFill>
              </a:rPr>
              <a:t>Second level</a:t>
            </a:r>
          </a:p>
          <a:p>
            <a:pPr marL="0" lvl="2" indent="0">
              <a:buNone/>
            </a:pPr>
            <a:r>
              <a:rPr lang="en-US" b="1">
                <a:solidFill>
                  <a:schemeClr val="accent2"/>
                </a:solidFill>
              </a:rPr>
              <a:t>Third level</a:t>
            </a:r>
          </a:p>
          <a:p>
            <a:pPr marL="0" lvl="3" indent="0">
              <a:buNone/>
            </a:pPr>
            <a:r>
              <a:rPr lang="en-US" b="1">
                <a:solidFill>
                  <a:schemeClr val="accent2"/>
                </a:solidFill>
              </a:rPr>
              <a:t>Fourth level</a:t>
            </a:r>
          </a:p>
          <a:p>
            <a:pPr marL="0" lvl="4" indent="0">
              <a:buNone/>
            </a:pPr>
            <a:r>
              <a:rPr lang="en-US" b="1">
                <a:solidFill>
                  <a:schemeClr val="accent2"/>
                </a:solidFill>
              </a:rPr>
              <a:t>Fifth level</a:t>
            </a:r>
            <a:endParaRPr lang="en-US" dirty="0"/>
          </a:p>
        </p:txBody>
      </p:sp>
    </p:spTree>
    <p:extLst>
      <p:ext uri="{BB962C8B-B14F-4D97-AF65-F5344CB8AC3E}">
        <p14:creationId xmlns:p14="http://schemas.microsoft.com/office/powerpoint/2010/main" val="168014432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1_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solidFill>
                  <a:srgbClr val="FFFFFF">
                    <a:lumMod val="85000"/>
                  </a:srgbClr>
                </a:solidFill>
              </a:rPr>
              <a:pPr/>
              <a:t>‹#›</a:t>
            </a:fld>
            <a:endParaRPr lang="en-US" dirty="0">
              <a:solidFill>
                <a:srgbClr val="FFFFFF">
                  <a:lumMod val="85000"/>
                </a:srgbClr>
              </a:solidFill>
            </a:endParaRPr>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Company Confidential – For Internal Use Only</a:t>
            </a:r>
            <a:br>
              <a:rPr lang="en-US" sz="667" kern="300" spc="67" dirty="0">
                <a:solidFill>
                  <a:srgbClr val="08649C"/>
                </a:solidFill>
                <a:ea typeface="Calibri" charset="0"/>
                <a:cs typeface="Arial" panose="020B0604020202020204" pitchFamily="34" charset="0"/>
              </a:rPr>
            </a:br>
            <a:r>
              <a:rPr lang="en-US" sz="667" kern="300" spc="67" dirty="0">
                <a:solidFill>
                  <a:srgbClr val="08649C"/>
                </a:solidFill>
                <a:ea typeface="Calibri" charset="0"/>
                <a:cs typeface="Arial" panose="020B0604020202020204" pitchFamily="34" charset="0"/>
              </a:rPr>
              <a:t>Copyright © SAS Institute Inc. All rights reserved.</a:t>
            </a:r>
          </a:p>
        </p:txBody>
      </p:sp>
      <p:grpSp>
        <p:nvGrpSpPr>
          <p:cNvPr id="6" name="Group 5"/>
          <p:cNvGrpSpPr/>
          <p:nvPr userDrawn="1"/>
        </p:nvGrpSpPr>
        <p:grpSpPr>
          <a:xfrm>
            <a:off x="11237113" y="6353579"/>
            <a:ext cx="702523" cy="294037"/>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grpSp>
        <p:nvGrpSpPr>
          <p:cNvPr id="28" name="Group 27"/>
          <p:cNvGrpSpPr>
            <a:grpSpLocks noChangeAspect="1"/>
          </p:cNvGrpSpPr>
          <p:nvPr userDrawn="1"/>
        </p:nvGrpSpPr>
        <p:grpSpPr>
          <a:xfrm>
            <a:off x="371329" y="183176"/>
            <a:ext cx="1219200" cy="848225"/>
            <a:chOff x="3100388" y="1555751"/>
            <a:chExt cx="2932113" cy="2039938"/>
          </a:xfrm>
          <a:solidFill>
            <a:schemeClr val="bg1"/>
          </a:solidFill>
        </p:grpSpPr>
        <p:grpSp>
          <p:nvGrpSpPr>
            <p:cNvPr id="29" name="Group 28"/>
            <p:cNvGrpSpPr/>
            <p:nvPr userDrawn="1"/>
          </p:nvGrpSpPr>
          <p:grpSpPr>
            <a:xfrm>
              <a:off x="3100388" y="2832101"/>
              <a:ext cx="2932113" cy="763588"/>
              <a:chOff x="3100388" y="2832101"/>
              <a:chExt cx="2932113" cy="763588"/>
            </a:xfrm>
            <a:grpFill/>
          </p:grpSpPr>
          <p:sp>
            <p:nvSpPr>
              <p:cNvPr id="33" name="Freeform 19"/>
              <p:cNvSpPr>
                <a:spLocks/>
              </p:cNvSpPr>
              <p:nvPr userDrawn="1"/>
            </p:nvSpPr>
            <p:spPr bwMode="auto">
              <a:xfrm>
                <a:off x="3100388" y="2832101"/>
                <a:ext cx="339725" cy="588963"/>
              </a:xfrm>
              <a:custGeom>
                <a:avLst/>
                <a:gdLst>
                  <a:gd name="T0" fmla="*/ 269 w 428"/>
                  <a:gd name="T1" fmla="*/ 2 h 741"/>
                  <a:gd name="T2" fmla="*/ 337 w 428"/>
                  <a:gd name="T3" fmla="*/ 21 h 741"/>
                  <a:gd name="T4" fmla="*/ 393 w 428"/>
                  <a:gd name="T5" fmla="*/ 57 h 741"/>
                  <a:gd name="T6" fmla="*/ 387 w 428"/>
                  <a:gd name="T7" fmla="*/ 105 h 741"/>
                  <a:gd name="T8" fmla="*/ 346 w 428"/>
                  <a:gd name="T9" fmla="*/ 66 h 741"/>
                  <a:gd name="T10" fmla="*/ 292 w 428"/>
                  <a:gd name="T11" fmla="*/ 42 h 741"/>
                  <a:gd name="T12" fmla="*/ 229 w 428"/>
                  <a:gd name="T13" fmla="*/ 33 h 741"/>
                  <a:gd name="T14" fmla="*/ 176 w 428"/>
                  <a:gd name="T15" fmla="*/ 38 h 741"/>
                  <a:gd name="T16" fmla="*/ 128 w 428"/>
                  <a:gd name="T17" fmla="*/ 57 h 741"/>
                  <a:gd name="T18" fmla="*/ 87 w 428"/>
                  <a:gd name="T19" fmla="*/ 88 h 741"/>
                  <a:gd name="T20" fmla="*/ 58 w 428"/>
                  <a:gd name="T21" fmla="*/ 131 h 741"/>
                  <a:gd name="T22" fmla="*/ 48 w 428"/>
                  <a:gd name="T23" fmla="*/ 186 h 741"/>
                  <a:gd name="T24" fmla="*/ 57 w 428"/>
                  <a:gd name="T25" fmla="*/ 238 h 741"/>
                  <a:gd name="T26" fmla="*/ 82 w 428"/>
                  <a:gd name="T27" fmla="*/ 278 h 741"/>
                  <a:gd name="T28" fmla="*/ 118 w 428"/>
                  <a:gd name="T29" fmla="*/ 307 h 741"/>
                  <a:gd name="T30" fmla="*/ 163 w 428"/>
                  <a:gd name="T31" fmla="*/ 330 h 741"/>
                  <a:gd name="T32" fmla="*/ 212 w 428"/>
                  <a:gd name="T33" fmla="*/ 349 h 741"/>
                  <a:gd name="T34" fmla="*/ 264 w 428"/>
                  <a:gd name="T35" fmla="*/ 368 h 741"/>
                  <a:gd name="T36" fmla="*/ 315 w 428"/>
                  <a:gd name="T37" fmla="*/ 389 h 741"/>
                  <a:gd name="T38" fmla="*/ 358 w 428"/>
                  <a:gd name="T39" fmla="*/ 413 h 741"/>
                  <a:gd name="T40" fmla="*/ 396 w 428"/>
                  <a:gd name="T41" fmla="*/ 446 h 741"/>
                  <a:gd name="T42" fmla="*/ 419 w 428"/>
                  <a:gd name="T43" fmla="*/ 491 h 741"/>
                  <a:gd name="T44" fmla="*/ 428 w 428"/>
                  <a:gd name="T45" fmla="*/ 549 h 741"/>
                  <a:gd name="T46" fmla="*/ 418 w 428"/>
                  <a:gd name="T47" fmla="*/ 612 h 741"/>
                  <a:gd name="T48" fmla="*/ 391 w 428"/>
                  <a:gd name="T49" fmla="*/ 662 h 741"/>
                  <a:gd name="T50" fmla="*/ 351 w 428"/>
                  <a:gd name="T51" fmla="*/ 701 h 741"/>
                  <a:gd name="T52" fmla="*/ 299 w 428"/>
                  <a:gd name="T53" fmla="*/ 727 h 741"/>
                  <a:gd name="T54" fmla="*/ 240 w 428"/>
                  <a:gd name="T55" fmla="*/ 740 h 741"/>
                  <a:gd name="T56" fmla="*/ 169 w 428"/>
                  <a:gd name="T57" fmla="*/ 739 h 741"/>
                  <a:gd name="T58" fmla="*/ 91 w 428"/>
                  <a:gd name="T59" fmla="*/ 719 h 741"/>
                  <a:gd name="T60" fmla="*/ 27 w 428"/>
                  <a:gd name="T61" fmla="*/ 678 h 741"/>
                  <a:gd name="T62" fmla="*/ 25 w 428"/>
                  <a:gd name="T63" fmla="*/ 626 h 741"/>
                  <a:gd name="T64" fmla="*/ 80 w 428"/>
                  <a:gd name="T65" fmla="*/ 670 h 741"/>
                  <a:gd name="T66" fmla="*/ 142 w 428"/>
                  <a:gd name="T67" fmla="*/ 698 h 741"/>
                  <a:gd name="T68" fmla="*/ 210 w 428"/>
                  <a:gd name="T69" fmla="*/ 707 h 741"/>
                  <a:gd name="T70" fmla="*/ 265 w 428"/>
                  <a:gd name="T71" fmla="*/ 701 h 741"/>
                  <a:gd name="T72" fmla="*/ 313 w 428"/>
                  <a:gd name="T73" fmla="*/ 681 h 741"/>
                  <a:gd name="T74" fmla="*/ 354 w 428"/>
                  <a:gd name="T75" fmla="*/ 650 h 741"/>
                  <a:gd name="T76" fmla="*/ 381 w 428"/>
                  <a:gd name="T77" fmla="*/ 606 h 741"/>
                  <a:gd name="T78" fmla="*/ 391 w 428"/>
                  <a:gd name="T79" fmla="*/ 551 h 741"/>
                  <a:gd name="T80" fmla="*/ 382 w 428"/>
                  <a:gd name="T81" fmla="*/ 499 h 741"/>
                  <a:gd name="T82" fmla="*/ 357 w 428"/>
                  <a:gd name="T83" fmla="*/ 460 h 741"/>
                  <a:gd name="T84" fmla="*/ 321 w 428"/>
                  <a:gd name="T85" fmla="*/ 430 h 741"/>
                  <a:gd name="T86" fmla="*/ 276 w 428"/>
                  <a:gd name="T87" fmla="*/ 408 h 741"/>
                  <a:gd name="T88" fmla="*/ 227 w 428"/>
                  <a:gd name="T89" fmla="*/ 389 h 741"/>
                  <a:gd name="T90" fmla="*/ 175 w 428"/>
                  <a:gd name="T91" fmla="*/ 371 h 741"/>
                  <a:gd name="T92" fmla="*/ 126 w 428"/>
                  <a:gd name="T93" fmla="*/ 349 h 741"/>
                  <a:gd name="T94" fmla="*/ 81 w 428"/>
                  <a:gd name="T95" fmla="*/ 324 h 741"/>
                  <a:gd name="T96" fmla="*/ 45 w 428"/>
                  <a:gd name="T97" fmla="*/ 291 h 741"/>
                  <a:gd name="T98" fmla="*/ 20 w 428"/>
                  <a:gd name="T99" fmla="*/ 245 h 741"/>
                  <a:gd name="T100" fmla="*/ 12 w 428"/>
                  <a:gd name="T101" fmla="*/ 187 h 741"/>
                  <a:gd name="T102" fmla="*/ 21 w 428"/>
                  <a:gd name="T103" fmla="*/ 125 h 741"/>
                  <a:gd name="T104" fmla="*/ 49 w 428"/>
                  <a:gd name="T105" fmla="*/ 76 h 741"/>
                  <a:gd name="T106" fmla="*/ 90 w 428"/>
                  <a:gd name="T107" fmla="*/ 39 h 741"/>
                  <a:gd name="T108" fmla="*/ 142 w 428"/>
                  <a:gd name="T109" fmla="*/ 14 h 741"/>
                  <a:gd name="T110" fmla="*/ 200 w 428"/>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8" h="741">
                    <a:moveTo>
                      <a:pt x="230" y="0"/>
                    </a:moveTo>
                    <a:lnTo>
                      <a:pt x="269" y="2"/>
                    </a:lnTo>
                    <a:lnTo>
                      <a:pt x="305" y="10"/>
                    </a:lnTo>
                    <a:lnTo>
                      <a:pt x="337" y="21"/>
                    </a:lnTo>
                    <a:lnTo>
                      <a:pt x="366" y="37"/>
                    </a:lnTo>
                    <a:lnTo>
                      <a:pt x="393" y="57"/>
                    </a:lnTo>
                    <a:lnTo>
                      <a:pt x="415" y="80"/>
                    </a:lnTo>
                    <a:lnTo>
                      <a:pt x="387" y="105"/>
                    </a:lnTo>
                    <a:lnTo>
                      <a:pt x="367" y="83"/>
                    </a:lnTo>
                    <a:lnTo>
                      <a:pt x="346" y="66"/>
                    </a:lnTo>
                    <a:lnTo>
                      <a:pt x="320" y="52"/>
                    </a:lnTo>
                    <a:lnTo>
                      <a:pt x="292" y="42"/>
                    </a:lnTo>
                    <a:lnTo>
                      <a:pt x="262" y="35"/>
                    </a:lnTo>
                    <a:lnTo>
                      <a:pt x="229" y="33"/>
                    </a:lnTo>
                    <a:lnTo>
                      <a:pt x="202" y="34"/>
                    </a:lnTo>
                    <a:lnTo>
                      <a:pt x="176" y="38"/>
                    </a:lnTo>
                    <a:lnTo>
                      <a:pt x="152" y="46"/>
                    </a:lnTo>
                    <a:lnTo>
                      <a:pt x="128" y="57"/>
                    </a:lnTo>
                    <a:lnTo>
                      <a:pt x="106" y="71"/>
                    </a:lnTo>
                    <a:lnTo>
                      <a:pt x="87" y="88"/>
                    </a:lnTo>
                    <a:lnTo>
                      <a:pt x="71" y="107"/>
                    </a:lnTo>
                    <a:lnTo>
                      <a:pt x="58" y="131"/>
                    </a:lnTo>
                    <a:lnTo>
                      <a:pt x="52" y="156"/>
                    </a:lnTo>
                    <a:lnTo>
                      <a:pt x="48" y="186"/>
                    </a:lnTo>
                    <a:lnTo>
                      <a:pt x="51" y="214"/>
                    </a:lnTo>
                    <a:lnTo>
                      <a:pt x="57" y="238"/>
                    </a:lnTo>
                    <a:lnTo>
                      <a:pt x="67" y="259"/>
                    </a:lnTo>
                    <a:lnTo>
                      <a:pt x="82" y="278"/>
                    </a:lnTo>
                    <a:lnTo>
                      <a:pt x="99" y="294"/>
                    </a:lnTo>
                    <a:lnTo>
                      <a:pt x="118" y="307"/>
                    </a:lnTo>
                    <a:lnTo>
                      <a:pt x="139" y="320"/>
                    </a:lnTo>
                    <a:lnTo>
                      <a:pt x="163" y="330"/>
                    </a:lnTo>
                    <a:lnTo>
                      <a:pt x="188" y="340"/>
                    </a:lnTo>
                    <a:lnTo>
                      <a:pt x="212" y="349"/>
                    </a:lnTo>
                    <a:lnTo>
                      <a:pt x="238" y="358"/>
                    </a:lnTo>
                    <a:lnTo>
                      <a:pt x="264" y="368"/>
                    </a:lnTo>
                    <a:lnTo>
                      <a:pt x="290" y="377"/>
                    </a:lnTo>
                    <a:lnTo>
                      <a:pt x="315" y="389"/>
                    </a:lnTo>
                    <a:lnTo>
                      <a:pt x="337" y="400"/>
                    </a:lnTo>
                    <a:lnTo>
                      <a:pt x="358" y="413"/>
                    </a:lnTo>
                    <a:lnTo>
                      <a:pt x="379" y="429"/>
                    </a:lnTo>
                    <a:lnTo>
                      <a:pt x="396" y="446"/>
                    </a:lnTo>
                    <a:lnTo>
                      <a:pt x="409" y="467"/>
                    </a:lnTo>
                    <a:lnTo>
                      <a:pt x="419" y="491"/>
                    </a:lnTo>
                    <a:lnTo>
                      <a:pt x="426" y="518"/>
                    </a:lnTo>
                    <a:lnTo>
                      <a:pt x="428" y="549"/>
                    </a:lnTo>
                    <a:lnTo>
                      <a:pt x="426" y="581"/>
                    </a:lnTo>
                    <a:lnTo>
                      <a:pt x="418" y="612"/>
                    </a:lnTo>
                    <a:lnTo>
                      <a:pt x="407" y="639"/>
                    </a:lnTo>
                    <a:lnTo>
                      <a:pt x="391" y="662"/>
                    </a:lnTo>
                    <a:lnTo>
                      <a:pt x="373" y="684"/>
                    </a:lnTo>
                    <a:lnTo>
                      <a:pt x="351" y="701"/>
                    </a:lnTo>
                    <a:lnTo>
                      <a:pt x="326" y="715"/>
                    </a:lnTo>
                    <a:lnTo>
                      <a:pt x="299" y="727"/>
                    </a:lnTo>
                    <a:lnTo>
                      <a:pt x="271" y="734"/>
                    </a:lnTo>
                    <a:lnTo>
                      <a:pt x="240" y="740"/>
                    </a:lnTo>
                    <a:lnTo>
                      <a:pt x="210" y="741"/>
                    </a:lnTo>
                    <a:lnTo>
                      <a:pt x="169" y="739"/>
                    </a:lnTo>
                    <a:lnTo>
                      <a:pt x="128" y="731"/>
                    </a:lnTo>
                    <a:lnTo>
                      <a:pt x="91" y="719"/>
                    </a:lnTo>
                    <a:lnTo>
                      <a:pt x="57" y="701"/>
                    </a:lnTo>
                    <a:lnTo>
                      <a:pt x="27" y="678"/>
                    </a:lnTo>
                    <a:lnTo>
                      <a:pt x="0" y="651"/>
                    </a:lnTo>
                    <a:lnTo>
                      <a:pt x="25" y="626"/>
                    </a:lnTo>
                    <a:lnTo>
                      <a:pt x="51" y="650"/>
                    </a:lnTo>
                    <a:lnTo>
                      <a:pt x="80" y="670"/>
                    </a:lnTo>
                    <a:lnTo>
                      <a:pt x="109" y="687"/>
                    </a:lnTo>
                    <a:lnTo>
                      <a:pt x="142" y="698"/>
                    </a:lnTo>
                    <a:lnTo>
                      <a:pt x="175" y="705"/>
                    </a:lnTo>
                    <a:lnTo>
                      <a:pt x="210" y="707"/>
                    </a:lnTo>
                    <a:lnTo>
                      <a:pt x="238" y="706"/>
                    </a:lnTo>
                    <a:lnTo>
                      <a:pt x="265" y="701"/>
                    </a:lnTo>
                    <a:lnTo>
                      <a:pt x="290" y="693"/>
                    </a:lnTo>
                    <a:lnTo>
                      <a:pt x="313" y="681"/>
                    </a:lnTo>
                    <a:lnTo>
                      <a:pt x="335" y="667"/>
                    </a:lnTo>
                    <a:lnTo>
                      <a:pt x="354" y="650"/>
                    </a:lnTo>
                    <a:lnTo>
                      <a:pt x="370" y="630"/>
                    </a:lnTo>
                    <a:lnTo>
                      <a:pt x="381" y="606"/>
                    </a:lnTo>
                    <a:lnTo>
                      <a:pt x="388" y="580"/>
                    </a:lnTo>
                    <a:lnTo>
                      <a:pt x="391" y="551"/>
                    </a:lnTo>
                    <a:lnTo>
                      <a:pt x="389" y="523"/>
                    </a:lnTo>
                    <a:lnTo>
                      <a:pt x="382" y="499"/>
                    </a:lnTo>
                    <a:lnTo>
                      <a:pt x="372" y="478"/>
                    </a:lnTo>
                    <a:lnTo>
                      <a:pt x="357" y="460"/>
                    </a:lnTo>
                    <a:lnTo>
                      <a:pt x="340" y="444"/>
                    </a:lnTo>
                    <a:lnTo>
                      <a:pt x="321" y="430"/>
                    </a:lnTo>
                    <a:lnTo>
                      <a:pt x="300" y="419"/>
                    </a:lnTo>
                    <a:lnTo>
                      <a:pt x="276" y="408"/>
                    </a:lnTo>
                    <a:lnTo>
                      <a:pt x="253" y="398"/>
                    </a:lnTo>
                    <a:lnTo>
                      <a:pt x="227" y="389"/>
                    </a:lnTo>
                    <a:lnTo>
                      <a:pt x="201" y="380"/>
                    </a:lnTo>
                    <a:lnTo>
                      <a:pt x="175" y="371"/>
                    </a:lnTo>
                    <a:lnTo>
                      <a:pt x="151" y="360"/>
                    </a:lnTo>
                    <a:lnTo>
                      <a:pt x="126" y="349"/>
                    </a:lnTo>
                    <a:lnTo>
                      <a:pt x="102" y="338"/>
                    </a:lnTo>
                    <a:lnTo>
                      <a:pt x="81" y="324"/>
                    </a:lnTo>
                    <a:lnTo>
                      <a:pt x="62" y="309"/>
                    </a:lnTo>
                    <a:lnTo>
                      <a:pt x="45" y="291"/>
                    </a:lnTo>
                    <a:lnTo>
                      <a:pt x="31" y="269"/>
                    </a:lnTo>
                    <a:lnTo>
                      <a:pt x="20" y="245"/>
                    </a:lnTo>
                    <a:lnTo>
                      <a:pt x="15" y="218"/>
                    </a:lnTo>
                    <a:lnTo>
                      <a:pt x="12" y="187"/>
                    </a:lnTo>
                    <a:lnTo>
                      <a:pt x="15" y="154"/>
                    </a:lnTo>
                    <a:lnTo>
                      <a:pt x="21" y="125"/>
                    </a:lnTo>
                    <a:lnTo>
                      <a:pt x="34" y="99"/>
                    </a:lnTo>
                    <a:lnTo>
                      <a:pt x="49" y="76"/>
                    </a:lnTo>
                    <a:lnTo>
                      <a:pt x="69" y="56"/>
                    </a:lnTo>
                    <a:lnTo>
                      <a:pt x="90" y="39"/>
                    </a:lnTo>
                    <a:lnTo>
                      <a:pt x="115" y="25"/>
                    </a:lnTo>
                    <a:lnTo>
                      <a:pt x="142" y="14"/>
                    </a:lnTo>
                    <a:lnTo>
                      <a:pt x="170" y="7"/>
                    </a:lnTo>
                    <a:lnTo>
                      <a:pt x="200" y="1"/>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4" name="Freeform 20"/>
              <p:cNvSpPr>
                <a:spLocks noEditPoints="1"/>
              </p:cNvSpPr>
              <p:nvPr userDrawn="1"/>
            </p:nvSpPr>
            <p:spPr bwMode="auto">
              <a:xfrm>
                <a:off x="3492501" y="2847976"/>
                <a:ext cx="506413" cy="557213"/>
              </a:xfrm>
              <a:custGeom>
                <a:avLst/>
                <a:gdLst>
                  <a:gd name="T0" fmla="*/ 323 w 640"/>
                  <a:gd name="T1" fmla="*/ 34 h 703"/>
                  <a:gd name="T2" fmla="*/ 137 w 640"/>
                  <a:gd name="T3" fmla="*/ 474 h 703"/>
                  <a:gd name="T4" fmla="*/ 505 w 640"/>
                  <a:gd name="T5" fmla="*/ 474 h 703"/>
                  <a:gd name="T6" fmla="*/ 323 w 640"/>
                  <a:gd name="T7" fmla="*/ 34 h 703"/>
                  <a:gd name="T8" fmla="*/ 304 w 640"/>
                  <a:gd name="T9" fmla="*/ 0 h 703"/>
                  <a:gd name="T10" fmla="*/ 344 w 640"/>
                  <a:gd name="T11" fmla="*/ 0 h 703"/>
                  <a:gd name="T12" fmla="*/ 640 w 640"/>
                  <a:gd name="T13" fmla="*/ 703 h 703"/>
                  <a:gd name="T14" fmla="*/ 599 w 640"/>
                  <a:gd name="T15" fmla="*/ 703 h 703"/>
                  <a:gd name="T16" fmla="*/ 518 w 640"/>
                  <a:gd name="T17" fmla="*/ 507 h 703"/>
                  <a:gd name="T18" fmla="*/ 124 w 640"/>
                  <a:gd name="T19" fmla="*/ 507 h 703"/>
                  <a:gd name="T20" fmla="*/ 41 w 640"/>
                  <a:gd name="T21" fmla="*/ 703 h 703"/>
                  <a:gd name="T22" fmla="*/ 0 w 640"/>
                  <a:gd name="T23" fmla="*/ 703 h 703"/>
                  <a:gd name="T24" fmla="*/ 304 w 640"/>
                  <a:gd name="T25"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3">
                    <a:moveTo>
                      <a:pt x="323" y="34"/>
                    </a:moveTo>
                    <a:lnTo>
                      <a:pt x="137" y="474"/>
                    </a:lnTo>
                    <a:lnTo>
                      <a:pt x="505" y="474"/>
                    </a:lnTo>
                    <a:lnTo>
                      <a:pt x="323" y="34"/>
                    </a:lnTo>
                    <a:close/>
                    <a:moveTo>
                      <a:pt x="304" y="0"/>
                    </a:moveTo>
                    <a:lnTo>
                      <a:pt x="344" y="0"/>
                    </a:lnTo>
                    <a:lnTo>
                      <a:pt x="640" y="703"/>
                    </a:lnTo>
                    <a:lnTo>
                      <a:pt x="599" y="703"/>
                    </a:lnTo>
                    <a:lnTo>
                      <a:pt x="518" y="507"/>
                    </a:lnTo>
                    <a:lnTo>
                      <a:pt x="124" y="507"/>
                    </a:lnTo>
                    <a:lnTo>
                      <a:pt x="41" y="703"/>
                    </a:lnTo>
                    <a:lnTo>
                      <a:pt x="0" y="70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5" name="Freeform 21"/>
              <p:cNvSpPr>
                <a:spLocks/>
              </p:cNvSpPr>
              <p:nvPr userDrawn="1"/>
            </p:nvSpPr>
            <p:spPr bwMode="auto">
              <a:xfrm>
                <a:off x="4048126" y="2832101"/>
                <a:ext cx="339725" cy="588963"/>
              </a:xfrm>
              <a:custGeom>
                <a:avLst/>
                <a:gdLst>
                  <a:gd name="T0" fmla="*/ 269 w 429"/>
                  <a:gd name="T1" fmla="*/ 2 h 741"/>
                  <a:gd name="T2" fmla="*/ 338 w 429"/>
                  <a:gd name="T3" fmla="*/ 21 h 741"/>
                  <a:gd name="T4" fmla="*/ 394 w 429"/>
                  <a:gd name="T5" fmla="*/ 57 h 741"/>
                  <a:gd name="T6" fmla="*/ 387 w 429"/>
                  <a:gd name="T7" fmla="*/ 105 h 741"/>
                  <a:gd name="T8" fmla="*/ 347 w 429"/>
                  <a:gd name="T9" fmla="*/ 66 h 741"/>
                  <a:gd name="T10" fmla="*/ 293 w 429"/>
                  <a:gd name="T11" fmla="*/ 42 h 741"/>
                  <a:gd name="T12" fmla="*/ 230 w 429"/>
                  <a:gd name="T13" fmla="*/ 33 h 741"/>
                  <a:gd name="T14" fmla="*/ 177 w 429"/>
                  <a:gd name="T15" fmla="*/ 38 h 741"/>
                  <a:gd name="T16" fmla="*/ 129 w 429"/>
                  <a:gd name="T17" fmla="*/ 57 h 741"/>
                  <a:gd name="T18" fmla="*/ 87 w 429"/>
                  <a:gd name="T19" fmla="*/ 88 h 741"/>
                  <a:gd name="T20" fmla="*/ 60 w 429"/>
                  <a:gd name="T21" fmla="*/ 131 h 741"/>
                  <a:gd name="T22" fmla="*/ 49 w 429"/>
                  <a:gd name="T23" fmla="*/ 186 h 741"/>
                  <a:gd name="T24" fmla="*/ 58 w 429"/>
                  <a:gd name="T25" fmla="*/ 238 h 741"/>
                  <a:gd name="T26" fmla="*/ 82 w 429"/>
                  <a:gd name="T27" fmla="*/ 278 h 741"/>
                  <a:gd name="T28" fmla="*/ 118 w 429"/>
                  <a:gd name="T29" fmla="*/ 307 h 741"/>
                  <a:gd name="T30" fmla="*/ 163 w 429"/>
                  <a:gd name="T31" fmla="*/ 330 h 741"/>
                  <a:gd name="T32" fmla="*/ 213 w 429"/>
                  <a:gd name="T33" fmla="*/ 349 h 741"/>
                  <a:gd name="T34" fmla="*/ 264 w 429"/>
                  <a:gd name="T35" fmla="*/ 368 h 741"/>
                  <a:gd name="T36" fmla="*/ 315 w 429"/>
                  <a:gd name="T37" fmla="*/ 389 h 741"/>
                  <a:gd name="T38" fmla="*/ 359 w 429"/>
                  <a:gd name="T39" fmla="*/ 413 h 741"/>
                  <a:gd name="T40" fmla="*/ 396 w 429"/>
                  <a:gd name="T41" fmla="*/ 446 h 741"/>
                  <a:gd name="T42" fmla="*/ 420 w 429"/>
                  <a:gd name="T43" fmla="*/ 491 h 741"/>
                  <a:gd name="T44" fmla="*/ 429 w 429"/>
                  <a:gd name="T45" fmla="*/ 549 h 741"/>
                  <a:gd name="T46" fmla="*/ 418 w 429"/>
                  <a:gd name="T47" fmla="*/ 612 h 741"/>
                  <a:gd name="T48" fmla="*/ 391 w 429"/>
                  <a:gd name="T49" fmla="*/ 662 h 741"/>
                  <a:gd name="T50" fmla="*/ 351 w 429"/>
                  <a:gd name="T51" fmla="*/ 701 h 741"/>
                  <a:gd name="T52" fmla="*/ 299 w 429"/>
                  <a:gd name="T53" fmla="*/ 727 h 741"/>
                  <a:gd name="T54" fmla="*/ 241 w 429"/>
                  <a:gd name="T55" fmla="*/ 740 h 741"/>
                  <a:gd name="T56" fmla="*/ 169 w 429"/>
                  <a:gd name="T57" fmla="*/ 739 h 741"/>
                  <a:gd name="T58" fmla="*/ 91 w 429"/>
                  <a:gd name="T59" fmla="*/ 719 h 741"/>
                  <a:gd name="T60" fmla="*/ 27 w 429"/>
                  <a:gd name="T61" fmla="*/ 678 h 741"/>
                  <a:gd name="T62" fmla="*/ 25 w 429"/>
                  <a:gd name="T63" fmla="*/ 626 h 741"/>
                  <a:gd name="T64" fmla="*/ 80 w 429"/>
                  <a:gd name="T65" fmla="*/ 670 h 741"/>
                  <a:gd name="T66" fmla="*/ 142 w 429"/>
                  <a:gd name="T67" fmla="*/ 698 h 741"/>
                  <a:gd name="T68" fmla="*/ 211 w 429"/>
                  <a:gd name="T69" fmla="*/ 707 h 741"/>
                  <a:gd name="T70" fmla="*/ 266 w 429"/>
                  <a:gd name="T71" fmla="*/ 701 h 741"/>
                  <a:gd name="T72" fmla="*/ 314 w 429"/>
                  <a:gd name="T73" fmla="*/ 681 h 741"/>
                  <a:gd name="T74" fmla="*/ 354 w 429"/>
                  <a:gd name="T75" fmla="*/ 650 h 741"/>
                  <a:gd name="T76" fmla="*/ 381 w 429"/>
                  <a:gd name="T77" fmla="*/ 606 h 741"/>
                  <a:gd name="T78" fmla="*/ 391 w 429"/>
                  <a:gd name="T79" fmla="*/ 551 h 741"/>
                  <a:gd name="T80" fmla="*/ 382 w 429"/>
                  <a:gd name="T81" fmla="*/ 499 h 741"/>
                  <a:gd name="T82" fmla="*/ 358 w 429"/>
                  <a:gd name="T83" fmla="*/ 460 h 741"/>
                  <a:gd name="T84" fmla="*/ 322 w 429"/>
                  <a:gd name="T85" fmla="*/ 430 h 741"/>
                  <a:gd name="T86" fmla="*/ 277 w 429"/>
                  <a:gd name="T87" fmla="*/ 408 h 741"/>
                  <a:gd name="T88" fmla="*/ 227 w 429"/>
                  <a:gd name="T89" fmla="*/ 389 h 741"/>
                  <a:gd name="T90" fmla="*/ 176 w 429"/>
                  <a:gd name="T91" fmla="*/ 371 h 741"/>
                  <a:gd name="T92" fmla="*/ 126 w 429"/>
                  <a:gd name="T93" fmla="*/ 349 h 741"/>
                  <a:gd name="T94" fmla="*/ 81 w 429"/>
                  <a:gd name="T95" fmla="*/ 324 h 741"/>
                  <a:gd name="T96" fmla="*/ 45 w 429"/>
                  <a:gd name="T97" fmla="*/ 291 h 741"/>
                  <a:gd name="T98" fmla="*/ 21 w 429"/>
                  <a:gd name="T99" fmla="*/ 245 h 741"/>
                  <a:gd name="T100" fmla="*/ 13 w 429"/>
                  <a:gd name="T101" fmla="*/ 187 h 741"/>
                  <a:gd name="T102" fmla="*/ 22 w 429"/>
                  <a:gd name="T103" fmla="*/ 125 h 741"/>
                  <a:gd name="T104" fmla="*/ 50 w 429"/>
                  <a:gd name="T105" fmla="*/ 76 h 741"/>
                  <a:gd name="T106" fmla="*/ 90 w 429"/>
                  <a:gd name="T107" fmla="*/ 39 h 741"/>
                  <a:gd name="T108" fmla="*/ 142 w 429"/>
                  <a:gd name="T109" fmla="*/ 14 h 741"/>
                  <a:gd name="T110" fmla="*/ 200 w 429"/>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741">
                    <a:moveTo>
                      <a:pt x="231" y="0"/>
                    </a:moveTo>
                    <a:lnTo>
                      <a:pt x="269" y="2"/>
                    </a:lnTo>
                    <a:lnTo>
                      <a:pt x="305" y="10"/>
                    </a:lnTo>
                    <a:lnTo>
                      <a:pt x="338" y="21"/>
                    </a:lnTo>
                    <a:lnTo>
                      <a:pt x="367" y="37"/>
                    </a:lnTo>
                    <a:lnTo>
                      <a:pt x="394" y="57"/>
                    </a:lnTo>
                    <a:lnTo>
                      <a:pt x="415" y="80"/>
                    </a:lnTo>
                    <a:lnTo>
                      <a:pt x="387" y="105"/>
                    </a:lnTo>
                    <a:lnTo>
                      <a:pt x="368" y="83"/>
                    </a:lnTo>
                    <a:lnTo>
                      <a:pt x="347" y="66"/>
                    </a:lnTo>
                    <a:lnTo>
                      <a:pt x="321" y="52"/>
                    </a:lnTo>
                    <a:lnTo>
                      <a:pt x="293" y="42"/>
                    </a:lnTo>
                    <a:lnTo>
                      <a:pt x="262" y="35"/>
                    </a:lnTo>
                    <a:lnTo>
                      <a:pt x="230" y="33"/>
                    </a:lnTo>
                    <a:lnTo>
                      <a:pt x="203" y="34"/>
                    </a:lnTo>
                    <a:lnTo>
                      <a:pt x="177" y="38"/>
                    </a:lnTo>
                    <a:lnTo>
                      <a:pt x="152" y="46"/>
                    </a:lnTo>
                    <a:lnTo>
                      <a:pt x="129" y="57"/>
                    </a:lnTo>
                    <a:lnTo>
                      <a:pt x="106" y="71"/>
                    </a:lnTo>
                    <a:lnTo>
                      <a:pt x="87" y="88"/>
                    </a:lnTo>
                    <a:lnTo>
                      <a:pt x="71" y="107"/>
                    </a:lnTo>
                    <a:lnTo>
                      <a:pt x="60" y="131"/>
                    </a:lnTo>
                    <a:lnTo>
                      <a:pt x="52" y="156"/>
                    </a:lnTo>
                    <a:lnTo>
                      <a:pt x="49" y="186"/>
                    </a:lnTo>
                    <a:lnTo>
                      <a:pt x="51" y="214"/>
                    </a:lnTo>
                    <a:lnTo>
                      <a:pt x="58" y="238"/>
                    </a:lnTo>
                    <a:lnTo>
                      <a:pt x="68" y="259"/>
                    </a:lnTo>
                    <a:lnTo>
                      <a:pt x="82" y="278"/>
                    </a:lnTo>
                    <a:lnTo>
                      <a:pt x="99" y="294"/>
                    </a:lnTo>
                    <a:lnTo>
                      <a:pt x="118" y="307"/>
                    </a:lnTo>
                    <a:lnTo>
                      <a:pt x="140" y="320"/>
                    </a:lnTo>
                    <a:lnTo>
                      <a:pt x="163" y="330"/>
                    </a:lnTo>
                    <a:lnTo>
                      <a:pt x="188" y="340"/>
                    </a:lnTo>
                    <a:lnTo>
                      <a:pt x="213" y="349"/>
                    </a:lnTo>
                    <a:lnTo>
                      <a:pt x="239" y="358"/>
                    </a:lnTo>
                    <a:lnTo>
                      <a:pt x="264" y="368"/>
                    </a:lnTo>
                    <a:lnTo>
                      <a:pt x="290" y="377"/>
                    </a:lnTo>
                    <a:lnTo>
                      <a:pt x="315" y="389"/>
                    </a:lnTo>
                    <a:lnTo>
                      <a:pt x="338" y="400"/>
                    </a:lnTo>
                    <a:lnTo>
                      <a:pt x="359" y="413"/>
                    </a:lnTo>
                    <a:lnTo>
                      <a:pt x="379" y="429"/>
                    </a:lnTo>
                    <a:lnTo>
                      <a:pt x="396" y="446"/>
                    </a:lnTo>
                    <a:lnTo>
                      <a:pt x="409" y="467"/>
                    </a:lnTo>
                    <a:lnTo>
                      <a:pt x="420" y="491"/>
                    </a:lnTo>
                    <a:lnTo>
                      <a:pt x="426" y="518"/>
                    </a:lnTo>
                    <a:lnTo>
                      <a:pt x="429" y="549"/>
                    </a:lnTo>
                    <a:lnTo>
                      <a:pt x="426" y="581"/>
                    </a:lnTo>
                    <a:lnTo>
                      <a:pt x="418" y="612"/>
                    </a:lnTo>
                    <a:lnTo>
                      <a:pt x="407" y="639"/>
                    </a:lnTo>
                    <a:lnTo>
                      <a:pt x="391" y="662"/>
                    </a:lnTo>
                    <a:lnTo>
                      <a:pt x="373" y="684"/>
                    </a:lnTo>
                    <a:lnTo>
                      <a:pt x="351" y="701"/>
                    </a:lnTo>
                    <a:lnTo>
                      <a:pt x="326" y="715"/>
                    </a:lnTo>
                    <a:lnTo>
                      <a:pt x="299" y="727"/>
                    </a:lnTo>
                    <a:lnTo>
                      <a:pt x="271" y="734"/>
                    </a:lnTo>
                    <a:lnTo>
                      <a:pt x="241" y="740"/>
                    </a:lnTo>
                    <a:lnTo>
                      <a:pt x="211" y="741"/>
                    </a:lnTo>
                    <a:lnTo>
                      <a:pt x="169" y="739"/>
                    </a:lnTo>
                    <a:lnTo>
                      <a:pt x="129" y="731"/>
                    </a:lnTo>
                    <a:lnTo>
                      <a:pt x="91" y="719"/>
                    </a:lnTo>
                    <a:lnTo>
                      <a:pt x="58" y="701"/>
                    </a:lnTo>
                    <a:lnTo>
                      <a:pt x="27" y="678"/>
                    </a:lnTo>
                    <a:lnTo>
                      <a:pt x="0" y="651"/>
                    </a:lnTo>
                    <a:lnTo>
                      <a:pt x="25" y="626"/>
                    </a:lnTo>
                    <a:lnTo>
                      <a:pt x="51" y="650"/>
                    </a:lnTo>
                    <a:lnTo>
                      <a:pt x="80" y="670"/>
                    </a:lnTo>
                    <a:lnTo>
                      <a:pt x="109" y="687"/>
                    </a:lnTo>
                    <a:lnTo>
                      <a:pt x="142" y="698"/>
                    </a:lnTo>
                    <a:lnTo>
                      <a:pt x="176" y="705"/>
                    </a:lnTo>
                    <a:lnTo>
                      <a:pt x="211" y="707"/>
                    </a:lnTo>
                    <a:lnTo>
                      <a:pt x="239" y="706"/>
                    </a:lnTo>
                    <a:lnTo>
                      <a:pt x="266" y="701"/>
                    </a:lnTo>
                    <a:lnTo>
                      <a:pt x="290" y="693"/>
                    </a:lnTo>
                    <a:lnTo>
                      <a:pt x="314" y="681"/>
                    </a:lnTo>
                    <a:lnTo>
                      <a:pt x="335" y="667"/>
                    </a:lnTo>
                    <a:lnTo>
                      <a:pt x="354" y="650"/>
                    </a:lnTo>
                    <a:lnTo>
                      <a:pt x="370" y="630"/>
                    </a:lnTo>
                    <a:lnTo>
                      <a:pt x="381" y="606"/>
                    </a:lnTo>
                    <a:lnTo>
                      <a:pt x="388" y="580"/>
                    </a:lnTo>
                    <a:lnTo>
                      <a:pt x="391" y="551"/>
                    </a:lnTo>
                    <a:lnTo>
                      <a:pt x="389" y="523"/>
                    </a:lnTo>
                    <a:lnTo>
                      <a:pt x="382" y="499"/>
                    </a:lnTo>
                    <a:lnTo>
                      <a:pt x="372" y="478"/>
                    </a:lnTo>
                    <a:lnTo>
                      <a:pt x="358" y="460"/>
                    </a:lnTo>
                    <a:lnTo>
                      <a:pt x="341" y="444"/>
                    </a:lnTo>
                    <a:lnTo>
                      <a:pt x="322" y="430"/>
                    </a:lnTo>
                    <a:lnTo>
                      <a:pt x="300" y="419"/>
                    </a:lnTo>
                    <a:lnTo>
                      <a:pt x="277" y="408"/>
                    </a:lnTo>
                    <a:lnTo>
                      <a:pt x="253" y="398"/>
                    </a:lnTo>
                    <a:lnTo>
                      <a:pt x="227" y="389"/>
                    </a:lnTo>
                    <a:lnTo>
                      <a:pt x="202" y="380"/>
                    </a:lnTo>
                    <a:lnTo>
                      <a:pt x="176" y="371"/>
                    </a:lnTo>
                    <a:lnTo>
                      <a:pt x="151" y="360"/>
                    </a:lnTo>
                    <a:lnTo>
                      <a:pt x="126" y="349"/>
                    </a:lnTo>
                    <a:lnTo>
                      <a:pt x="103" y="338"/>
                    </a:lnTo>
                    <a:lnTo>
                      <a:pt x="81" y="324"/>
                    </a:lnTo>
                    <a:lnTo>
                      <a:pt x="62" y="309"/>
                    </a:lnTo>
                    <a:lnTo>
                      <a:pt x="45" y="291"/>
                    </a:lnTo>
                    <a:lnTo>
                      <a:pt x="32" y="269"/>
                    </a:lnTo>
                    <a:lnTo>
                      <a:pt x="21" y="245"/>
                    </a:lnTo>
                    <a:lnTo>
                      <a:pt x="15" y="218"/>
                    </a:lnTo>
                    <a:lnTo>
                      <a:pt x="13" y="187"/>
                    </a:lnTo>
                    <a:lnTo>
                      <a:pt x="15" y="154"/>
                    </a:lnTo>
                    <a:lnTo>
                      <a:pt x="22" y="125"/>
                    </a:lnTo>
                    <a:lnTo>
                      <a:pt x="34" y="99"/>
                    </a:lnTo>
                    <a:lnTo>
                      <a:pt x="50" y="76"/>
                    </a:lnTo>
                    <a:lnTo>
                      <a:pt x="69" y="56"/>
                    </a:lnTo>
                    <a:lnTo>
                      <a:pt x="90" y="39"/>
                    </a:lnTo>
                    <a:lnTo>
                      <a:pt x="115" y="25"/>
                    </a:lnTo>
                    <a:lnTo>
                      <a:pt x="142" y="14"/>
                    </a:lnTo>
                    <a:lnTo>
                      <a:pt x="170" y="7"/>
                    </a:lnTo>
                    <a:lnTo>
                      <a:pt x="200" y="1"/>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6" name="Freeform 22"/>
              <p:cNvSpPr>
                <a:spLocks noEditPoints="1"/>
              </p:cNvSpPr>
              <p:nvPr userDrawn="1"/>
            </p:nvSpPr>
            <p:spPr bwMode="auto">
              <a:xfrm>
                <a:off x="4421188" y="2836863"/>
                <a:ext cx="66675" cy="65088"/>
              </a:xfrm>
              <a:custGeom>
                <a:avLst/>
                <a:gdLst>
                  <a:gd name="T0" fmla="*/ 33 w 84"/>
                  <a:gd name="T1" fmla="*/ 41 h 84"/>
                  <a:gd name="T2" fmla="*/ 44 w 84"/>
                  <a:gd name="T3" fmla="*/ 41 h 84"/>
                  <a:gd name="T4" fmla="*/ 50 w 84"/>
                  <a:gd name="T5" fmla="*/ 39 h 84"/>
                  <a:gd name="T6" fmla="*/ 53 w 84"/>
                  <a:gd name="T7" fmla="*/ 35 h 84"/>
                  <a:gd name="T8" fmla="*/ 53 w 84"/>
                  <a:gd name="T9" fmla="*/ 29 h 84"/>
                  <a:gd name="T10" fmla="*/ 51 w 84"/>
                  <a:gd name="T11" fmla="*/ 25 h 84"/>
                  <a:gd name="T12" fmla="*/ 45 w 84"/>
                  <a:gd name="T13" fmla="*/ 23 h 84"/>
                  <a:gd name="T14" fmla="*/ 33 w 84"/>
                  <a:gd name="T15" fmla="*/ 23 h 84"/>
                  <a:gd name="T16" fmla="*/ 43 w 84"/>
                  <a:gd name="T17" fmla="*/ 19 h 84"/>
                  <a:gd name="T18" fmla="*/ 52 w 84"/>
                  <a:gd name="T19" fmla="*/ 20 h 84"/>
                  <a:gd name="T20" fmla="*/ 57 w 84"/>
                  <a:gd name="T21" fmla="*/ 24 h 84"/>
                  <a:gd name="T22" fmla="*/ 59 w 84"/>
                  <a:gd name="T23" fmla="*/ 32 h 84"/>
                  <a:gd name="T24" fmla="*/ 56 w 84"/>
                  <a:gd name="T25" fmla="*/ 40 h 84"/>
                  <a:gd name="T26" fmla="*/ 51 w 84"/>
                  <a:gd name="T27" fmla="*/ 44 h 84"/>
                  <a:gd name="T28" fmla="*/ 61 w 84"/>
                  <a:gd name="T29" fmla="*/ 66 h 84"/>
                  <a:gd name="T30" fmla="*/ 42 w 84"/>
                  <a:gd name="T31" fmla="*/ 46 h 84"/>
                  <a:gd name="T32" fmla="*/ 33 w 84"/>
                  <a:gd name="T33" fmla="*/ 66 h 84"/>
                  <a:gd name="T34" fmla="*/ 27 w 84"/>
                  <a:gd name="T35" fmla="*/ 19 h 84"/>
                  <a:gd name="T36" fmla="*/ 27 w 84"/>
                  <a:gd name="T37" fmla="*/ 8 h 84"/>
                  <a:gd name="T38" fmla="*/ 8 w 84"/>
                  <a:gd name="T39" fmla="*/ 28 h 84"/>
                  <a:gd name="T40" fmla="*/ 8 w 84"/>
                  <a:gd name="T41" fmla="*/ 57 h 84"/>
                  <a:gd name="T42" fmla="*/ 27 w 84"/>
                  <a:gd name="T43" fmla="*/ 77 h 84"/>
                  <a:gd name="T44" fmla="*/ 56 w 84"/>
                  <a:gd name="T45" fmla="*/ 77 h 84"/>
                  <a:gd name="T46" fmla="*/ 77 w 84"/>
                  <a:gd name="T47" fmla="*/ 57 h 84"/>
                  <a:gd name="T48" fmla="*/ 77 w 84"/>
                  <a:gd name="T49" fmla="*/ 28 h 84"/>
                  <a:gd name="T50" fmla="*/ 56 w 84"/>
                  <a:gd name="T51" fmla="*/ 8 h 84"/>
                  <a:gd name="T52" fmla="*/ 42 w 84"/>
                  <a:gd name="T53" fmla="*/ 0 h 84"/>
                  <a:gd name="T54" fmla="*/ 72 w 84"/>
                  <a:gd name="T55" fmla="*/ 13 h 84"/>
                  <a:gd name="T56" fmla="*/ 84 w 84"/>
                  <a:gd name="T57" fmla="*/ 42 h 84"/>
                  <a:gd name="T58" fmla="*/ 72 w 84"/>
                  <a:gd name="T59" fmla="*/ 73 h 84"/>
                  <a:gd name="T60" fmla="*/ 42 w 84"/>
                  <a:gd name="T61" fmla="*/ 84 h 84"/>
                  <a:gd name="T62" fmla="*/ 17 w 84"/>
                  <a:gd name="T63" fmla="*/ 76 h 84"/>
                  <a:gd name="T64" fmla="*/ 2 w 84"/>
                  <a:gd name="T65" fmla="*/ 56 h 84"/>
                  <a:gd name="T66" fmla="*/ 3 w 84"/>
                  <a:gd name="T67" fmla="*/ 26 h 84"/>
                  <a:gd name="T68" fmla="*/ 26 w 84"/>
                  <a:gd name="T6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4">
                    <a:moveTo>
                      <a:pt x="33" y="23"/>
                    </a:moveTo>
                    <a:lnTo>
                      <a:pt x="33" y="41"/>
                    </a:lnTo>
                    <a:lnTo>
                      <a:pt x="41" y="41"/>
                    </a:lnTo>
                    <a:lnTo>
                      <a:pt x="44" y="41"/>
                    </a:lnTo>
                    <a:lnTo>
                      <a:pt x="47" y="40"/>
                    </a:lnTo>
                    <a:lnTo>
                      <a:pt x="50" y="39"/>
                    </a:lnTo>
                    <a:lnTo>
                      <a:pt x="52" y="38"/>
                    </a:lnTo>
                    <a:lnTo>
                      <a:pt x="53" y="35"/>
                    </a:lnTo>
                    <a:lnTo>
                      <a:pt x="54" y="32"/>
                    </a:lnTo>
                    <a:lnTo>
                      <a:pt x="53" y="29"/>
                    </a:lnTo>
                    <a:lnTo>
                      <a:pt x="52" y="26"/>
                    </a:lnTo>
                    <a:lnTo>
                      <a:pt x="51" y="25"/>
                    </a:lnTo>
                    <a:lnTo>
                      <a:pt x="48" y="24"/>
                    </a:lnTo>
                    <a:lnTo>
                      <a:pt x="45" y="23"/>
                    </a:lnTo>
                    <a:lnTo>
                      <a:pt x="43" y="23"/>
                    </a:lnTo>
                    <a:lnTo>
                      <a:pt x="33" y="23"/>
                    </a:lnTo>
                    <a:close/>
                    <a:moveTo>
                      <a:pt x="27" y="19"/>
                    </a:moveTo>
                    <a:lnTo>
                      <a:pt x="43" y="19"/>
                    </a:lnTo>
                    <a:lnTo>
                      <a:pt x="47" y="20"/>
                    </a:lnTo>
                    <a:lnTo>
                      <a:pt x="52" y="20"/>
                    </a:lnTo>
                    <a:lnTo>
                      <a:pt x="54" y="22"/>
                    </a:lnTo>
                    <a:lnTo>
                      <a:pt x="57" y="24"/>
                    </a:lnTo>
                    <a:lnTo>
                      <a:pt x="59" y="28"/>
                    </a:lnTo>
                    <a:lnTo>
                      <a:pt x="59" y="32"/>
                    </a:lnTo>
                    <a:lnTo>
                      <a:pt x="59" y="37"/>
                    </a:lnTo>
                    <a:lnTo>
                      <a:pt x="56" y="40"/>
                    </a:lnTo>
                    <a:lnTo>
                      <a:pt x="54" y="42"/>
                    </a:lnTo>
                    <a:lnTo>
                      <a:pt x="51" y="44"/>
                    </a:lnTo>
                    <a:lnTo>
                      <a:pt x="47" y="44"/>
                    </a:lnTo>
                    <a:lnTo>
                      <a:pt x="61" y="66"/>
                    </a:lnTo>
                    <a:lnTo>
                      <a:pt x="54" y="66"/>
                    </a:lnTo>
                    <a:lnTo>
                      <a:pt x="42" y="46"/>
                    </a:lnTo>
                    <a:lnTo>
                      <a:pt x="33" y="46"/>
                    </a:lnTo>
                    <a:lnTo>
                      <a:pt x="33" y="66"/>
                    </a:lnTo>
                    <a:lnTo>
                      <a:pt x="27" y="66"/>
                    </a:lnTo>
                    <a:lnTo>
                      <a:pt x="27" y="19"/>
                    </a:lnTo>
                    <a:close/>
                    <a:moveTo>
                      <a:pt x="42" y="5"/>
                    </a:moveTo>
                    <a:lnTo>
                      <a:pt x="27" y="8"/>
                    </a:lnTo>
                    <a:lnTo>
                      <a:pt x="16" y="16"/>
                    </a:lnTo>
                    <a:lnTo>
                      <a:pt x="8" y="28"/>
                    </a:lnTo>
                    <a:lnTo>
                      <a:pt x="5" y="42"/>
                    </a:lnTo>
                    <a:lnTo>
                      <a:pt x="8" y="57"/>
                    </a:lnTo>
                    <a:lnTo>
                      <a:pt x="16" y="69"/>
                    </a:lnTo>
                    <a:lnTo>
                      <a:pt x="27" y="77"/>
                    </a:lnTo>
                    <a:lnTo>
                      <a:pt x="42" y="80"/>
                    </a:lnTo>
                    <a:lnTo>
                      <a:pt x="56" y="77"/>
                    </a:lnTo>
                    <a:lnTo>
                      <a:pt x="69" y="69"/>
                    </a:lnTo>
                    <a:lnTo>
                      <a:pt x="77" y="57"/>
                    </a:lnTo>
                    <a:lnTo>
                      <a:pt x="80" y="42"/>
                    </a:lnTo>
                    <a:lnTo>
                      <a:pt x="77" y="28"/>
                    </a:lnTo>
                    <a:lnTo>
                      <a:pt x="69" y="16"/>
                    </a:lnTo>
                    <a:lnTo>
                      <a:pt x="56" y="8"/>
                    </a:lnTo>
                    <a:lnTo>
                      <a:pt x="42" y="5"/>
                    </a:lnTo>
                    <a:close/>
                    <a:moveTo>
                      <a:pt x="42" y="0"/>
                    </a:moveTo>
                    <a:lnTo>
                      <a:pt x="59" y="4"/>
                    </a:lnTo>
                    <a:lnTo>
                      <a:pt x="72" y="13"/>
                    </a:lnTo>
                    <a:lnTo>
                      <a:pt x="81" y="26"/>
                    </a:lnTo>
                    <a:lnTo>
                      <a:pt x="84" y="42"/>
                    </a:lnTo>
                    <a:lnTo>
                      <a:pt x="81" y="59"/>
                    </a:lnTo>
                    <a:lnTo>
                      <a:pt x="72" y="73"/>
                    </a:lnTo>
                    <a:lnTo>
                      <a:pt x="59" y="82"/>
                    </a:lnTo>
                    <a:lnTo>
                      <a:pt x="42" y="84"/>
                    </a:lnTo>
                    <a:lnTo>
                      <a:pt x="29" y="83"/>
                    </a:lnTo>
                    <a:lnTo>
                      <a:pt x="17" y="76"/>
                    </a:lnTo>
                    <a:lnTo>
                      <a:pt x="8" y="67"/>
                    </a:lnTo>
                    <a:lnTo>
                      <a:pt x="2" y="56"/>
                    </a:lnTo>
                    <a:lnTo>
                      <a:pt x="0" y="42"/>
                    </a:lnTo>
                    <a:lnTo>
                      <a:pt x="3" y="26"/>
                    </a:lnTo>
                    <a:lnTo>
                      <a:pt x="12" y="13"/>
                    </a:lnTo>
                    <a:lnTo>
                      <a:pt x="26" y="4"/>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7" name="Freeform 23"/>
              <p:cNvSpPr>
                <a:spLocks/>
              </p:cNvSpPr>
              <p:nvPr userDrawn="1"/>
            </p:nvSpPr>
            <p:spPr bwMode="auto">
              <a:xfrm>
                <a:off x="4649788" y="2847976"/>
                <a:ext cx="460375" cy="557213"/>
              </a:xfrm>
              <a:custGeom>
                <a:avLst/>
                <a:gdLst>
                  <a:gd name="T0" fmla="*/ 0 w 580"/>
                  <a:gd name="T1" fmla="*/ 0 h 703"/>
                  <a:gd name="T2" fmla="*/ 40 w 580"/>
                  <a:gd name="T3" fmla="*/ 0 h 703"/>
                  <a:gd name="T4" fmla="*/ 288 w 580"/>
                  <a:gd name="T5" fmla="*/ 660 h 703"/>
                  <a:gd name="T6" fmla="*/ 290 w 580"/>
                  <a:gd name="T7" fmla="*/ 660 h 703"/>
                  <a:gd name="T8" fmla="*/ 540 w 580"/>
                  <a:gd name="T9" fmla="*/ 0 h 703"/>
                  <a:gd name="T10" fmla="*/ 580 w 580"/>
                  <a:gd name="T11" fmla="*/ 0 h 703"/>
                  <a:gd name="T12" fmla="*/ 312 w 580"/>
                  <a:gd name="T13" fmla="*/ 703 h 703"/>
                  <a:gd name="T14" fmla="*/ 265 w 580"/>
                  <a:gd name="T15" fmla="*/ 703 h 703"/>
                  <a:gd name="T16" fmla="*/ 0 w 580"/>
                  <a:gd name="T17"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03">
                    <a:moveTo>
                      <a:pt x="0" y="0"/>
                    </a:moveTo>
                    <a:lnTo>
                      <a:pt x="40" y="0"/>
                    </a:lnTo>
                    <a:lnTo>
                      <a:pt x="288" y="660"/>
                    </a:lnTo>
                    <a:lnTo>
                      <a:pt x="290" y="660"/>
                    </a:lnTo>
                    <a:lnTo>
                      <a:pt x="540" y="0"/>
                    </a:lnTo>
                    <a:lnTo>
                      <a:pt x="580" y="0"/>
                    </a:lnTo>
                    <a:lnTo>
                      <a:pt x="312" y="703"/>
                    </a:lnTo>
                    <a:lnTo>
                      <a:pt x="265" y="7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8" name="Freeform 24"/>
              <p:cNvSpPr>
                <a:spLocks noEditPoints="1"/>
              </p:cNvSpPr>
              <p:nvPr userDrawn="1"/>
            </p:nvSpPr>
            <p:spPr bwMode="auto">
              <a:xfrm>
                <a:off x="5157788" y="2862263"/>
                <a:ext cx="47625" cy="542925"/>
              </a:xfrm>
              <a:custGeom>
                <a:avLst/>
                <a:gdLst>
                  <a:gd name="T0" fmla="*/ 14 w 61"/>
                  <a:gd name="T1" fmla="*/ 225 h 684"/>
                  <a:gd name="T2" fmla="*/ 48 w 61"/>
                  <a:gd name="T3" fmla="*/ 225 h 684"/>
                  <a:gd name="T4" fmla="*/ 48 w 61"/>
                  <a:gd name="T5" fmla="*/ 684 h 684"/>
                  <a:gd name="T6" fmla="*/ 14 w 61"/>
                  <a:gd name="T7" fmla="*/ 684 h 684"/>
                  <a:gd name="T8" fmla="*/ 14 w 61"/>
                  <a:gd name="T9" fmla="*/ 225 h 684"/>
                  <a:gd name="T10" fmla="*/ 30 w 61"/>
                  <a:gd name="T11" fmla="*/ 0 h 684"/>
                  <a:gd name="T12" fmla="*/ 42 w 61"/>
                  <a:gd name="T13" fmla="*/ 4 h 684"/>
                  <a:gd name="T14" fmla="*/ 52 w 61"/>
                  <a:gd name="T15" fmla="*/ 10 h 684"/>
                  <a:gd name="T16" fmla="*/ 59 w 61"/>
                  <a:gd name="T17" fmla="*/ 20 h 684"/>
                  <a:gd name="T18" fmla="*/ 61 w 61"/>
                  <a:gd name="T19" fmla="*/ 33 h 684"/>
                  <a:gd name="T20" fmla="*/ 59 w 61"/>
                  <a:gd name="T21" fmla="*/ 46 h 684"/>
                  <a:gd name="T22" fmla="*/ 52 w 61"/>
                  <a:gd name="T23" fmla="*/ 56 h 684"/>
                  <a:gd name="T24" fmla="*/ 42 w 61"/>
                  <a:gd name="T25" fmla="*/ 63 h 684"/>
                  <a:gd name="T26" fmla="*/ 30 w 61"/>
                  <a:gd name="T27" fmla="*/ 66 h 684"/>
                  <a:gd name="T28" fmla="*/ 19 w 61"/>
                  <a:gd name="T29" fmla="*/ 63 h 684"/>
                  <a:gd name="T30" fmla="*/ 9 w 61"/>
                  <a:gd name="T31" fmla="*/ 56 h 684"/>
                  <a:gd name="T32" fmla="*/ 2 w 61"/>
                  <a:gd name="T33" fmla="*/ 46 h 684"/>
                  <a:gd name="T34" fmla="*/ 0 w 61"/>
                  <a:gd name="T35" fmla="*/ 33 h 684"/>
                  <a:gd name="T36" fmla="*/ 2 w 61"/>
                  <a:gd name="T37" fmla="*/ 20 h 684"/>
                  <a:gd name="T38" fmla="*/ 9 w 61"/>
                  <a:gd name="T39" fmla="*/ 10 h 684"/>
                  <a:gd name="T40" fmla="*/ 19 w 61"/>
                  <a:gd name="T41" fmla="*/ 4 h 684"/>
                  <a:gd name="T42" fmla="*/ 30 w 61"/>
                  <a:gd name="T4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684">
                    <a:moveTo>
                      <a:pt x="14" y="225"/>
                    </a:moveTo>
                    <a:lnTo>
                      <a:pt x="48" y="225"/>
                    </a:lnTo>
                    <a:lnTo>
                      <a:pt x="48" y="684"/>
                    </a:lnTo>
                    <a:lnTo>
                      <a:pt x="14" y="684"/>
                    </a:lnTo>
                    <a:lnTo>
                      <a:pt x="14" y="225"/>
                    </a:lnTo>
                    <a:close/>
                    <a:moveTo>
                      <a:pt x="30" y="0"/>
                    </a:moveTo>
                    <a:lnTo>
                      <a:pt x="42" y="4"/>
                    </a:lnTo>
                    <a:lnTo>
                      <a:pt x="52" y="10"/>
                    </a:lnTo>
                    <a:lnTo>
                      <a:pt x="59" y="20"/>
                    </a:lnTo>
                    <a:lnTo>
                      <a:pt x="61" y="33"/>
                    </a:lnTo>
                    <a:lnTo>
                      <a:pt x="59" y="46"/>
                    </a:lnTo>
                    <a:lnTo>
                      <a:pt x="52" y="56"/>
                    </a:lnTo>
                    <a:lnTo>
                      <a:pt x="42" y="63"/>
                    </a:lnTo>
                    <a:lnTo>
                      <a:pt x="30" y="66"/>
                    </a:lnTo>
                    <a:lnTo>
                      <a:pt x="19" y="63"/>
                    </a:lnTo>
                    <a:lnTo>
                      <a:pt x="9" y="56"/>
                    </a:lnTo>
                    <a:lnTo>
                      <a:pt x="2" y="46"/>
                    </a:lnTo>
                    <a:lnTo>
                      <a:pt x="0" y="33"/>
                    </a:lnTo>
                    <a:lnTo>
                      <a:pt x="2" y="20"/>
                    </a:lnTo>
                    <a:lnTo>
                      <a:pt x="9" y="10"/>
                    </a:lnTo>
                    <a:lnTo>
                      <a:pt x="19" y="4"/>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9" name="Freeform 25"/>
              <p:cNvSpPr>
                <a:spLocks/>
              </p:cNvSpPr>
              <p:nvPr userDrawn="1"/>
            </p:nvSpPr>
            <p:spPr bwMode="auto">
              <a:xfrm>
                <a:off x="5289551" y="3041651"/>
                <a:ext cx="317500" cy="554038"/>
              </a:xfrm>
              <a:custGeom>
                <a:avLst/>
                <a:gdLst>
                  <a:gd name="T0" fmla="*/ 0 w 400"/>
                  <a:gd name="T1" fmla="*/ 0 h 699"/>
                  <a:gd name="T2" fmla="*/ 39 w 400"/>
                  <a:gd name="T3" fmla="*/ 0 h 699"/>
                  <a:gd name="T4" fmla="*/ 204 w 400"/>
                  <a:gd name="T5" fmla="*/ 429 h 699"/>
                  <a:gd name="T6" fmla="*/ 360 w 400"/>
                  <a:gd name="T7" fmla="*/ 0 h 699"/>
                  <a:gd name="T8" fmla="*/ 400 w 400"/>
                  <a:gd name="T9" fmla="*/ 0 h 699"/>
                  <a:gd name="T10" fmla="*/ 171 w 400"/>
                  <a:gd name="T11" fmla="*/ 601 h 699"/>
                  <a:gd name="T12" fmla="*/ 160 w 400"/>
                  <a:gd name="T13" fmla="*/ 626 h 699"/>
                  <a:gd name="T14" fmla="*/ 148 w 400"/>
                  <a:gd name="T15" fmla="*/ 647 h 699"/>
                  <a:gd name="T16" fmla="*/ 133 w 400"/>
                  <a:gd name="T17" fmla="*/ 665 h 699"/>
                  <a:gd name="T18" fmla="*/ 118 w 400"/>
                  <a:gd name="T19" fmla="*/ 680 h 699"/>
                  <a:gd name="T20" fmla="*/ 97 w 400"/>
                  <a:gd name="T21" fmla="*/ 690 h 699"/>
                  <a:gd name="T22" fmla="*/ 76 w 400"/>
                  <a:gd name="T23" fmla="*/ 697 h 699"/>
                  <a:gd name="T24" fmla="*/ 50 w 400"/>
                  <a:gd name="T25" fmla="*/ 699 h 699"/>
                  <a:gd name="T26" fmla="*/ 34 w 400"/>
                  <a:gd name="T27" fmla="*/ 698 h 699"/>
                  <a:gd name="T28" fmla="*/ 19 w 400"/>
                  <a:gd name="T29" fmla="*/ 697 h 699"/>
                  <a:gd name="T30" fmla="*/ 4 w 400"/>
                  <a:gd name="T31" fmla="*/ 693 h 699"/>
                  <a:gd name="T32" fmla="*/ 10 w 400"/>
                  <a:gd name="T33" fmla="*/ 661 h 699"/>
                  <a:gd name="T34" fmla="*/ 29 w 400"/>
                  <a:gd name="T35" fmla="*/ 665 h 699"/>
                  <a:gd name="T36" fmla="*/ 50 w 400"/>
                  <a:gd name="T37" fmla="*/ 667 h 699"/>
                  <a:gd name="T38" fmla="*/ 71 w 400"/>
                  <a:gd name="T39" fmla="*/ 665 h 699"/>
                  <a:gd name="T40" fmla="*/ 88 w 400"/>
                  <a:gd name="T41" fmla="*/ 658 h 699"/>
                  <a:gd name="T42" fmla="*/ 104 w 400"/>
                  <a:gd name="T43" fmla="*/ 647 h 699"/>
                  <a:gd name="T44" fmla="*/ 116 w 400"/>
                  <a:gd name="T45" fmla="*/ 634 h 699"/>
                  <a:gd name="T46" fmla="*/ 126 w 400"/>
                  <a:gd name="T47" fmla="*/ 618 h 699"/>
                  <a:gd name="T48" fmla="*/ 135 w 400"/>
                  <a:gd name="T49" fmla="*/ 600 h 699"/>
                  <a:gd name="T50" fmla="*/ 143 w 400"/>
                  <a:gd name="T51" fmla="*/ 581 h 699"/>
                  <a:gd name="T52" fmla="*/ 185 w 400"/>
                  <a:gd name="T53" fmla="*/ 468 h 699"/>
                  <a:gd name="T54" fmla="*/ 0 w 400"/>
                  <a:gd name="T5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0" h="699">
                    <a:moveTo>
                      <a:pt x="0" y="0"/>
                    </a:moveTo>
                    <a:lnTo>
                      <a:pt x="39" y="0"/>
                    </a:lnTo>
                    <a:lnTo>
                      <a:pt x="204" y="429"/>
                    </a:lnTo>
                    <a:lnTo>
                      <a:pt x="360" y="0"/>
                    </a:lnTo>
                    <a:lnTo>
                      <a:pt x="400" y="0"/>
                    </a:lnTo>
                    <a:lnTo>
                      <a:pt x="171" y="601"/>
                    </a:lnTo>
                    <a:lnTo>
                      <a:pt x="160" y="626"/>
                    </a:lnTo>
                    <a:lnTo>
                      <a:pt x="148" y="647"/>
                    </a:lnTo>
                    <a:lnTo>
                      <a:pt x="133" y="665"/>
                    </a:lnTo>
                    <a:lnTo>
                      <a:pt x="118" y="680"/>
                    </a:lnTo>
                    <a:lnTo>
                      <a:pt x="97" y="690"/>
                    </a:lnTo>
                    <a:lnTo>
                      <a:pt x="76" y="697"/>
                    </a:lnTo>
                    <a:lnTo>
                      <a:pt x="50" y="699"/>
                    </a:lnTo>
                    <a:lnTo>
                      <a:pt x="34" y="698"/>
                    </a:lnTo>
                    <a:lnTo>
                      <a:pt x="19" y="697"/>
                    </a:lnTo>
                    <a:lnTo>
                      <a:pt x="4" y="693"/>
                    </a:lnTo>
                    <a:lnTo>
                      <a:pt x="10" y="661"/>
                    </a:lnTo>
                    <a:lnTo>
                      <a:pt x="29" y="665"/>
                    </a:lnTo>
                    <a:lnTo>
                      <a:pt x="50" y="667"/>
                    </a:lnTo>
                    <a:lnTo>
                      <a:pt x="71" y="665"/>
                    </a:lnTo>
                    <a:lnTo>
                      <a:pt x="88" y="658"/>
                    </a:lnTo>
                    <a:lnTo>
                      <a:pt x="104" y="647"/>
                    </a:lnTo>
                    <a:lnTo>
                      <a:pt x="116" y="634"/>
                    </a:lnTo>
                    <a:lnTo>
                      <a:pt x="126" y="618"/>
                    </a:lnTo>
                    <a:lnTo>
                      <a:pt x="135" y="600"/>
                    </a:lnTo>
                    <a:lnTo>
                      <a:pt x="143" y="581"/>
                    </a:lnTo>
                    <a:lnTo>
                      <a:pt x="185" y="46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40" name="Freeform 26"/>
              <p:cNvSpPr>
                <a:spLocks noEditPoints="1"/>
              </p:cNvSpPr>
              <p:nvPr userDrawn="1"/>
            </p:nvSpPr>
            <p:spPr bwMode="auto">
              <a:xfrm>
                <a:off x="5649913" y="3028951"/>
                <a:ext cx="293688" cy="387350"/>
              </a:xfrm>
              <a:custGeom>
                <a:avLst/>
                <a:gdLst>
                  <a:gd name="T0" fmla="*/ 248 w 370"/>
                  <a:gd name="T1" fmla="*/ 230 h 487"/>
                  <a:gd name="T2" fmla="*/ 197 w 370"/>
                  <a:gd name="T3" fmla="*/ 232 h 487"/>
                  <a:gd name="T4" fmla="*/ 149 w 370"/>
                  <a:gd name="T5" fmla="*/ 240 h 487"/>
                  <a:gd name="T6" fmla="*/ 105 w 370"/>
                  <a:gd name="T7" fmla="*/ 254 h 487"/>
                  <a:gd name="T8" fmla="*/ 69 w 370"/>
                  <a:gd name="T9" fmla="*/ 276 h 487"/>
                  <a:gd name="T10" fmla="*/ 44 w 370"/>
                  <a:gd name="T11" fmla="*/ 309 h 487"/>
                  <a:gd name="T12" fmla="*/ 35 w 370"/>
                  <a:gd name="T13" fmla="*/ 351 h 487"/>
                  <a:gd name="T14" fmla="*/ 45 w 370"/>
                  <a:gd name="T15" fmla="*/ 396 h 487"/>
                  <a:gd name="T16" fmla="*/ 69 w 370"/>
                  <a:gd name="T17" fmla="*/ 428 h 487"/>
                  <a:gd name="T18" fmla="*/ 104 w 370"/>
                  <a:gd name="T19" fmla="*/ 447 h 487"/>
                  <a:gd name="T20" fmla="*/ 142 w 370"/>
                  <a:gd name="T21" fmla="*/ 456 h 487"/>
                  <a:gd name="T22" fmla="*/ 191 w 370"/>
                  <a:gd name="T23" fmla="*/ 454 h 487"/>
                  <a:gd name="T24" fmla="*/ 243 w 370"/>
                  <a:gd name="T25" fmla="*/ 436 h 487"/>
                  <a:gd name="T26" fmla="*/ 281 w 370"/>
                  <a:gd name="T27" fmla="*/ 404 h 487"/>
                  <a:gd name="T28" fmla="*/ 307 w 370"/>
                  <a:gd name="T29" fmla="*/ 360 h 487"/>
                  <a:gd name="T30" fmla="*/ 323 w 370"/>
                  <a:gd name="T31" fmla="*/ 310 h 487"/>
                  <a:gd name="T32" fmla="*/ 327 w 370"/>
                  <a:gd name="T33" fmla="*/ 256 h 487"/>
                  <a:gd name="T34" fmla="*/ 271 w 370"/>
                  <a:gd name="T35" fmla="*/ 229 h 487"/>
                  <a:gd name="T36" fmla="*/ 219 w 370"/>
                  <a:gd name="T37" fmla="*/ 2 h 487"/>
                  <a:gd name="T38" fmla="*/ 272 w 370"/>
                  <a:gd name="T39" fmla="*/ 14 h 487"/>
                  <a:gd name="T40" fmla="*/ 314 w 370"/>
                  <a:gd name="T41" fmla="*/ 42 h 487"/>
                  <a:gd name="T42" fmla="*/ 344 w 370"/>
                  <a:gd name="T43" fmla="*/ 82 h 487"/>
                  <a:gd name="T44" fmla="*/ 360 w 370"/>
                  <a:gd name="T45" fmla="*/ 136 h 487"/>
                  <a:gd name="T46" fmla="*/ 362 w 370"/>
                  <a:gd name="T47" fmla="*/ 371 h 487"/>
                  <a:gd name="T48" fmla="*/ 364 w 370"/>
                  <a:gd name="T49" fmla="*/ 426 h 487"/>
                  <a:gd name="T50" fmla="*/ 370 w 370"/>
                  <a:gd name="T51" fmla="*/ 473 h 487"/>
                  <a:gd name="T52" fmla="*/ 334 w 370"/>
                  <a:gd name="T53" fmla="*/ 456 h 487"/>
                  <a:gd name="T54" fmla="*/ 331 w 370"/>
                  <a:gd name="T55" fmla="*/ 413 h 487"/>
                  <a:gd name="T56" fmla="*/ 330 w 370"/>
                  <a:gd name="T57" fmla="*/ 375 h 487"/>
                  <a:gd name="T58" fmla="*/ 313 w 370"/>
                  <a:gd name="T59" fmla="*/ 402 h 487"/>
                  <a:gd name="T60" fmla="*/ 278 w 370"/>
                  <a:gd name="T61" fmla="*/ 444 h 487"/>
                  <a:gd name="T62" fmla="*/ 233 w 370"/>
                  <a:gd name="T63" fmla="*/ 472 h 487"/>
                  <a:gd name="T64" fmla="*/ 181 w 370"/>
                  <a:gd name="T65" fmla="*/ 484 h 487"/>
                  <a:gd name="T66" fmla="*/ 133 w 370"/>
                  <a:gd name="T67" fmla="*/ 485 h 487"/>
                  <a:gd name="T68" fmla="*/ 89 w 370"/>
                  <a:gd name="T69" fmla="*/ 475 h 487"/>
                  <a:gd name="T70" fmla="*/ 50 w 370"/>
                  <a:gd name="T71" fmla="*/ 455 h 487"/>
                  <a:gd name="T72" fmla="*/ 19 w 370"/>
                  <a:gd name="T73" fmla="*/ 422 h 487"/>
                  <a:gd name="T74" fmla="*/ 3 w 370"/>
                  <a:gd name="T75" fmla="*/ 378 h 487"/>
                  <a:gd name="T76" fmla="*/ 3 w 370"/>
                  <a:gd name="T77" fmla="*/ 325 h 487"/>
                  <a:gd name="T78" fmla="*/ 18 w 370"/>
                  <a:gd name="T79" fmla="*/ 281 h 487"/>
                  <a:gd name="T80" fmla="*/ 49 w 370"/>
                  <a:gd name="T81" fmla="*/ 249 h 487"/>
                  <a:gd name="T82" fmla="*/ 88 w 370"/>
                  <a:gd name="T83" fmla="*/ 226 h 487"/>
                  <a:gd name="T84" fmla="*/ 135 w 370"/>
                  <a:gd name="T85" fmla="*/ 212 h 487"/>
                  <a:gd name="T86" fmla="*/ 186 w 370"/>
                  <a:gd name="T87" fmla="*/ 204 h 487"/>
                  <a:gd name="T88" fmla="*/ 236 w 370"/>
                  <a:gd name="T89" fmla="*/ 200 h 487"/>
                  <a:gd name="T90" fmla="*/ 327 w 370"/>
                  <a:gd name="T91" fmla="*/ 200 h 487"/>
                  <a:gd name="T92" fmla="*/ 325 w 370"/>
                  <a:gd name="T93" fmla="*/ 141 h 487"/>
                  <a:gd name="T94" fmla="*/ 309 w 370"/>
                  <a:gd name="T95" fmla="*/ 92 h 487"/>
                  <a:gd name="T96" fmla="*/ 280 w 370"/>
                  <a:gd name="T97" fmla="*/ 57 h 487"/>
                  <a:gd name="T98" fmla="*/ 240 w 370"/>
                  <a:gd name="T99" fmla="*/ 38 h 487"/>
                  <a:gd name="T100" fmla="*/ 187 w 370"/>
                  <a:gd name="T101" fmla="*/ 31 h 487"/>
                  <a:gd name="T102" fmla="*/ 125 w 370"/>
                  <a:gd name="T103" fmla="*/ 42 h 487"/>
                  <a:gd name="T104" fmla="*/ 71 w 370"/>
                  <a:gd name="T105" fmla="*/ 67 h 487"/>
                  <a:gd name="T106" fmla="*/ 28 w 370"/>
                  <a:gd name="T107" fmla="*/ 60 h 487"/>
                  <a:gd name="T108" fmla="*/ 86 w 370"/>
                  <a:gd name="T109" fmla="*/ 23 h 487"/>
                  <a:gd name="T110" fmla="*/ 153 w 370"/>
                  <a:gd name="T111" fmla="*/ 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487">
                    <a:moveTo>
                      <a:pt x="271" y="229"/>
                    </a:moveTo>
                    <a:lnTo>
                      <a:pt x="248" y="230"/>
                    </a:lnTo>
                    <a:lnTo>
                      <a:pt x="223" y="231"/>
                    </a:lnTo>
                    <a:lnTo>
                      <a:pt x="197" y="232"/>
                    </a:lnTo>
                    <a:lnTo>
                      <a:pt x="172" y="235"/>
                    </a:lnTo>
                    <a:lnTo>
                      <a:pt x="149" y="240"/>
                    </a:lnTo>
                    <a:lnTo>
                      <a:pt x="126" y="247"/>
                    </a:lnTo>
                    <a:lnTo>
                      <a:pt x="105" y="254"/>
                    </a:lnTo>
                    <a:lnTo>
                      <a:pt x="86" y="263"/>
                    </a:lnTo>
                    <a:lnTo>
                      <a:pt x="69" y="276"/>
                    </a:lnTo>
                    <a:lnTo>
                      <a:pt x="54" y="291"/>
                    </a:lnTo>
                    <a:lnTo>
                      <a:pt x="44" y="309"/>
                    </a:lnTo>
                    <a:lnTo>
                      <a:pt x="37" y="328"/>
                    </a:lnTo>
                    <a:lnTo>
                      <a:pt x="35" y="351"/>
                    </a:lnTo>
                    <a:lnTo>
                      <a:pt x="39" y="375"/>
                    </a:lnTo>
                    <a:lnTo>
                      <a:pt x="45" y="396"/>
                    </a:lnTo>
                    <a:lnTo>
                      <a:pt x="55" y="413"/>
                    </a:lnTo>
                    <a:lnTo>
                      <a:pt x="69" y="428"/>
                    </a:lnTo>
                    <a:lnTo>
                      <a:pt x="86" y="438"/>
                    </a:lnTo>
                    <a:lnTo>
                      <a:pt x="104" y="447"/>
                    </a:lnTo>
                    <a:lnTo>
                      <a:pt x="123" y="453"/>
                    </a:lnTo>
                    <a:lnTo>
                      <a:pt x="142" y="456"/>
                    </a:lnTo>
                    <a:lnTo>
                      <a:pt x="161" y="456"/>
                    </a:lnTo>
                    <a:lnTo>
                      <a:pt x="191" y="454"/>
                    </a:lnTo>
                    <a:lnTo>
                      <a:pt x="219" y="447"/>
                    </a:lnTo>
                    <a:lnTo>
                      <a:pt x="243" y="436"/>
                    </a:lnTo>
                    <a:lnTo>
                      <a:pt x="264" y="421"/>
                    </a:lnTo>
                    <a:lnTo>
                      <a:pt x="281" y="404"/>
                    </a:lnTo>
                    <a:lnTo>
                      <a:pt x="296" y="383"/>
                    </a:lnTo>
                    <a:lnTo>
                      <a:pt x="307" y="360"/>
                    </a:lnTo>
                    <a:lnTo>
                      <a:pt x="316" y="336"/>
                    </a:lnTo>
                    <a:lnTo>
                      <a:pt x="323" y="310"/>
                    </a:lnTo>
                    <a:lnTo>
                      <a:pt x="326" y="283"/>
                    </a:lnTo>
                    <a:lnTo>
                      <a:pt x="327" y="256"/>
                    </a:lnTo>
                    <a:lnTo>
                      <a:pt x="327" y="229"/>
                    </a:lnTo>
                    <a:lnTo>
                      <a:pt x="271" y="229"/>
                    </a:lnTo>
                    <a:close/>
                    <a:moveTo>
                      <a:pt x="189" y="0"/>
                    </a:moveTo>
                    <a:lnTo>
                      <a:pt x="219" y="2"/>
                    </a:lnTo>
                    <a:lnTo>
                      <a:pt x="246" y="7"/>
                    </a:lnTo>
                    <a:lnTo>
                      <a:pt x="272" y="14"/>
                    </a:lnTo>
                    <a:lnTo>
                      <a:pt x="295" y="27"/>
                    </a:lnTo>
                    <a:lnTo>
                      <a:pt x="314" y="42"/>
                    </a:lnTo>
                    <a:lnTo>
                      <a:pt x="331" y="60"/>
                    </a:lnTo>
                    <a:lnTo>
                      <a:pt x="344" y="82"/>
                    </a:lnTo>
                    <a:lnTo>
                      <a:pt x="353" y="107"/>
                    </a:lnTo>
                    <a:lnTo>
                      <a:pt x="360" y="136"/>
                    </a:lnTo>
                    <a:lnTo>
                      <a:pt x="362" y="169"/>
                    </a:lnTo>
                    <a:lnTo>
                      <a:pt x="362" y="371"/>
                    </a:lnTo>
                    <a:lnTo>
                      <a:pt x="362" y="398"/>
                    </a:lnTo>
                    <a:lnTo>
                      <a:pt x="364" y="426"/>
                    </a:lnTo>
                    <a:lnTo>
                      <a:pt x="367" y="452"/>
                    </a:lnTo>
                    <a:lnTo>
                      <a:pt x="370" y="473"/>
                    </a:lnTo>
                    <a:lnTo>
                      <a:pt x="336" y="473"/>
                    </a:lnTo>
                    <a:lnTo>
                      <a:pt x="334" y="456"/>
                    </a:lnTo>
                    <a:lnTo>
                      <a:pt x="332" y="436"/>
                    </a:lnTo>
                    <a:lnTo>
                      <a:pt x="331" y="413"/>
                    </a:lnTo>
                    <a:lnTo>
                      <a:pt x="330" y="393"/>
                    </a:lnTo>
                    <a:lnTo>
                      <a:pt x="330" y="375"/>
                    </a:lnTo>
                    <a:lnTo>
                      <a:pt x="326" y="375"/>
                    </a:lnTo>
                    <a:lnTo>
                      <a:pt x="313" y="402"/>
                    </a:lnTo>
                    <a:lnTo>
                      <a:pt x="297" y="425"/>
                    </a:lnTo>
                    <a:lnTo>
                      <a:pt x="278" y="444"/>
                    </a:lnTo>
                    <a:lnTo>
                      <a:pt x="257" y="460"/>
                    </a:lnTo>
                    <a:lnTo>
                      <a:pt x="233" y="472"/>
                    </a:lnTo>
                    <a:lnTo>
                      <a:pt x="208" y="480"/>
                    </a:lnTo>
                    <a:lnTo>
                      <a:pt x="181" y="484"/>
                    </a:lnTo>
                    <a:lnTo>
                      <a:pt x="154" y="487"/>
                    </a:lnTo>
                    <a:lnTo>
                      <a:pt x="133" y="485"/>
                    </a:lnTo>
                    <a:lnTo>
                      <a:pt x="110" y="482"/>
                    </a:lnTo>
                    <a:lnTo>
                      <a:pt x="89" y="475"/>
                    </a:lnTo>
                    <a:lnTo>
                      <a:pt x="69" y="466"/>
                    </a:lnTo>
                    <a:lnTo>
                      <a:pt x="50" y="455"/>
                    </a:lnTo>
                    <a:lnTo>
                      <a:pt x="33" y="440"/>
                    </a:lnTo>
                    <a:lnTo>
                      <a:pt x="19" y="422"/>
                    </a:lnTo>
                    <a:lnTo>
                      <a:pt x="9" y="402"/>
                    </a:lnTo>
                    <a:lnTo>
                      <a:pt x="3" y="378"/>
                    </a:lnTo>
                    <a:lnTo>
                      <a:pt x="0" y="352"/>
                    </a:lnTo>
                    <a:lnTo>
                      <a:pt x="3" y="325"/>
                    </a:lnTo>
                    <a:lnTo>
                      <a:pt x="8" y="302"/>
                    </a:lnTo>
                    <a:lnTo>
                      <a:pt x="18" y="281"/>
                    </a:lnTo>
                    <a:lnTo>
                      <a:pt x="32" y="265"/>
                    </a:lnTo>
                    <a:lnTo>
                      <a:pt x="49" y="249"/>
                    </a:lnTo>
                    <a:lnTo>
                      <a:pt x="67" y="236"/>
                    </a:lnTo>
                    <a:lnTo>
                      <a:pt x="88" y="226"/>
                    </a:lnTo>
                    <a:lnTo>
                      <a:pt x="110" y="218"/>
                    </a:lnTo>
                    <a:lnTo>
                      <a:pt x="135" y="212"/>
                    </a:lnTo>
                    <a:lnTo>
                      <a:pt x="160" y="207"/>
                    </a:lnTo>
                    <a:lnTo>
                      <a:pt x="186" y="204"/>
                    </a:lnTo>
                    <a:lnTo>
                      <a:pt x="212" y="202"/>
                    </a:lnTo>
                    <a:lnTo>
                      <a:pt x="236" y="200"/>
                    </a:lnTo>
                    <a:lnTo>
                      <a:pt x="262" y="200"/>
                    </a:lnTo>
                    <a:lnTo>
                      <a:pt x="327" y="200"/>
                    </a:lnTo>
                    <a:lnTo>
                      <a:pt x="327" y="170"/>
                    </a:lnTo>
                    <a:lnTo>
                      <a:pt x="325" y="141"/>
                    </a:lnTo>
                    <a:lnTo>
                      <a:pt x="319" y="115"/>
                    </a:lnTo>
                    <a:lnTo>
                      <a:pt x="309" y="92"/>
                    </a:lnTo>
                    <a:lnTo>
                      <a:pt x="297" y="73"/>
                    </a:lnTo>
                    <a:lnTo>
                      <a:pt x="280" y="57"/>
                    </a:lnTo>
                    <a:lnTo>
                      <a:pt x="261" y="46"/>
                    </a:lnTo>
                    <a:lnTo>
                      <a:pt x="240" y="38"/>
                    </a:lnTo>
                    <a:lnTo>
                      <a:pt x="215" y="33"/>
                    </a:lnTo>
                    <a:lnTo>
                      <a:pt x="187" y="31"/>
                    </a:lnTo>
                    <a:lnTo>
                      <a:pt x="155" y="34"/>
                    </a:lnTo>
                    <a:lnTo>
                      <a:pt x="125" y="42"/>
                    </a:lnTo>
                    <a:lnTo>
                      <a:pt x="97" y="53"/>
                    </a:lnTo>
                    <a:lnTo>
                      <a:pt x="71" y="67"/>
                    </a:lnTo>
                    <a:lnTo>
                      <a:pt x="49" y="85"/>
                    </a:lnTo>
                    <a:lnTo>
                      <a:pt x="28" y="60"/>
                    </a:lnTo>
                    <a:lnTo>
                      <a:pt x="55" y="39"/>
                    </a:lnTo>
                    <a:lnTo>
                      <a:pt x="86" y="23"/>
                    </a:lnTo>
                    <a:lnTo>
                      <a:pt x="118" y="11"/>
                    </a:lnTo>
                    <a:lnTo>
                      <a:pt x="153" y="3"/>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41" name="Freeform 27"/>
              <p:cNvSpPr>
                <a:spLocks noEditPoints="1"/>
              </p:cNvSpPr>
              <p:nvPr userDrawn="1"/>
            </p:nvSpPr>
            <p:spPr bwMode="auto">
              <a:xfrm>
                <a:off x="5938838" y="3028951"/>
                <a:ext cx="93663" cy="47625"/>
              </a:xfrm>
              <a:custGeom>
                <a:avLst/>
                <a:gdLst>
                  <a:gd name="T0" fmla="*/ 58 w 118"/>
                  <a:gd name="T1" fmla="*/ 0 h 61"/>
                  <a:gd name="T2" fmla="*/ 66 w 118"/>
                  <a:gd name="T3" fmla="*/ 0 h 61"/>
                  <a:gd name="T4" fmla="*/ 88 w 118"/>
                  <a:gd name="T5" fmla="*/ 53 h 61"/>
                  <a:gd name="T6" fmla="*/ 110 w 118"/>
                  <a:gd name="T7" fmla="*/ 0 h 61"/>
                  <a:gd name="T8" fmla="*/ 118 w 118"/>
                  <a:gd name="T9" fmla="*/ 0 h 61"/>
                  <a:gd name="T10" fmla="*/ 118 w 118"/>
                  <a:gd name="T11" fmla="*/ 61 h 61"/>
                  <a:gd name="T12" fmla="*/ 113 w 118"/>
                  <a:gd name="T13" fmla="*/ 61 h 61"/>
                  <a:gd name="T14" fmla="*/ 113 w 118"/>
                  <a:gd name="T15" fmla="*/ 5 h 61"/>
                  <a:gd name="T16" fmla="*/ 113 w 118"/>
                  <a:gd name="T17" fmla="*/ 5 h 61"/>
                  <a:gd name="T18" fmla="*/ 89 w 118"/>
                  <a:gd name="T19" fmla="*/ 61 h 61"/>
                  <a:gd name="T20" fmla="*/ 86 w 118"/>
                  <a:gd name="T21" fmla="*/ 61 h 61"/>
                  <a:gd name="T22" fmla="*/ 64 w 118"/>
                  <a:gd name="T23" fmla="*/ 5 h 61"/>
                  <a:gd name="T24" fmla="*/ 64 w 118"/>
                  <a:gd name="T25" fmla="*/ 5 h 61"/>
                  <a:gd name="T26" fmla="*/ 64 w 118"/>
                  <a:gd name="T27" fmla="*/ 61 h 61"/>
                  <a:gd name="T28" fmla="*/ 58 w 118"/>
                  <a:gd name="T29" fmla="*/ 61 h 61"/>
                  <a:gd name="T30" fmla="*/ 58 w 118"/>
                  <a:gd name="T31" fmla="*/ 0 h 61"/>
                  <a:gd name="T32" fmla="*/ 0 w 118"/>
                  <a:gd name="T33" fmla="*/ 0 h 61"/>
                  <a:gd name="T34" fmla="*/ 44 w 118"/>
                  <a:gd name="T35" fmla="*/ 0 h 61"/>
                  <a:gd name="T36" fmla="*/ 44 w 118"/>
                  <a:gd name="T37" fmla="*/ 4 h 61"/>
                  <a:gd name="T38" fmla="*/ 24 w 118"/>
                  <a:gd name="T39" fmla="*/ 4 h 61"/>
                  <a:gd name="T40" fmla="*/ 24 w 118"/>
                  <a:gd name="T41" fmla="*/ 61 h 61"/>
                  <a:gd name="T42" fmla="*/ 20 w 118"/>
                  <a:gd name="T43" fmla="*/ 61 h 61"/>
                  <a:gd name="T44" fmla="*/ 20 w 118"/>
                  <a:gd name="T45" fmla="*/ 4 h 61"/>
                  <a:gd name="T46" fmla="*/ 0 w 118"/>
                  <a:gd name="T47" fmla="*/ 4 h 61"/>
                  <a:gd name="T48" fmla="*/ 0 w 118"/>
                  <a:gd name="T4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1">
                    <a:moveTo>
                      <a:pt x="58" y="0"/>
                    </a:moveTo>
                    <a:lnTo>
                      <a:pt x="66" y="0"/>
                    </a:lnTo>
                    <a:lnTo>
                      <a:pt x="88" y="53"/>
                    </a:lnTo>
                    <a:lnTo>
                      <a:pt x="110" y="0"/>
                    </a:lnTo>
                    <a:lnTo>
                      <a:pt x="118" y="0"/>
                    </a:lnTo>
                    <a:lnTo>
                      <a:pt x="118" y="61"/>
                    </a:lnTo>
                    <a:lnTo>
                      <a:pt x="113" y="61"/>
                    </a:lnTo>
                    <a:lnTo>
                      <a:pt x="113" y="5"/>
                    </a:lnTo>
                    <a:lnTo>
                      <a:pt x="113" y="5"/>
                    </a:lnTo>
                    <a:lnTo>
                      <a:pt x="89" y="61"/>
                    </a:lnTo>
                    <a:lnTo>
                      <a:pt x="86" y="61"/>
                    </a:lnTo>
                    <a:lnTo>
                      <a:pt x="64" y="5"/>
                    </a:lnTo>
                    <a:lnTo>
                      <a:pt x="64" y="5"/>
                    </a:lnTo>
                    <a:lnTo>
                      <a:pt x="64" y="61"/>
                    </a:lnTo>
                    <a:lnTo>
                      <a:pt x="58" y="61"/>
                    </a:lnTo>
                    <a:lnTo>
                      <a:pt x="58" y="0"/>
                    </a:lnTo>
                    <a:close/>
                    <a:moveTo>
                      <a:pt x="0" y="0"/>
                    </a:moveTo>
                    <a:lnTo>
                      <a:pt x="44" y="0"/>
                    </a:lnTo>
                    <a:lnTo>
                      <a:pt x="44" y="4"/>
                    </a:lnTo>
                    <a:lnTo>
                      <a:pt x="24" y="4"/>
                    </a:lnTo>
                    <a:lnTo>
                      <a:pt x="24" y="61"/>
                    </a:lnTo>
                    <a:lnTo>
                      <a:pt x="20" y="61"/>
                    </a:lnTo>
                    <a:lnTo>
                      <a:pt x="20" y="4"/>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grpSp>
          <p:nvGrpSpPr>
            <p:cNvPr id="30" name="Group 29"/>
            <p:cNvGrpSpPr/>
            <p:nvPr userDrawn="1"/>
          </p:nvGrpSpPr>
          <p:grpSpPr>
            <a:xfrm>
              <a:off x="3857626" y="1555751"/>
              <a:ext cx="1419225" cy="930275"/>
              <a:chOff x="3857626" y="1555751"/>
              <a:chExt cx="1419225" cy="930275"/>
            </a:xfrm>
            <a:grpFill/>
          </p:grpSpPr>
          <p:sp>
            <p:nvSpPr>
              <p:cNvPr id="31" name="Freeform 28"/>
              <p:cNvSpPr>
                <a:spLocks/>
              </p:cNvSpPr>
              <p:nvPr userDrawn="1"/>
            </p:nvSpPr>
            <p:spPr bwMode="auto">
              <a:xfrm>
                <a:off x="3857626" y="1555751"/>
                <a:ext cx="1416050" cy="930275"/>
              </a:xfrm>
              <a:custGeom>
                <a:avLst/>
                <a:gdLst>
                  <a:gd name="T0" fmla="*/ 902 w 1784"/>
                  <a:gd name="T1" fmla="*/ 27 h 1172"/>
                  <a:gd name="T2" fmla="*/ 1076 w 1784"/>
                  <a:gd name="T3" fmla="*/ 141 h 1172"/>
                  <a:gd name="T4" fmla="*/ 1087 w 1784"/>
                  <a:gd name="T5" fmla="*/ 187 h 1172"/>
                  <a:gd name="T6" fmla="*/ 1044 w 1784"/>
                  <a:gd name="T7" fmla="*/ 218 h 1172"/>
                  <a:gd name="T8" fmla="*/ 1009 w 1784"/>
                  <a:gd name="T9" fmla="*/ 202 h 1172"/>
                  <a:gd name="T10" fmla="*/ 889 w 1784"/>
                  <a:gd name="T11" fmla="*/ 120 h 1172"/>
                  <a:gd name="T12" fmla="*/ 695 w 1784"/>
                  <a:gd name="T13" fmla="*/ 94 h 1172"/>
                  <a:gd name="T14" fmla="*/ 520 w 1784"/>
                  <a:gd name="T15" fmla="*/ 168 h 1172"/>
                  <a:gd name="T16" fmla="*/ 406 w 1784"/>
                  <a:gd name="T17" fmla="*/ 317 h 1172"/>
                  <a:gd name="T18" fmla="*/ 378 w 1784"/>
                  <a:gd name="T19" fmla="*/ 491 h 1172"/>
                  <a:gd name="T20" fmla="*/ 298 w 1784"/>
                  <a:gd name="T21" fmla="*/ 580 h 1172"/>
                  <a:gd name="T22" fmla="*/ 163 w 1784"/>
                  <a:gd name="T23" fmla="*/ 651 h 1172"/>
                  <a:gd name="T24" fmla="*/ 93 w 1784"/>
                  <a:gd name="T25" fmla="*/ 788 h 1172"/>
                  <a:gd name="T26" fmla="*/ 118 w 1784"/>
                  <a:gd name="T27" fmla="*/ 944 h 1172"/>
                  <a:gd name="T28" fmla="*/ 227 w 1784"/>
                  <a:gd name="T29" fmla="*/ 1052 h 1172"/>
                  <a:gd name="T30" fmla="*/ 356 w 1784"/>
                  <a:gd name="T31" fmla="*/ 1081 h 1172"/>
                  <a:gd name="T32" fmla="*/ 1482 w 1784"/>
                  <a:gd name="T33" fmla="*/ 1077 h 1172"/>
                  <a:gd name="T34" fmla="*/ 1619 w 1784"/>
                  <a:gd name="T35" fmla="*/ 1006 h 1172"/>
                  <a:gd name="T36" fmla="*/ 1690 w 1784"/>
                  <a:gd name="T37" fmla="*/ 869 h 1172"/>
                  <a:gd name="T38" fmla="*/ 1670 w 1784"/>
                  <a:gd name="T39" fmla="*/ 720 h 1172"/>
                  <a:gd name="T40" fmla="*/ 1575 w 1784"/>
                  <a:gd name="T41" fmla="*/ 614 h 1172"/>
                  <a:gd name="T42" fmla="*/ 1421 w 1784"/>
                  <a:gd name="T43" fmla="*/ 571 h 1172"/>
                  <a:gd name="T44" fmla="*/ 1434 w 1784"/>
                  <a:gd name="T45" fmla="*/ 458 h 1172"/>
                  <a:gd name="T46" fmla="*/ 1393 w 1784"/>
                  <a:gd name="T47" fmla="*/ 380 h 1172"/>
                  <a:gd name="T48" fmla="*/ 1339 w 1784"/>
                  <a:gd name="T49" fmla="*/ 345 h 1172"/>
                  <a:gd name="T50" fmla="*/ 1256 w 1784"/>
                  <a:gd name="T51" fmla="*/ 336 h 1172"/>
                  <a:gd name="T52" fmla="*/ 1182 w 1784"/>
                  <a:gd name="T53" fmla="*/ 370 h 1172"/>
                  <a:gd name="T54" fmla="*/ 1154 w 1784"/>
                  <a:gd name="T55" fmla="*/ 402 h 1172"/>
                  <a:gd name="T56" fmla="*/ 1144 w 1784"/>
                  <a:gd name="T57" fmla="*/ 420 h 1172"/>
                  <a:gd name="T58" fmla="*/ 900 w 1784"/>
                  <a:gd name="T59" fmla="*/ 953 h 1172"/>
                  <a:gd name="T60" fmla="*/ 857 w 1784"/>
                  <a:gd name="T61" fmla="*/ 957 h 1172"/>
                  <a:gd name="T62" fmla="*/ 640 w 1784"/>
                  <a:gd name="T63" fmla="*/ 494 h 1172"/>
                  <a:gd name="T64" fmla="*/ 652 w 1784"/>
                  <a:gd name="T65" fmla="*/ 442 h 1172"/>
                  <a:gd name="T66" fmla="*/ 704 w 1784"/>
                  <a:gd name="T67" fmla="*/ 436 h 1172"/>
                  <a:gd name="T68" fmla="*/ 1057 w 1784"/>
                  <a:gd name="T69" fmla="*/ 389 h 1172"/>
                  <a:gd name="T70" fmla="*/ 1122 w 1784"/>
                  <a:gd name="T71" fmla="*/ 303 h 1172"/>
                  <a:gd name="T72" fmla="*/ 1253 w 1784"/>
                  <a:gd name="T73" fmla="*/ 246 h 1172"/>
                  <a:gd name="T74" fmla="*/ 1262 w 1784"/>
                  <a:gd name="T75" fmla="*/ 245 h 1172"/>
                  <a:gd name="T76" fmla="*/ 1282 w 1784"/>
                  <a:gd name="T77" fmla="*/ 243 h 1172"/>
                  <a:gd name="T78" fmla="*/ 1342 w 1784"/>
                  <a:gd name="T79" fmla="*/ 250 h 1172"/>
                  <a:gd name="T80" fmla="*/ 1452 w 1784"/>
                  <a:gd name="T81" fmla="*/ 311 h 1172"/>
                  <a:gd name="T82" fmla="*/ 1496 w 1784"/>
                  <a:gd name="T83" fmla="*/ 367 h 1172"/>
                  <a:gd name="T84" fmla="*/ 1527 w 1784"/>
                  <a:gd name="T85" fmla="*/ 487 h 1172"/>
                  <a:gd name="T86" fmla="*/ 1648 w 1784"/>
                  <a:gd name="T87" fmla="*/ 554 h 1172"/>
                  <a:gd name="T88" fmla="*/ 1756 w 1784"/>
                  <a:gd name="T89" fmla="*/ 694 h 1172"/>
                  <a:gd name="T90" fmla="*/ 1781 w 1784"/>
                  <a:gd name="T91" fmla="*/ 874 h 1172"/>
                  <a:gd name="T92" fmla="*/ 1712 w 1784"/>
                  <a:gd name="T93" fmla="*/ 1038 h 1172"/>
                  <a:gd name="T94" fmla="*/ 1574 w 1784"/>
                  <a:gd name="T95" fmla="*/ 1145 h 1172"/>
                  <a:gd name="T96" fmla="*/ 1424 w 1784"/>
                  <a:gd name="T97" fmla="*/ 1172 h 1172"/>
                  <a:gd name="T98" fmla="*/ 252 w 1784"/>
                  <a:gd name="T99" fmla="*/ 1159 h 1172"/>
                  <a:gd name="T100" fmla="*/ 100 w 1784"/>
                  <a:gd name="T101" fmla="*/ 1072 h 1172"/>
                  <a:gd name="T102" fmla="*/ 12 w 1784"/>
                  <a:gd name="T103" fmla="*/ 919 h 1172"/>
                  <a:gd name="T104" fmla="*/ 11 w 1784"/>
                  <a:gd name="T105" fmla="*/ 739 h 1172"/>
                  <a:gd name="T106" fmla="*/ 97 w 1784"/>
                  <a:gd name="T107" fmla="*/ 589 h 1172"/>
                  <a:gd name="T108" fmla="*/ 243 w 1784"/>
                  <a:gd name="T109" fmla="*/ 499 h 1172"/>
                  <a:gd name="T110" fmla="*/ 298 w 1784"/>
                  <a:gd name="T111" fmla="*/ 355 h 1172"/>
                  <a:gd name="T112" fmla="*/ 386 w 1784"/>
                  <a:gd name="T113" fmla="*/ 173 h 1172"/>
                  <a:gd name="T114" fmla="*/ 544 w 1784"/>
                  <a:gd name="T115" fmla="*/ 46 h 1172"/>
                  <a:gd name="T116" fmla="*/ 746 w 1784"/>
                  <a:gd name="T11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4" h="1172">
                    <a:moveTo>
                      <a:pt x="746" y="0"/>
                    </a:moveTo>
                    <a:lnTo>
                      <a:pt x="800" y="2"/>
                    </a:lnTo>
                    <a:lnTo>
                      <a:pt x="852" y="13"/>
                    </a:lnTo>
                    <a:lnTo>
                      <a:pt x="902" y="27"/>
                    </a:lnTo>
                    <a:lnTo>
                      <a:pt x="951" y="49"/>
                    </a:lnTo>
                    <a:lnTo>
                      <a:pt x="997" y="74"/>
                    </a:lnTo>
                    <a:lnTo>
                      <a:pt x="1038" y="105"/>
                    </a:lnTo>
                    <a:lnTo>
                      <a:pt x="1076" y="141"/>
                    </a:lnTo>
                    <a:lnTo>
                      <a:pt x="1080" y="144"/>
                    </a:lnTo>
                    <a:lnTo>
                      <a:pt x="1087" y="158"/>
                    </a:lnTo>
                    <a:lnTo>
                      <a:pt x="1089" y="173"/>
                    </a:lnTo>
                    <a:lnTo>
                      <a:pt x="1087" y="187"/>
                    </a:lnTo>
                    <a:lnTo>
                      <a:pt x="1081" y="200"/>
                    </a:lnTo>
                    <a:lnTo>
                      <a:pt x="1071" y="209"/>
                    </a:lnTo>
                    <a:lnTo>
                      <a:pt x="1058" y="215"/>
                    </a:lnTo>
                    <a:lnTo>
                      <a:pt x="1044" y="218"/>
                    </a:lnTo>
                    <a:lnTo>
                      <a:pt x="1033" y="216"/>
                    </a:lnTo>
                    <a:lnTo>
                      <a:pt x="1021" y="212"/>
                    </a:lnTo>
                    <a:lnTo>
                      <a:pt x="1012" y="204"/>
                    </a:lnTo>
                    <a:lnTo>
                      <a:pt x="1009" y="202"/>
                    </a:lnTo>
                    <a:lnTo>
                      <a:pt x="1007" y="200"/>
                    </a:lnTo>
                    <a:lnTo>
                      <a:pt x="971" y="168"/>
                    </a:lnTo>
                    <a:lnTo>
                      <a:pt x="931" y="141"/>
                    </a:lnTo>
                    <a:lnTo>
                      <a:pt x="889" y="120"/>
                    </a:lnTo>
                    <a:lnTo>
                      <a:pt x="843" y="104"/>
                    </a:lnTo>
                    <a:lnTo>
                      <a:pt x="796" y="94"/>
                    </a:lnTo>
                    <a:lnTo>
                      <a:pt x="746" y="90"/>
                    </a:lnTo>
                    <a:lnTo>
                      <a:pt x="695" y="94"/>
                    </a:lnTo>
                    <a:lnTo>
                      <a:pt x="647" y="104"/>
                    </a:lnTo>
                    <a:lnTo>
                      <a:pt x="602" y="120"/>
                    </a:lnTo>
                    <a:lnTo>
                      <a:pt x="560" y="141"/>
                    </a:lnTo>
                    <a:lnTo>
                      <a:pt x="520" y="168"/>
                    </a:lnTo>
                    <a:lnTo>
                      <a:pt x="484" y="200"/>
                    </a:lnTo>
                    <a:lnTo>
                      <a:pt x="453" y="234"/>
                    </a:lnTo>
                    <a:lnTo>
                      <a:pt x="427" y="274"/>
                    </a:lnTo>
                    <a:lnTo>
                      <a:pt x="406" y="317"/>
                    </a:lnTo>
                    <a:lnTo>
                      <a:pt x="390" y="363"/>
                    </a:lnTo>
                    <a:lnTo>
                      <a:pt x="380" y="410"/>
                    </a:lnTo>
                    <a:lnTo>
                      <a:pt x="376" y="461"/>
                    </a:lnTo>
                    <a:lnTo>
                      <a:pt x="378" y="491"/>
                    </a:lnTo>
                    <a:lnTo>
                      <a:pt x="381" y="523"/>
                    </a:lnTo>
                    <a:lnTo>
                      <a:pt x="390" y="575"/>
                    </a:lnTo>
                    <a:lnTo>
                      <a:pt x="337" y="576"/>
                    </a:lnTo>
                    <a:lnTo>
                      <a:pt x="298" y="580"/>
                    </a:lnTo>
                    <a:lnTo>
                      <a:pt x="260" y="590"/>
                    </a:lnTo>
                    <a:lnTo>
                      <a:pt x="224" y="605"/>
                    </a:lnTo>
                    <a:lnTo>
                      <a:pt x="192" y="627"/>
                    </a:lnTo>
                    <a:lnTo>
                      <a:pt x="163" y="651"/>
                    </a:lnTo>
                    <a:lnTo>
                      <a:pt x="138" y="681"/>
                    </a:lnTo>
                    <a:lnTo>
                      <a:pt x="118" y="714"/>
                    </a:lnTo>
                    <a:lnTo>
                      <a:pt x="103" y="749"/>
                    </a:lnTo>
                    <a:lnTo>
                      <a:pt x="93" y="788"/>
                    </a:lnTo>
                    <a:lnTo>
                      <a:pt x="90" y="828"/>
                    </a:lnTo>
                    <a:lnTo>
                      <a:pt x="93" y="869"/>
                    </a:lnTo>
                    <a:lnTo>
                      <a:pt x="103" y="908"/>
                    </a:lnTo>
                    <a:lnTo>
                      <a:pt x="118" y="944"/>
                    </a:lnTo>
                    <a:lnTo>
                      <a:pt x="139" y="977"/>
                    </a:lnTo>
                    <a:lnTo>
                      <a:pt x="164" y="1006"/>
                    </a:lnTo>
                    <a:lnTo>
                      <a:pt x="193" y="1032"/>
                    </a:lnTo>
                    <a:lnTo>
                      <a:pt x="227" y="1052"/>
                    </a:lnTo>
                    <a:lnTo>
                      <a:pt x="263" y="1068"/>
                    </a:lnTo>
                    <a:lnTo>
                      <a:pt x="301" y="1077"/>
                    </a:lnTo>
                    <a:lnTo>
                      <a:pt x="343" y="1081"/>
                    </a:lnTo>
                    <a:lnTo>
                      <a:pt x="356" y="1081"/>
                    </a:lnTo>
                    <a:lnTo>
                      <a:pt x="357" y="1081"/>
                    </a:lnTo>
                    <a:lnTo>
                      <a:pt x="1428" y="1081"/>
                    </a:lnTo>
                    <a:lnTo>
                      <a:pt x="1442" y="1081"/>
                    </a:lnTo>
                    <a:lnTo>
                      <a:pt x="1482" y="1077"/>
                    </a:lnTo>
                    <a:lnTo>
                      <a:pt x="1521" y="1068"/>
                    </a:lnTo>
                    <a:lnTo>
                      <a:pt x="1557" y="1052"/>
                    </a:lnTo>
                    <a:lnTo>
                      <a:pt x="1590" y="1032"/>
                    </a:lnTo>
                    <a:lnTo>
                      <a:pt x="1619" y="1006"/>
                    </a:lnTo>
                    <a:lnTo>
                      <a:pt x="1645" y="977"/>
                    </a:lnTo>
                    <a:lnTo>
                      <a:pt x="1665" y="944"/>
                    </a:lnTo>
                    <a:lnTo>
                      <a:pt x="1681" y="908"/>
                    </a:lnTo>
                    <a:lnTo>
                      <a:pt x="1690" y="869"/>
                    </a:lnTo>
                    <a:lnTo>
                      <a:pt x="1693" y="828"/>
                    </a:lnTo>
                    <a:lnTo>
                      <a:pt x="1690" y="791"/>
                    </a:lnTo>
                    <a:lnTo>
                      <a:pt x="1682" y="755"/>
                    </a:lnTo>
                    <a:lnTo>
                      <a:pt x="1670" y="720"/>
                    </a:lnTo>
                    <a:lnTo>
                      <a:pt x="1652" y="690"/>
                    </a:lnTo>
                    <a:lnTo>
                      <a:pt x="1629" y="660"/>
                    </a:lnTo>
                    <a:lnTo>
                      <a:pt x="1605" y="636"/>
                    </a:lnTo>
                    <a:lnTo>
                      <a:pt x="1575" y="614"/>
                    </a:lnTo>
                    <a:lnTo>
                      <a:pt x="1543" y="597"/>
                    </a:lnTo>
                    <a:lnTo>
                      <a:pt x="1508" y="585"/>
                    </a:lnTo>
                    <a:lnTo>
                      <a:pt x="1471" y="578"/>
                    </a:lnTo>
                    <a:lnTo>
                      <a:pt x="1421" y="571"/>
                    </a:lnTo>
                    <a:lnTo>
                      <a:pt x="1433" y="522"/>
                    </a:lnTo>
                    <a:lnTo>
                      <a:pt x="1436" y="504"/>
                    </a:lnTo>
                    <a:lnTo>
                      <a:pt x="1437" y="487"/>
                    </a:lnTo>
                    <a:lnTo>
                      <a:pt x="1434" y="458"/>
                    </a:lnTo>
                    <a:lnTo>
                      <a:pt x="1426" y="431"/>
                    </a:lnTo>
                    <a:lnTo>
                      <a:pt x="1414" y="406"/>
                    </a:lnTo>
                    <a:lnTo>
                      <a:pt x="1397" y="384"/>
                    </a:lnTo>
                    <a:lnTo>
                      <a:pt x="1393" y="380"/>
                    </a:lnTo>
                    <a:lnTo>
                      <a:pt x="1389" y="376"/>
                    </a:lnTo>
                    <a:lnTo>
                      <a:pt x="1387" y="374"/>
                    </a:lnTo>
                    <a:lnTo>
                      <a:pt x="1364" y="358"/>
                    </a:lnTo>
                    <a:lnTo>
                      <a:pt x="1339" y="345"/>
                    </a:lnTo>
                    <a:lnTo>
                      <a:pt x="1312" y="337"/>
                    </a:lnTo>
                    <a:lnTo>
                      <a:pt x="1283" y="335"/>
                    </a:lnTo>
                    <a:lnTo>
                      <a:pt x="1282" y="335"/>
                    </a:lnTo>
                    <a:lnTo>
                      <a:pt x="1256" y="336"/>
                    </a:lnTo>
                    <a:lnTo>
                      <a:pt x="1233" y="340"/>
                    </a:lnTo>
                    <a:lnTo>
                      <a:pt x="1212" y="348"/>
                    </a:lnTo>
                    <a:lnTo>
                      <a:pt x="1196" y="358"/>
                    </a:lnTo>
                    <a:lnTo>
                      <a:pt x="1182" y="370"/>
                    </a:lnTo>
                    <a:lnTo>
                      <a:pt x="1171" y="381"/>
                    </a:lnTo>
                    <a:lnTo>
                      <a:pt x="1163" y="390"/>
                    </a:lnTo>
                    <a:lnTo>
                      <a:pt x="1157" y="398"/>
                    </a:lnTo>
                    <a:lnTo>
                      <a:pt x="1154" y="402"/>
                    </a:lnTo>
                    <a:lnTo>
                      <a:pt x="1152" y="407"/>
                    </a:lnTo>
                    <a:lnTo>
                      <a:pt x="1149" y="410"/>
                    </a:lnTo>
                    <a:lnTo>
                      <a:pt x="1147" y="415"/>
                    </a:lnTo>
                    <a:lnTo>
                      <a:pt x="1144" y="420"/>
                    </a:lnTo>
                    <a:lnTo>
                      <a:pt x="1139" y="429"/>
                    </a:lnTo>
                    <a:lnTo>
                      <a:pt x="918" y="933"/>
                    </a:lnTo>
                    <a:lnTo>
                      <a:pt x="910" y="944"/>
                    </a:lnTo>
                    <a:lnTo>
                      <a:pt x="900" y="953"/>
                    </a:lnTo>
                    <a:lnTo>
                      <a:pt x="889" y="958"/>
                    </a:lnTo>
                    <a:lnTo>
                      <a:pt x="876" y="960"/>
                    </a:lnTo>
                    <a:lnTo>
                      <a:pt x="866" y="959"/>
                    </a:lnTo>
                    <a:lnTo>
                      <a:pt x="857" y="957"/>
                    </a:lnTo>
                    <a:lnTo>
                      <a:pt x="846" y="949"/>
                    </a:lnTo>
                    <a:lnTo>
                      <a:pt x="838" y="939"/>
                    </a:lnTo>
                    <a:lnTo>
                      <a:pt x="833" y="927"/>
                    </a:lnTo>
                    <a:lnTo>
                      <a:pt x="640" y="494"/>
                    </a:lnTo>
                    <a:lnTo>
                      <a:pt x="637" y="479"/>
                    </a:lnTo>
                    <a:lnTo>
                      <a:pt x="638" y="465"/>
                    </a:lnTo>
                    <a:lnTo>
                      <a:pt x="643" y="452"/>
                    </a:lnTo>
                    <a:lnTo>
                      <a:pt x="652" y="442"/>
                    </a:lnTo>
                    <a:lnTo>
                      <a:pt x="664" y="434"/>
                    </a:lnTo>
                    <a:lnTo>
                      <a:pt x="678" y="429"/>
                    </a:lnTo>
                    <a:lnTo>
                      <a:pt x="692" y="431"/>
                    </a:lnTo>
                    <a:lnTo>
                      <a:pt x="704" y="436"/>
                    </a:lnTo>
                    <a:lnTo>
                      <a:pt x="716" y="444"/>
                    </a:lnTo>
                    <a:lnTo>
                      <a:pt x="724" y="456"/>
                    </a:lnTo>
                    <a:lnTo>
                      <a:pt x="876" y="801"/>
                    </a:lnTo>
                    <a:lnTo>
                      <a:pt x="1057" y="389"/>
                    </a:lnTo>
                    <a:lnTo>
                      <a:pt x="1057" y="389"/>
                    </a:lnTo>
                    <a:lnTo>
                      <a:pt x="1075" y="357"/>
                    </a:lnTo>
                    <a:lnTo>
                      <a:pt x="1097" y="329"/>
                    </a:lnTo>
                    <a:lnTo>
                      <a:pt x="1122" y="303"/>
                    </a:lnTo>
                    <a:lnTo>
                      <a:pt x="1151" y="282"/>
                    </a:lnTo>
                    <a:lnTo>
                      <a:pt x="1182" y="265"/>
                    </a:lnTo>
                    <a:lnTo>
                      <a:pt x="1217" y="253"/>
                    </a:lnTo>
                    <a:lnTo>
                      <a:pt x="1253" y="246"/>
                    </a:lnTo>
                    <a:lnTo>
                      <a:pt x="1254" y="246"/>
                    </a:lnTo>
                    <a:lnTo>
                      <a:pt x="1256" y="246"/>
                    </a:lnTo>
                    <a:lnTo>
                      <a:pt x="1258" y="245"/>
                    </a:lnTo>
                    <a:lnTo>
                      <a:pt x="1262" y="245"/>
                    </a:lnTo>
                    <a:lnTo>
                      <a:pt x="1265" y="245"/>
                    </a:lnTo>
                    <a:lnTo>
                      <a:pt x="1267" y="245"/>
                    </a:lnTo>
                    <a:lnTo>
                      <a:pt x="1273" y="245"/>
                    </a:lnTo>
                    <a:lnTo>
                      <a:pt x="1282" y="243"/>
                    </a:lnTo>
                    <a:lnTo>
                      <a:pt x="1290" y="245"/>
                    </a:lnTo>
                    <a:lnTo>
                      <a:pt x="1294" y="245"/>
                    </a:lnTo>
                    <a:lnTo>
                      <a:pt x="1301" y="245"/>
                    </a:lnTo>
                    <a:lnTo>
                      <a:pt x="1342" y="250"/>
                    </a:lnTo>
                    <a:lnTo>
                      <a:pt x="1379" y="263"/>
                    </a:lnTo>
                    <a:lnTo>
                      <a:pt x="1414" y="281"/>
                    </a:lnTo>
                    <a:lnTo>
                      <a:pt x="1445" y="304"/>
                    </a:lnTo>
                    <a:lnTo>
                      <a:pt x="1452" y="311"/>
                    </a:lnTo>
                    <a:lnTo>
                      <a:pt x="1457" y="316"/>
                    </a:lnTo>
                    <a:lnTo>
                      <a:pt x="1479" y="340"/>
                    </a:lnTo>
                    <a:lnTo>
                      <a:pt x="1497" y="367"/>
                    </a:lnTo>
                    <a:lnTo>
                      <a:pt x="1496" y="367"/>
                    </a:lnTo>
                    <a:lnTo>
                      <a:pt x="1509" y="396"/>
                    </a:lnTo>
                    <a:lnTo>
                      <a:pt x="1519" y="425"/>
                    </a:lnTo>
                    <a:lnTo>
                      <a:pt x="1525" y="455"/>
                    </a:lnTo>
                    <a:lnTo>
                      <a:pt x="1527" y="487"/>
                    </a:lnTo>
                    <a:lnTo>
                      <a:pt x="1527" y="496"/>
                    </a:lnTo>
                    <a:lnTo>
                      <a:pt x="1571" y="511"/>
                    </a:lnTo>
                    <a:lnTo>
                      <a:pt x="1611" y="530"/>
                    </a:lnTo>
                    <a:lnTo>
                      <a:pt x="1648" y="554"/>
                    </a:lnTo>
                    <a:lnTo>
                      <a:pt x="1682" y="584"/>
                    </a:lnTo>
                    <a:lnTo>
                      <a:pt x="1711" y="618"/>
                    </a:lnTo>
                    <a:lnTo>
                      <a:pt x="1736" y="654"/>
                    </a:lnTo>
                    <a:lnTo>
                      <a:pt x="1756" y="694"/>
                    </a:lnTo>
                    <a:lnTo>
                      <a:pt x="1772" y="737"/>
                    </a:lnTo>
                    <a:lnTo>
                      <a:pt x="1781" y="782"/>
                    </a:lnTo>
                    <a:lnTo>
                      <a:pt x="1784" y="828"/>
                    </a:lnTo>
                    <a:lnTo>
                      <a:pt x="1781" y="874"/>
                    </a:lnTo>
                    <a:lnTo>
                      <a:pt x="1772" y="919"/>
                    </a:lnTo>
                    <a:lnTo>
                      <a:pt x="1757" y="962"/>
                    </a:lnTo>
                    <a:lnTo>
                      <a:pt x="1737" y="1002"/>
                    </a:lnTo>
                    <a:lnTo>
                      <a:pt x="1712" y="1038"/>
                    </a:lnTo>
                    <a:lnTo>
                      <a:pt x="1683" y="1072"/>
                    </a:lnTo>
                    <a:lnTo>
                      <a:pt x="1651" y="1100"/>
                    </a:lnTo>
                    <a:lnTo>
                      <a:pt x="1615" y="1125"/>
                    </a:lnTo>
                    <a:lnTo>
                      <a:pt x="1574" y="1145"/>
                    </a:lnTo>
                    <a:lnTo>
                      <a:pt x="1533" y="1159"/>
                    </a:lnTo>
                    <a:lnTo>
                      <a:pt x="1488" y="1168"/>
                    </a:lnTo>
                    <a:lnTo>
                      <a:pt x="1442" y="1172"/>
                    </a:lnTo>
                    <a:lnTo>
                      <a:pt x="1424" y="1172"/>
                    </a:lnTo>
                    <a:lnTo>
                      <a:pt x="360" y="1172"/>
                    </a:lnTo>
                    <a:lnTo>
                      <a:pt x="343" y="1172"/>
                    </a:lnTo>
                    <a:lnTo>
                      <a:pt x="295" y="1168"/>
                    </a:lnTo>
                    <a:lnTo>
                      <a:pt x="252" y="1159"/>
                    </a:lnTo>
                    <a:lnTo>
                      <a:pt x="209" y="1145"/>
                    </a:lnTo>
                    <a:lnTo>
                      <a:pt x="170" y="1125"/>
                    </a:lnTo>
                    <a:lnTo>
                      <a:pt x="133" y="1100"/>
                    </a:lnTo>
                    <a:lnTo>
                      <a:pt x="100" y="1072"/>
                    </a:lnTo>
                    <a:lnTo>
                      <a:pt x="71" y="1038"/>
                    </a:lnTo>
                    <a:lnTo>
                      <a:pt x="46" y="1002"/>
                    </a:lnTo>
                    <a:lnTo>
                      <a:pt x="27" y="962"/>
                    </a:lnTo>
                    <a:lnTo>
                      <a:pt x="12" y="919"/>
                    </a:lnTo>
                    <a:lnTo>
                      <a:pt x="3" y="874"/>
                    </a:lnTo>
                    <a:lnTo>
                      <a:pt x="0" y="828"/>
                    </a:lnTo>
                    <a:lnTo>
                      <a:pt x="2" y="783"/>
                    </a:lnTo>
                    <a:lnTo>
                      <a:pt x="11" y="739"/>
                    </a:lnTo>
                    <a:lnTo>
                      <a:pt x="26" y="698"/>
                    </a:lnTo>
                    <a:lnTo>
                      <a:pt x="45" y="658"/>
                    </a:lnTo>
                    <a:lnTo>
                      <a:pt x="69" y="622"/>
                    </a:lnTo>
                    <a:lnTo>
                      <a:pt x="97" y="589"/>
                    </a:lnTo>
                    <a:lnTo>
                      <a:pt x="129" y="560"/>
                    </a:lnTo>
                    <a:lnTo>
                      <a:pt x="164" y="535"/>
                    </a:lnTo>
                    <a:lnTo>
                      <a:pt x="202" y="515"/>
                    </a:lnTo>
                    <a:lnTo>
                      <a:pt x="243" y="499"/>
                    </a:lnTo>
                    <a:lnTo>
                      <a:pt x="286" y="489"/>
                    </a:lnTo>
                    <a:lnTo>
                      <a:pt x="285" y="461"/>
                    </a:lnTo>
                    <a:lnTo>
                      <a:pt x="289" y="407"/>
                    </a:lnTo>
                    <a:lnTo>
                      <a:pt x="298" y="355"/>
                    </a:lnTo>
                    <a:lnTo>
                      <a:pt x="312" y="305"/>
                    </a:lnTo>
                    <a:lnTo>
                      <a:pt x="333" y="258"/>
                    </a:lnTo>
                    <a:lnTo>
                      <a:pt x="357" y="214"/>
                    </a:lnTo>
                    <a:lnTo>
                      <a:pt x="386" y="173"/>
                    </a:lnTo>
                    <a:lnTo>
                      <a:pt x="420" y="135"/>
                    </a:lnTo>
                    <a:lnTo>
                      <a:pt x="458" y="102"/>
                    </a:lnTo>
                    <a:lnTo>
                      <a:pt x="499" y="71"/>
                    </a:lnTo>
                    <a:lnTo>
                      <a:pt x="544" y="46"/>
                    </a:lnTo>
                    <a:lnTo>
                      <a:pt x="591" y="26"/>
                    </a:lnTo>
                    <a:lnTo>
                      <a:pt x="640" y="11"/>
                    </a:lnTo>
                    <a:lnTo>
                      <a:pt x="692" y="2"/>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2" name="Freeform 29"/>
              <p:cNvSpPr>
                <a:spLocks noEditPoints="1"/>
              </p:cNvSpPr>
              <p:nvPr userDrawn="1"/>
            </p:nvSpPr>
            <p:spPr bwMode="auto">
              <a:xfrm>
                <a:off x="5187951" y="2438401"/>
                <a:ext cx="88900" cy="44450"/>
              </a:xfrm>
              <a:custGeom>
                <a:avLst/>
                <a:gdLst>
                  <a:gd name="T0" fmla="*/ 55 w 113"/>
                  <a:gd name="T1" fmla="*/ 0 h 57"/>
                  <a:gd name="T2" fmla="*/ 63 w 113"/>
                  <a:gd name="T3" fmla="*/ 0 h 57"/>
                  <a:gd name="T4" fmla="*/ 83 w 113"/>
                  <a:gd name="T5" fmla="*/ 50 h 57"/>
                  <a:gd name="T6" fmla="*/ 105 w 113"/>
                  <a:gd name="T7" fmla="*/ 0 h 57"/>
                  <a:gd name="T8" fmla="*/ 113 w 113"/>
                  <a:gd name="T9" fmla="*/ 0 h 57"/>
                  <a:gd name="T10" fmla="*/ 113 w 113"/>
                  <a:gd name="T11" fmla="*/ 57 h 57"/>
                  <a:gd name="T12" fmla="*/ 108 w 113"/>
                  <a:gd name="T13" fmla="*/ 57 h 57"/>
                  <a:gd name="T14" fmla="*/ 108 w 113"/>
                  <a:gd name="T15" fmla="*/ 5 h 57"/>
                  <a:gd name="T16" fmla="*/ 107 w 113"/>
                  <a:gd name="T17" fmla="*/ 5 h 57"/>
                  <a:gd name="T18" fmla="*/ 86 w 113"/>
                  <a:gd name="T19" fmla="*/ 57 h 57"/>
                  <a:gd name="T20" fmla="*/ 82 w 113"/>
                  <a:gd name="T21" fmla="*/ 57 h 57"/>
                  <a:gd name="T22" fmla="*/ 61 w 113"/>
                  <a:gd name="T23" fmla="*/ 5 h 57"/>
                  <a:gd name="T24" fmla="*/ 60 w 113"/>
                  <a:gd name="T25" fmla="*/ 5 h 57"/>
                  <a:gd name="T26" fmla="*/ 60 w 113"/>
                  <a:gd name="T27" fmla="*/ 57 h 57"/>
                  <a:gd name="T28" fmla="*/ 55 w 113"/>
                  <a:gd name="T29" fmla="*/ 57 h 57"/>
                  <a:gd name="T30" fmla="*/ 55 w 113"/>
                  <a:gd name="T31" fmla="*/ 0 h 57"/>
                  <a:gd name="T32" fmla="*/ 0 w 113"/>
                  <a:gd name="T33" fmla="*/ 0 h 57"/>
                  <a:gd name="T34" fmla="*/ 42 w 113"/>
                  <a:gd name="T35" fmla="*/ 0 h 57"/>
                  <a:gd name="T36" fmla="*/ 42 w 113"/>
                  <a:gd name="T37" fmla="*/ 5 h 57"/>
                  <a:gd name="T38" fmla="*/ 24 w 113"/>
                  <a:gd name="T39" fmla="*/ 5 h 57"/>
                  <a:gd name="T40" fmla="*/ 24 w 113"/>
                  <a:gd name="T41" fmla="*/ 57 h 57"/>
                  <a:gd name="T42" fmla="*/ 18 w 113"/>
                  <a:gd name="T43" fmla="*/ 57 h 57"/>
                  <a:gd name="T44" fmla="*/ 18 w 113"/>
                  <a:gd name="T45" fmla="*/ 5 h 57"/>
                  <a:gd name="T46" fmla="*/ 0 w 113"/>
                  <a:gd name="T47" fmla="*/ 5 h 57"/>
                  <a:gd name="T48" fmla="*/ 0 w 11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57">
                    <a:moveTo>
                      <a:pt x="55" y="0"/>
                    </a:moveTo>
                    <a:lnTo>
                      <a:pt x="63" y="0"/>
                    </a:lnTo>
                    <a:lnTo>
                      <a:pt x="83" y="50"/>
                    </a:lnTo>
                    <a:lnTo>
                      <a:pt x="105" y="0"/>
                    </a:lnTo>
                    <a:lnTo>
                      <a:pt x="113" y="0"/>
                    </a:lnTo>
                    <a:lnTo>
                      <a:pt x="113" y="57"/>
                    </a:lnTo>
                    <a:lnTo>
                      <a:pt x="108" y="57"/>
                    </a:lnTo>
                    <a:lnTo>
                      <a:pt x="108" y="5"/>
                    </a:lnTo>
                    <a:lnTo>
                      <a:pt x="107" y="5"/>
                    </a:lnTo>
                    <a:lnTo>
                      <a:pt x="86" y="57"/>
                    </a:lnTo>
                    <a:lnTo>
                      <a:pt x="82" y="57"/>
                    </a:lnTo>
                    <a:lnTo>
                      <a:pt x="61" y="5"/>
                    </a:lnTo>
                    <a:lnTo>
                      <a:pt x="60" y="5"/>
                    </a:lnTo>
                    <a:lnTo>
                      <a:pt x="60" y="57"/>
                    </a:lnTo>
                    <a:lnTo>
                      <a:pt x="55" y="57"/>
                    </a:lnTo>
                    <a:lnTo>
                      <a:pt x="55" y="0"/>
                    </a:lnTo>
                    <a:close/>
                    <a:moveTo>
                      <a:pt x="0" y="0"/>
                    </a:moveTo>
                    <a:lnTo>
                      <a:pt x="42" y="0"/>
                    </a:lnTo>
                    <a:lnTo>
                      <a:pt x="42" y="5"/>
                    </a:lnTo>
                    <a:lnTo>
                      <a:pt x="24" y="5"/>
                    </a:lnTo>
                    <a:lnTo>
                      <a:pt x="24" y="57"/>
                    </a:lnTo>
                    <a:lnTo>
                      <a:pt x="18" y="57"/>
                    </a:lnTo>
                    <a:lnTo>
                      <a:pt x="18"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grpSp>
    </p:spTree>
    <p:extLst>
      <p:ext uri="{BB962C8B-B14F-4D97-AF65-F5344CB8AC3E}">
        <p14:creationId xmlns:p14="http://schemas.microsoft.com/office/powerpoint/2010/main" val="25046282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62542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userDrawn="1"/>
        </p:nvGrpSpPr>
        <p:grpSpPr>
          <a:xfrm>
            <a:off x="10690511" y="6036756"/>
            <a:ext cx="1125352" cy="599013"/>
            <a:chOff x="7048500" y="4889500"/>
            <a:chExt cx="1622426" cy="863600"/>
          </a:xfrm>
        </p:grpSpPr>
        <p:sp>
          <p:nvSpPr>
            <p:cNvPr id="11"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9"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0"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1"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2"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3"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4"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5"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6"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7"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8"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9"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0"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1"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2"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3"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
        <p:nvSpPr>
          <p:cNvPr id="5" name="Title 1"/>
          <p:cNvSpPr>
            <a:spLocks noGrp="1"/>
          </p:cNvSpPr>
          <p:nvPr>
            <p:ph type="title" hasCustomPrompt="1"/>
          </p:nvPr>
        </p:nvSpPr>
        <p:spPr>
          <a:xfrm>
            <a:off x="1536192" y="2429445"/>
            <a:ext cx="8814816" cy="748988"/>
          </a:xfrm>
          <a:prstGeom prst="rect">
            <a:avLst/>
          </a:prstGeom>
        </p:spPr>
        <p:txBody>
          <a:bodyPr anchor="b" anchorCtr="0">
            <a:spAutoFit/>
          </a:bodyPr>
          <a:lstStyle>
            <a:lvl1pPr algn="l">
              <a:defRPr sz="4267"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536192" y="3178433"/>
            <a:ext cx="8814816" cy="441211"/>
          </a:xfrm>
          <a:prstGeom prst="rect">
            <a:avLst/>
          </a:prstGeo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dirty="0"/>
              <a:t>Click to edit subtitle</a:t>
            </a:r>
          </a:p>
        </p:txBody>
      </p:sp>
      <p:sp>
        <p:nvSpPr>
          <p:cNvPr id="10" name="TextBox 3"/>
          <p:cNvSpPr txBox="1">
            <a:spLocks noChangeAspect="1"/>
          </p:cNvSpPr>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pic>
        <p:nvPicPr>
          <p:cNvPr id="9"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spTree>
    <p:extLst>
      <p:ext uri="{BB962C8B-B14F-4D97-AF65-F5344CB8AC3E}">
        <p14:creationId xmlns:p14="http://schemas.microsoft.com/office/powerpoint/2010/main" val="215989815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sion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a:prstGeom prst="rect">
            <a:avLst/>
          </a:prstGeom>
        </p:spPr>
        <p:txBody>
          <a:bodyPr anchor="ctr" anchorCtr="0">
            <a:noAutofit/>
          </a:bodyPr>
          <a:lstStyle>
            <a:lvl1pPr algn="ctr">
              <a:defRPr baseline="0">
                <a:solidFill>
                  <a:schemeClr val="tx2"/>
                </a:solidFill>
              </a:defRPr>
            </a:lvl1pPr>
          </a:lstStyle>
          <a:p>
            <a:r>
              <a:rPr lang="en-US" dirty="0"/>
              <a:t>“Portfolio Name” Vision</a:t>
            </a:r>
          </a:p>
        </p:txBody>
      </p:sp>
      <p:sp>
        <p:nvSpPr>
          <p:cNvPr id="6" name="Text Placeholder 2"/>
          <p:cNvSpPr>
            <a:spLocks noGrp="1"/>
          </p:cNvSpPr>
          <p:nvPr>
            <p:ph type="body" sz="quarter" idx="12" hasCustomPrompt="1"/>
          </p:nvPr>
        </p:nvSpPr>
        <p:spPr>
          <a:xfrm flipH="1">
            <a:off x="835152" y="1078253"/>
            <a:ext cx="10521696" cy="365760"/>
          </a:xfrm>
          <a:prstGeom prst="rect">
            <a:avLst/>
          </a:prstGeo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Agenda</a:t>
            </a:r>
          </a:p>
        </p:txBody>
      </p:sp>
      <p:sp>
        <p:nvSpPr>
          <p:cNvPr id="5" name="Freeform 4"/>
          <p:cNvSpPr>
            <a:spLocks noChangeAspect="1" noEditPoints="1"/>
          </p:cNvSpPr>
          <p:nvPr userDrawn="1"/>
        </p:nvSpPr>
        <p:spPr bwMode="auto">
          <a:xfrm>
            <a:off x="3655063" y="2624700"/>
            <a:ext cx="1828800" cy="1720851"/>
          </a:xfrm>
          <a:custGeom>
            <a:avLst/>
            <a:gdLst>
              <a:gd name="T0" fmla="*/ 5297 w 5760"/>
              <a:gd name="T1" fmla="*/ 1177 h 5421"/>
              <a:gd name="T2" fmla="*/ 5402 w 5760"/>
              <a:gd name="T3" fmla="*/ 1404 h 5421"/>
              <a:gd name="T4" fmla="*/ 5297 w 5760"/>
              <a:gd name="T5" fmla="*/ 1633 h 5421"/>
              <a:gd name="T6" fmla="*/ 5053 w 5760"/>
              <a:gd name="T7" fmla="*/ 1697 h 5421"/>
              <a:gd name="T8" fmla="*/ 3580 w 5760"/>
              <a:gd name="T9" fmla="*/ 2273 h 5421"/>
              <a:gd name="T10" fmla="*/ 3549 w 5760"/>
              <a:gd name="T11" fmla="*/ 2499 h 5421"/>
              <a:gd name="T12" fmla="*/ 3346 w 5760"/>
              <a:gd name="T13" fmla="*/ 2640 h 5421"/>
              <a:gd name="T14" fmla="*/ 3093 w 5760"/>
              <a:gd name="T15" fmla="*/ 2568 h 5421"/>
              <a:gd name="T16" fmla="*/ 2344 w 5760"/>
              <a:gd name="T17" fmla="*/ 3267 h 5421"/>
              <a:gd name="T18" fmla="*/ 2170 w 5760"/>
              <a:gd name="T19" fmla="*/ 3441 h 5421"/>
              <a:gd name="T20" fmla="*/ 1910 w 5760"/>
              <a:gd name="T21" fmla="*/ 3415 h 5421"/>
              <a:gd name="T22" fmla="*/ 681 w 5760"/>
              <a:gd name="T23" fmla="*/ 3543 h 5421"/>
              <a:gd name="T24" fmla="*/ 597 w 5760"/>
              <a:gd name="T25" fmla="*/ 3481 h 5421"/>
              <a:gd name="T26" fmla="*/ 656 w 5760"/>
              <a:gd name="T27" fmla="*/ 3389 h 5421"/>
              <a:gd name="T28" fmla="*/ 1843 w 5760"/>
              <a:gd name="T29" fmla="*/ 2965 h 5421"/>
              <a:gd name="T30" fmla="*/ 2065 w 5760"/>
              <a:gd name="T31" fmla="*/ 2865 h 5421"/>
              <a:gd name="T32" fmla="*/ 3009 w 5760"/>
              <a:gd name="T33" fmla="*/ 2438 h 5421"/>
              <a:gd name="T34" fmla="*/ 3035 w 5760"/>
              <a:gd name="T35" fmla="*/ 2198 h 5421"/>
              <a:gd name="T36" fmla="*/ 3238 w 5760"/>
              <a:gd name="T37" fmla="*/ 2055 h 5421"/>
              <a:gd name="T38" fmla="*/ 3468 w 5760"/>
              <a:gd name="T39" fmla="*/ 2108 h 5421"/>
              <a:gd name="T40" fmla="*/ 4812 w 5760"/>
              <a:gd name="T41" fmla="*/ 1352 h 5421"/>
              <a:gd name="T42" fmla="*/ 4955 w 5760"/>
              <a:gd name="T43" fmla="*/ 1147 h 5421"/>
              <a:gd name="T44" fmla="*/ 2362 w 5760"/>
              <a:gd name="T45" fmla="*/ 161 h 5421"/>
              <a:gd name="T46" fmla="*/ 2302 w 5760"/>
              <a:gd name="T47" fmla="*/ 275 h 5421"/>
              <a:gd name="T48" fmla="*/ 3377 w 5760"/>
              <a:gd name="T49" fmla="*/ 337 h 5421"/>
              <a:gd name="T50" fmla="*/ 3461 w 5760"/>
              <a:gd name="T51" fmla="*/ 247 h 5421"/>
              <a:gd name="T52" fmla="*/ 3370 w 5760"/>
              <a:gd name="T53" fmla="*/ 156 h 5421"/>
              <a:gd name="T54" fmla="*/ 3466 w 5760"/>
              <a:gd name="T55" fmla="*/ 20 h 5421"/>
              <a:gd name="T56" fmla="*/ 3613 w 5760"/>
              <a:gd name="T57" fmla="*/ 198 h 5421"/>
              <a:gd name="T58" fmla="*/ 5472 w 5760"/>
              <a:gd name="T59" fmla="*/ 343 h 5421"/>
              <a:gd name="T60" fmla="*/ 5694 w 5760"/>
              <a:gd name="T61" fmla="*/ 479 h 5421"/>
              <a:gd name="T62" fmla="*/ 5760 w 5760"/>
              <a:gd name="T63" fmla="*/ 3679 h 5421"/>
              <a:gd name="T64" fmla="*/ 5659 w 5760"/>
              <a:gd name="T65" fmla="*/ 3921 h 5421"/>
              <a:gd name="T66" fmla="*/ 5416 w 5760"/>
              <a:gd name="T67" fmla="*/ 4021 h 5421"/>
              <a:gd name="T68" fmla="*/ 3145 w 5760"/>
              <a:gd name="T69" fmla="*/ 3969 h 5421"/>
              <a:gd name="T70" fmla="*/ 3194 w 5760"/>
              <a:gd name="T71" fmla="*/ 3869 h 5421"/>
              <a:gd name="T72" fmla="*/ 5533 w 5760"/>
              <a:gd name="T73" fmla="*/ 3824 h 5421"/>
              <a:gd name="T74" fmla="*/ 5605 w 5760"/>
              <a:gd name="T75" fmla="*/ 681 h 5421"/>
              <a:gd name="T76" fmla="*/ 5500 w 5760"/>
              <a:gd name="T77" fmla="*/ 512 h 5421"/>
              <a:gd name="T78" fmla="*/ 3370 w 5760"/>
              <a:gd name="T79" fmla="*/ 495 h 5421"/>
              <a:gd name="T80" fmla="*/ 300 w 5760"/>
              <a:gd name="T81" fmla="*/ 498 h 5421"/>
              <a:gd name="T82" fmla="*/ 161 w 5760"/>
              <a:gd name="T83" fmla="*/ 638 h 5421"/>
              <a:gd name="T84" fmla="*/ 197 w 5760"/>
              <a:gd name="T85" fmla="*/ 3796 h 5421"/>
              <a:gd name="T86" fmla="*/ 2662 w 5760"/>
              <a:gd name="T87" fmla="*/ 3866 h 5421"/>
              <a:gd name="T88" fmla="*/ 2822 w 5760"/>
              <a:gd name="T89" fmla="*/ 3909 h 5421"/>
              <a:gd name="T90" fmla="*/ 2964 w 5760"/>
              <a:gd name="T91" fmla="*/ 4112 h 5421"/>
              <a:gd name="T92" fmla="*/ 4861 w 5760"/>
              <a:gd name="T93" fmla="*/ 5266 h 5421"/>
              <a:gd name="T94" fmla="*/ 4926 w 5760"/>
              <a:gd name="T95" fmla="*/ 5355 h 5421"/>
              <a:gd name="T96" fmla="*/ 4849 w 5760"/>
              <a:gd name="T97" fmla="*/ 5421 h 5421"/>
              <a:gd name="T98" fmla="*/ 888 w 5760"/>
              <a:gd name="T99" fmla="*/ 5409 h 5421"/>
              <a:gd name="T100" fmla="*/ 834 w 5760"/>
              <a:gd name="T101" fmla="*/ 5320 h 5421"/>
              <a:gd name="T102" fmla="*/ 2812 w 5760"/>
              <a:gd name="T103" fmla="*/ 4955 h 5421"/>
              <a:gd name="T104" fmla="*/ 2767 w 5760"/>
              <a:gd name="T105" fmla="*/ 4061 h 5421"/>
              <a:gd name="T106" fmla="*/ 2662 w 5760"/>
              <a:gd name="T107" fmla="*/ 4021 h 5421"/>
              <a:gd name="T108" fmla="*/ 141 w 5760"/>
              <a:gd name="T109" fmla="*/ 3955 h 5421"/>
              <a:gd name="T110" fmla="*/ 5 w 5760"/>
              <a:gd name="T111" fmla="*/ 3735 h 5421"/>
              <a:gd name="T112" fmla="*/ 38 w 5760"/>
              <a:gd name="T113" fmla="*/ 522 h 5421"/>
              <a:gd name="T114" fmla="*/ 236 w 5760"/>
              <a:gd name="T115" fmla="*/ 355 h 5421"/>
              <a:gd name="T116" fmla="*/ 2143 w 5760"/>
              <a:gd name="T117" fmla="*/ 247 h 5421"/>
              <a:gd name="T118" fmla="*/ 2252 w 5760"/>
              <a:gd name="T119" fmla="*/ 42 h 5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60" h="5421">
                <a:moveTo>
                  <a:pt x="5105" y="1107"/>
                </a:moveTo>
                <a:lnTo>
                  <a:pt x="5158" y="1111"/>
                </a:lnTo>
                <a:lnTo>
                  <a:pt x="5208" y="1125"/>
                </a:lnTo>
                <a:lnTo>
                  <a:pt x="5256" y="1147"/>
                </a:lnTo>
                <a:lnTo>
                  <a:pt x="5297" y="1177"/>
                </a:lnTo>
                <a:lnTo>
                  <a:pt x="5332" y="1212"/>
                </a:lnTo>
                <a:lnTo>
                  <a:pt x="5362" y="1254"/>
                </a:lnTo>
                <a:lnTo>
                  <a:pt x="5385" y="1301"/>
                </a:lnTo>
                <a:lnTo>
                  <a:pt x="5399" y="1352"/>
                </a:lnTo>
                <a:lnTo>
                  <a:pt x="5402" y="1404"/>
                </a:lnTo>
                <a:lnTo>
                  <a:pt x="5399" y="1458"/>
                </a:lnTo>
                <a:lnTo>
                  <a:pt x="5385" y="1509"/>
                </a:lnTo>
                <a:lnTo>
                  <a:pt x="5362" y="1554"/>
                </a:lnTo>
                <a:lnTo>
                  <a:pt x="5332" y="1596"/>
                </a:lnTo>
                <a:lnTo>
                  <a:pt x="5297" y="1633"/>
                </a:lnTo>
                <a:lnTo>
                  <a:pt x="5256" y="1661"/>
                </a:lnTo>
                <a:lnTo>
                  <a:pt x="5208" y="1683"/>
                </a:lnTo>
                <a:lnTo>
                  <a:pt x="5158" y="1697"/>
                </a:lnTo>
                <a:lnTo>
                  <a:pt x="5105" y="1703"/>
                </a:lnTo>
                <a:lnTo>
                  <a:pt x="5053" y="1697"/>
                </a:lnTo>
                <a:lnTo>
                  <a:pt x="5004" y="1685"/>
                </a:lnTo>
                <a:lnTo>
                  <a:pt x="4961" y="1664"/>
                </a:lnTo>
                <a:lnTo>
                  <a:pt x="4919" y="1636"/>
                </a:lnTo>
                <a:lnTo>
                  <a:pt x="4884" y="1601"/>
                </a:lnTo>
                <a:lnTo>
                  <a:pt x="3580" y="2273"/>
                </a:lnTo>
                <a:lnTo>
                  <a:pt x="3587" y="2310"/>
                </a:lnTo>
                <a:lnTo>
                  <a:pt x="3590" y="2349"/>
                </a:lnTo>
                <a:lnTo>
                  <a:pt x="3585" y="2401"/>
                </a:lnTo>
                <a:lnTo>
                  <a:pt x="3571" y="2452"/>
                </a:lnTo>
                <a:lnTo>
                  <a:pt x="3549" y="2499"/>
                </a:lnTo>
                <a:lnTo>
                  <a:pt x="3519" y="2539"/>
                </a:lnTo>
                <a:lnTo>
                  <a:pt x="3484" y="2575"/>
                </a:lnTo>
                <a:lnTo>
                  <a:pt x="3442" y="2605"/>
                </a:lnTo>
                <a:lnTo>
                  <a:pt x="3397" y="2626"/>
                </a:lnTo>
                <a:lnTo>
                  <a:pt x="3346" y="2640"/>
                </a:lnTo>
                <a:lnTo>
                  <a:pt x="3292" y="2645"/>
                </a:lnTo>
                <a:lnTo>
                  <a:pt x="3236" y="2640"/>
                </a:lnTo>
                <a:lnTo>
                  <a:pt x="3184" y="2624"/>
                </a:lnTo>
                <a:lnTo>
                  <a:pt x="3137" y="2600"/>
                </a:lnTo>
                <a:lnTo>
                  <a:pt x="3093" y="2568"/>
                </a:lnTo>
                <a:lnTo>
                  <a:pt x="2346" y="3069"/>
                </a:lnTo>
                <a:lnTo>
                  <a:pt x="2358" y="3115"/>
                </a:lnTo>
                <a:lnTo>
                  <a:pt x="2363" y="3164"/>
                </a:lnTo>
                <a:lnTo>
                  <a:pt x="2358" y="3216"/>
                </a:lnTo>
                <a:lnTo>
                  <a:pt x="2344" y="3267"/>
                </a:lnTo>
                <a:lnTo>
                  <a:pt x="2321" y="3314"/>
                </a:lnTo>
                <a:lnTo>
                  <a:pt x="2292" y="3354"/>
                </a:lnTo>
                <a:lnTo>
                  <a:pt x="2257" y="3391"/>
                </a:lnTo>
                <a:lnTo>
                  <a:pt x="2215" y="3420"/>
                </a:lnTo>
                <a:lnTo>
                  <a:pt x="2170" y="3441"/>
                </a:lnTo>
                <a:lnTo>
                  <a:pt x="2119" y="3455"/>
                </a:lnTo>
                <a:lnTo>
                  <a:pt x="2065" y="3461"/>
                </a:lnTo>
                <a:lnTo>
                  <a:pt x="2009" y="3455"/>
                </a:lnTo>
                <a:lnTo>
                  <a:pt x="1957" y="3440"/>
                </a:lnTo>
                <a:lnTo>
                  <a:pt x="1910" y="3415"/>
                </a:lnTo>
                <a:lnTo>
                  <a:pt x="1868" y="3384"/>
                </a:lnTo>
                <a:lnTo>
                  <a:pt x="1831" y="3345"/>
                </a:lnTo>
                <a:lnTo>
                  <a:pt x="1801" y="3300"/>
                </a:lnTo>
                <a:lnTo>
                  <a:pt x="689" y="3541"/>
                </a:lnTo>
                <a:lnTo>
                  <a:pt x="681" y="3543"/>
                </a:lnTo>
                <a:lnTo>
                  <a:pt x="674" y="3543"/>
                </a:lnTo>
                <a:lnTo>
                  <a:pt x="648" y="3539"/>
                </a:lnTo>
                <a:lnTo>
                  <a:pt x="625" y="3527"/>
                </a:lnTo>
                <a:lnTo>
                  <a:pt x="607" y="3506"/>
                </a:lnTo>
                <a:lnTo>
                  <a:pt x="597" y="3481"/>
                </a:lnTo>
                <a:lnTo>
                  <a:pt x="595" y="3457"/>
                </a:lnTo>
                <a:lnTo>
                  <a:pt x="602" y="3433"/>
                </a:lnTo>
                <a:lnTo>
                  <a:pt x="614" y="3413"/>
                </a:lnTo>
                <a:lnTo>
                  <a:pt x="634" y="3398"/>
                </a:lnTo>
                <a:lnTo>
                  <a:pt x="656" y="3389"/>
                </a:lnTo>
                <a:lnTo>
                  <a:pt x="1768" y="3148"/>
                </a:lnTo>
                <a:lnTo>
                  <a:pt x="1775" y="3096"/>
                </a:lnTo>
                <a:lnTo>
                  <a:pt x="1791" y="3049"/>
                </a:lnTo>
                <a:lnTo>
                  <a:pt x="1814" y="3005"/>
                </a:lnTo>
                <a:lnTo>
                  <a:pt x="1843" y="2965"/>
                </a:lnTo>
                <a:lnTo>
                  <a:pt x="1878" y="2932"/>
                </a:lnTo>
                <a:lnTo>
                  <a:pt x="1920" y="2904"/>
                </a:lnTo>
                <a:lnTo>
                  <a:pt x="1965" y="2883"/>
                </a:lnTo>
                <a:lnTo>
                  <a:pt x="2013" y="2870"/>
                </a:lnTo>
                <a:lnTo>
                  <a:pt x="2065" y="2865"/>
                </a:lnTo>
                <a:lnTo>
                  <a:pt x="2119" y="2870"/>
                </a:lnTo>
                <a:lnTo>
                  <a:pt x="2171" y="2884"/>
                </a:lnTo>
                <a:lnTo>
                  <a:pt x="2217" y="2909"/>
                </a:lnTo>
                <a:lnTo>
                  <a:pt x="2259" y="2939"/>
                </a:lnTo>
                <a:lnTo>
                  <a:pt x="3009" y="2438"/>
                </a:lnTo>
                <a:lnTo>
                  <a:pt x="2999" y="2394"/>
                </a:lnTo>
                <a:lnTo>
                  <a:pt x="2995" y="2349"/>
                </a:lnTo>
                <a:lnTo>
                  <a:pt x="2999" y="2294"/>
                </a:lnTo>
                <a:lnTo>
                  <a:pt x="3013" y="2244"/>
                </a:lnTo>
                <a:lnTo>
                  <a:pt x="3035" y="2198"/>
                </a:lnTo>
                <a:lnTo>
                  <a:pt x="3065" y="2156"/>
                </a:lnTo>
                <a:lnTo>
                  <a:pt x="3100" y="2120"/>
                </a:lnTo>
                <a:lnTo>
                  <a:pt x="3142" y="2090"/>
                </a:lnTo>
                <a:lnTo>
                  <a:pt x="3189" y="2069"/>
                </a:lnTo>
                <a:lnTo>
                  <a:pt x="3238" y="2055"/>
                </a:lnTo>
                <a:lnTo>
                  <a:pt x="3292" y="2050"/>
                </a:lnTo>
                <a:lnTo>
                  <a:pt x="3341" y="2053"/>
                </a:lnTo>
                <a:lnTo>
                  <a:pt x="3386" y="2066"/>
                </a:lnTo>
                <a:lnTo>
                  <a:pt x="3430" y="2083"/>
                </a:lnTo>
                <a:lnTo>
                  <a:pt x="3468" y="2108"/>
                </a:lnTo>
                <a:lnTo>
                  <a:pt x="3503" y="2139"/>
                </a:lnTo>
                <a:lnTo>
                  <a:pt x="4814" y="1463"/>
                </a:lnTo>
                <a:lnTo>
                  <a:pt x="4809" y="1434"/>
                </a:lnTo>
                <a:lnTo>
                  <a:pt x="4807" y="1404"/>
                </a:lnTo>
                <a:lnTo>
                  <a:pt x="4812" y="1352"/>
                </a:lnTo>
                <a:lnTo>
                  <a:pt x="4826" y="1301"/>
                </a:lnTo>
                <a:lnTo>
                  <a:pt x="4849" y="1254"/>
                </a:lnTo>
                <a:lnTo>
                  <a:pt x="4877" y="1212"/>
                </a:lnTo>
                <a:lnTo>
                  <a:pt x="4913" y="1177"/>
                </a:lnTo>
                <a:lnTo>
                  <a:pt x="4955" y="1147"/>
                </a:lnTo>
                <a:lnTo>
                  <a:pt x="5001" y="1125"/>
                </a:lnTo>
                <a:lnTo>
                  <a:pt x="5051" y="1111"/>
                </a:lnTo>
                <a:lnTo>
                  <a:pt x="5105" y="1107"/>
                </a:lnTo>
                <a:close/>
                <a:moveTo>
                  <a:pt x="2390" y="156"/>
                </a:moveTo>
                <a:lnTo>
                  <a:pt x="2362" y="161"/>
                </a:lnTo>
                <a:lnTo>
                  <a:pt x="2335" y="173"/>
                </a:lnTo>
                <a:lnTo>
                  <a:pt x="2316" y="194"/>
                </a:lnTo>
                <a:lnTo>
                  <a:pt x="2304" y="219"/>
                </a:lnTo>
                <a:lnTo>
                  <a:pt x="2299" y="247"/>
                </a:lnTo>
                <a:lnTo>
                  <a:pt x="2302" y="275"/>
                </a:lnTo>
                <a:lnTo>
                  <a:pt x="2314" y="299"/>
                </a:lnTo>
                <a:lnTo>
                  <a:pt x="2334" y="318"/>
                </a:lnTo>
                <a:lnTo>
                  <a:pt x="2356" y="330"/>
                </a:lnTo>
                <a:lnTo>
                  <a:pt x="2383" y="337"/>
                </a:lnTo>
                <a:lnTo>
                  <a:pt x="3377" y="337"/>
                </a:lnTo>
                <a:lnTo>
                  <a:pt x="3404" y="330"/>
                </a:lnTo>
                <a:lnTo>
                  <a:pt x="3426" y="318"/>
                </a:lnTo>
                <a:lnTo>
                  <a:pt x="3446" y="299"/>
                </a:lnTo>
                <a:lnTo>
                  <a:pt x="3458" y="275"/>
                </a:lnTo>
                <a:lnTo>
                  <a:pt x="3461" y="247"/>
                </a:lnTo>
                <a:lnTo>
                  <a:pt x="3456" y="219"/>
                </a:lnTo>
                <a:lnTo>
                  <a:pt x="3444" y="194"/>
                </a:lnTo>
                <a:lnTo>
                  <a:pt x="3425" y="173"/>
                </a:lnTo>
                <a:lnTo>
                  <a:pt x="3398" y="161"/>
                </a:lnTo>
                <a:lnTo>
                  <a:pt x="3370" y="156"/>
                </a:lnTo>
                <a:lnTo>
                  <a:pt x="2390" y="156"/>
                </a:lnTo>
                <a:close/>
                <a:moveTo>
                  <a:pt x="2390" y="0"/>
                </a:moveTo>
                <a:lnTo>
                  <a:pt x="3370" y="0"/>
                </a:lnTo>
                <a:lnTo>
                  <a:pt x="3419" y="6"/>
                </a:lnTo>
                <a:lnTo>
                  <a:pt x="3466" y="20"/>
                </a:lnTo>
                <a:lnTo>
                  <a:pt x="3508" y="42"/>
                </a:lnTo>
                <a:lnTo>
                  <a:pt x="3545" y="72"/>
                </a:lnTo>
                <a:lnTo>
                  <a:pt x="3575" y="109"/>
                </a:lnTo>
                <a:lnTo>
                  <a:pt x="3597" y="151"/>
                </a:lnTo>
                <a:lnTo>
                  <a:pt x="3613" y="198"/>
                </a:lnTo>
                <a:lnTo>
                  <a:pt x="3617" y="247"/>
                </a:lnTo>
                <a:lnTo>
                  <a:pt x="3613" y="294"/>
                </a:lnTo>
                <a:lnTo>
                  <a:pt x="3599" y="337"/>
                </a:lnTo>
                <a:lnTo>
                  <a:pt x="5416" y="337"/>
                </a:lnTo>
                <a:lnTo>
                  <a:pt x="5472" y="343"/>
                </a:lnTo>
                <a:lnTo>
                  <a:pt x="5524" y="355"/>
                </a:lnTo>
                <a:lnTo>
                  <a:pt x="5575" y="376"/>
                </a:lnTo>
                <a:lnTo>
                  <a:pt x="5619" y="404"/>
                </a:lnTo>
                <a:lnTo>
                  <a:pt x="5659" y="439"/>
                </a:lnTo>
                <a:lnTo>
                  <a:pt x="5694" y="479"/>
                </a:lnTo>
                <a:lnTo>
                  <a:pt x="5722" y="522"/>
                </a:lnTo>
                <a:lnTo>
                  <a:pt x="5743" y="573"/>
                </a:lnTo>
                <a:lnTo>
                  <a:pt x="5755" y="625"/>
                </a:lnTo>
                <a:lnTo>
                  <a:pt x="5760" y="681"/>
                </a:lnTo>
                <a:lnTo>
                  <a:pt x="5760" y="3679"/>
                </a:lnTo>
                <a:lnTo>
                  <a:pt x="5755" y="3735"/>
                </a:lnTo>
                <a:lnTo>
                  <a:pt x="5743" y="3787"/>
                </a:lnTo>
                <a:lnTo>
                  <a:pt x="5722" y="3836"/>
                </a:lnTo>
                <a:lnTo>
                  <a:pt x="5694" y="3881"/>
                </a:lnTo>
                <a:lnTo>
                  <a:pt x="5659" y="3921"/>
                </a:lnTo>
                <a:lnTo>
                  <a:pt x="5619" y="3955"/>
                </a:lnTo>
                <a:lnTo>
                  <a:pt x="5575" y="3983"/>
                </a:lnTo>
                <a:lnTo>
                  <a:pt x="5524" y="4003"/>
                </a:lnTo>
                <a:lnTo>
                  <a:pt x="5472" y="4017"/>
                </a:lnTo>
                <a:lnTo>
                  <a:pt x="5416" y="4021"/>
                </a:lnTo>
                <a:lnTo>
                  <a:pt x="3220" y="4021"/>
                </a:lnTo>
                <a:lnTo>
                  <a:pt x="3194" y="4017"/>
                </a:lnTo>
                <a:lnTo>
                  <a:pt x="3173" y="4007"/>
                </a:lnTo>
                <a:lnTo>
                  <a:pt x="3158" y="3989"/>
                </a:lnTo>
                <a:lnTo>
                  <a:pt x="3145" y="3969"/>
                </a:lnTo>
                <a:lnTo>
                  <a:pt x="3142" y="3944"/>
                </a:lnTo>
                <a:lnTo>
                  <a:pt x="3145" y="3920"/>
                </a:lnTo>
                <a:lnTo>
                  <a:pt x="3158" y="3897"/>
                </a:lnTo>
                <a:lnTo>
                  <a:pt x="3173" y="3881"/>
                </a:lnTo>
                <a:lnTo>
                  <a:pt x="3194" y="3869"/>
                </a:lnTo>
                <a:lnTo>
                  <a:pt x="3220" y="3866"/>
                </a:lnTo>
                <a:lnTo>
                  <a:pt x="5416" y="3866"/>
                </a:lnTo>
                <a:lnTo>
                  <a:pt x="5460" y="3860"/>
                </a:lnTo>
                <a:lnTo>
                  <a:pt x="5500" y="3846"/>
                </a:lnTo>
                <a:lnTo>
                  <a:pt x="5533" y="3824"/>
                </a:lnTo>
                <a:lnTo>
                  <a:pt x="5563" y="3796"/>
                </a:lnTo>
                <a:lnTo>
                  <a:pt x="5585" y="3761"/>
                </a:lnTo>
                <a:lnTo>
                  <a:pt x="5599" y="3721"/>
                </a:lnTo>
                <a:lnTo>
                  <a:pt x="5605" y="3679"/>
                </a:lnTo>
                <a:lnTo>
                  <a:pt x="5605" y="681"/>
                </a:lnTo>
                <a:lnTo>
                  <a:pt x="5599" y="638"/>
                </a:lnTo>
                <a:lnTo>
                  <a:pt x="5585" y="598"/>
                </a:lnTo>
                <a:lnTo>
                  <a:pt x="5563" y="564"/>
                </a:lnTo>
                <a:lnTo>
                  <a:pt x="5533" y="535"/>
                </a:lnTo>
                <a:lnTo>
                  <a:pt x="5500" y="512"/>
                </a:lnTo>
                <a:lnTo>
                  <a:pt x="5460" y="498"/>
                </a:lnTo>
                <a:lnTo>
                  <a:pt x="5416" y="493"/>
                </a:lnTo>
                <a:lnTo>
                  <a:pt x="3384" y="493"/>
                </a:lnTo>
                <a:lnTo>
                  <a:pt x="3377" y="495"/>
                </a:lnTo>
                <a:lnTo>
                  <a:pt x="3370" y="495"/>
                </a:lnTo>
                <a:lnTo>
                  <a:pt x="2390" y="495"/>
                </a:lnTo>
                <a:lnTo>
                  <a:pt x="2383" y="495"/>
                </a:lnTo>
                <a:lnTo>
                  <a:pt x="2376" y="493"/>
                </a:lnTo>
                <a:lnTo>
                  <a:pt x="344" y="493"/>
                </a:lnTo>
                <a:lnTo>
                  <a:pt x="300" y="498"/>
                </a:lnTo>
                <a:lnTo>
                  <a:pt x="262" y="512"/>
                </a:lnTo>
                <a:lnTo>
                  <a:pt x="227" y="535"/>
                </a:lnTo>
                <a:lnTo>
                  <a:pt x="197" y="564"/>
                </a:lnTo>
                <a:lnTo>
                  <a:pt x="175" y="598"/>
                </a:lnTo>
                <a:lnTo>
                  <a:pt x="161" y="638"/>
                </a:lnTo>
                <a:lnTo>
                  <a:pt x="155" y="681"/>
                </a:lnTo>
                <a:lnTo>
                  <a:pt x="155" y="3679"/>
                </a:lnTo>
                <a:lnTo>
                  <a:pt x="161" y="3721"/>
                </a:lnTo>
                <a:lnTo>
                  <a:pt x="175" y="3761"/>
                </a:lnTo>
                <a:lnTo>
                  <a:pt x="197" y="3796"/>
                </a:lnTo>
                <a:lnTo>
                  <a:pt x="227" y="3824"/>
                </a:lnTo>
                <a:lnTo>
                  <a:pt x="262" y="3846"/>
                </a:lnTo>
                <a:lnTo>
                  <a:pt x="300" y="3860"/>
                </a:lnTo>
                <a:lnTo>
                  <a:pt x="344" y="3866"/>
                </a:lnTo>
                <a:lnTo>
                  <a:pt x="2662" y="3866"/>
                </a:lnTo>
                <a:lnTo>
                  <a:pt x="2667" y="3867"/>
                </a:lnTo>
                <a:lnTo>
                  <a:pt x="2672" y="3867"/>
                </a:lnTo>
                <a:lnTo>
                  <a:pt x="2726" y="3873"/>
                </a:lnTo>
                <a:lnTo>
                  <a:pt x="2775" y="3886"/>
                </a:lnTo>
                <a:lnTo>
                  <a:pt x="2822" y="3909"/>
                </a:lnTo>
                <a:lnTo>
                  <a:pt x="2864" y="3939"/>
                </a:lnTo>
                <a:lnTo>
                  <a:pt x="2899" y="3974"/>
                </a:lnTo>
                <a:lnTo>
                  <a:pt x="2929" y="4016"/>
                </a:lnTo>
                <a:lnTo>
                  <a:pt x="2950" y="4063"/>
                </a:lnTo>
                <a:lnTo>
                  <a:pt x="2964" y="4112"/>
                </a:lnTo>
                <a:lnTo>
                  <a:pt x="2969" y="4166"/>
                </a:lnTo>
                <a:lnTo>
                  <a:pt x="2967" y="4169"/>
                </a:lnTo>
                <a:lnTo>
                  <a:pt x="2967" y="4173"/>
                </a:lnTo>
                <a:lnTo>
                  <a:pt x="2967" y="4957"/>
                </a:lnTo>
                <a:lnTo>
                  <a:pt x="4861" y="5266"/>
                </a:lnTo>
                <a:lnTo>
                  <a:pt x="4886" y="5274"/>
                </a:lnTo>
                <a:lnTo>
                  <a:pt x="4905" y="5288"/>
                </a:lnTo>
                <a:lnTo>
                  <a:pt x="4919" y="5308"/>
                </a:lnTo>
                <a:lnTo>
                  <a:pt x="4926" y="5330"/>
                </a:lnTo>
                <a:lnTo>
                  <a:pt x="4926" y="5355"/>
                </a:lnTo>
                <a:lnTo>
                  <a:pt x="4919" y="5377"/>
                </a:lnTo>
                <a:lnTo>
                  <a:pt x="4906" y="5395"/>
                </a:lnTo>
                <a:lnTo>
                  <a:pt x="4891" y="5409"/>
                </a:lnTo>
                <a:lnTo>
                  <a:pt x="4870" y="5418"/>
                </a:lnTo>
                <a:lnTo>
                  <a:pt x="4849" y="5421"/>
                </a:lnTo>
                <a:lnTo>
                  <a:pt x="4837" y="5419"/>
                </a:lnTo>
                <a:lnTo>
                  <a:pt x="2889" y="5102"/>
                </a:lnTo>
                <a:lnTo>
                  <a:pt x="923" y="5411"/>
                </a:lnTo>
                <a:lnTo>
                  <a:pt x="911" y="5412"/>
                </a:lnTo>
                <a:lnTo>
                  <a:pt x="888" y="5409"/>
                </a:lnTo>
                <a:lnTo>
                  <a:pt x="869" y="5400"/>
                </a:lnTo>
                <a:lnTo>
                  <a:pt x="854" y="5386"/>
                </a:lnTo>
                <a:lnTo>
                  <a:pt x="841" y="5367"/>
                </a:lnTo>
                <a:lnTo>
                  <a:pt x="834" y="5346"/>
                </a:lnTo>
                <a:lnTo>
                  <a:pt x="834" y="5320"/>
                </a:lnTo>
                <a:lnTo>
                  <a:pt x="841" y="5297"/>
                </a:lnTo>
                <a:lnTo>
                  <a:pt x="855" y="5278"/>
                </a:lnTo>
                <a:lnTo>
                  <a:pt x="876" y="5264"/>
                </a:lnTo>
                <a:lnTo>
                  <a:pt x="899" y="5257"/>
                </a:lnTo>
                <a:lnTo>
                  <a:pt x="2812" y="4955"/>
                </a:lnTo>
                <a:lnTo>
                  <a:pt x="2812" y="4154"/>
                </a:lnTo>
                <a:lnTo>
                  <a:pt x="2812" y="4152"/>
                </a:lnTo>
                <a:lnTo>
                  <a:pt x="2803" y="4119"/>
                </a:lnTo>
                <a:lnTo>
                  <a:pt x="2789" y="4087"/>
                </a:lnTo>
                <a:lnTo>
                  <a:pt x="2767" y="4061"/>
                </a:lnTo>
                <a:lnTo>
                  <a:pt x="2739" y="4040"/>
                </a:lnTo>
                <a:lnTo>
                  <a:pt x="2707" y="4028"/>
                </a:lnTo>
                <a:lnTo>
                  <a:pt x="2671" y="4023"/>
                </a:lnTo>
                <a:lnTo>
                  <a:pt x="2665" y="4023"/>
                </a:lnTo>
                <a:lnTo>
                  <a:pt x="2662" y="4021"/>
                </a:lnTo>
                <a:lnTo>
                  <a:pt x="344" y="4021"/>
                </a:lnTo>
                <a:lnTo>
                  <a:pt x="288" y="4017"/>
                </a:lnTo>
                <a:lnTo>
                  <a:pt x="236" y="4003"/>
                </a:lnTo>
                <a:lnTo>
                  <a:pt x="185" y="3983"/>
                </a:lnTo>
                <a:lnTo>
                  <a:pt x="141" y="3955"/>
                </a:lnTo>
                <a:lnTo>
                  <a:pt x="101" y="3921"/>
                </a:lnTo>
                <a:lnTo>
                  <a:pt x="66" y="3881"/>
                </a:lnTo>
                <a:lnTo>
                  <a:pt x="38" y="3836"/>
                </a:lnTo>
                <a:lnTo>
                  <a:pt x="17" y="3787"/>
                </a:lnTo>
                <a:lnTo>
                  <a:pt x="5" y="3735"/>
                </a:lnTo>
                <a:lnTo>
                  <a:pt x="0" y="3679"/>
                </a:lnTo>
                <a:lnTo>
                  <a:pt x="0" y="681"/>
                </a:lnTo>
                <a:lnTo>
                  <a:pt x="5" y="625"/>
                </a:lnTo>
                <a:lnTo>
                  <a:pt x="17" y="573"/>
                </a:lnTo>
                <a:lnTo>
                  <a:pt x="38" y="522"/>
                </a:lnTo>
                <a:lnTo>
                  <a:pt x="66" y="479"/>
                </a:lnTo>
                <a:lnTo>
                  <a:pt x="101" y="439"/>
                </a:lnTo>
                <a:lnTo>
                  <a:pt x="141" y="404"/>
                </a:lnTo>
                <a:lnTo>
                  <a:pt x="185" y="376"/>
                </a:lnTo>
                <a:lnTo>
                  <a:pt x="236" y="355"/>
                </a:lnTo>
                <a:lnTo>
                  <a:pt x="288" y="343"/>
                </a:lnTo>
                <a:lnTo>
                  <a:pt x="344" y="337"/>
                </a:lnTo>
                <a:lnTo>
                  <a:pt x="2161" y="337"/>
                </a:lnTo>
                <a:lnTo>
                  <a:pt x="2147" y="294"/>
                </a:lnTo>
                <a:lnTo>
                  <a:pt x="2143" y="247"/>
                </a:lnTo>
                <a:lnTo>
                  <a:pt x="2147" y="198"/>
                </a:lnTo>
                <a:lnTo>
                  <a:pt x="2163" y="151"/>
                </a:lnTo>
                <a:lnTo>
                  <a:pt x="2185" y="109"/>
                </a:lnTo>
                <a:lnTo>
                  <a:pt x="2215" y="72"/>
                </a:lnTo>
                <a:lnTo>
                  <a:pt x="2252" y="42"/>
                </a:lnTo>
                <a:lnTo>
                  <a:pt x="2294" y="20"/>
                </a:lnTo>
                <a:lnTo>
                  <a:pt x="2341" y="6"/>
                </a:lnTo>
                <a:lnTo>
                  <a:pt x="239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 name="Text Placeholder 2"/>
          <p:cNvSpPr txBox="1">
            <a:spLocks/>
          </p:cNvSpPr>
          <p:nvPr userDrawn="1"/>
        </p:nvSpPr>
        <p:spPr>
          <a:xfrm flipH="1">
            <a:off x="3358223" y="4597088"/>
            <a:ext cx="2416048" cy="365760"/>
          </a:xfrm>
          <a:prstGeom prst="rect">
            <a:avLst/>
          </a:prstGeom>
        </p:spPr>
        <p:txBody>
          <a:bodyPr vert="horz" wrap="square" lIns="121920" tIns="60960" rIns="121920" bIns="60960" rtlCol="0" anchor="t"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buClr>
                <a:srgbClr val="0074BE"/>
              </a:buClr>
            </a:pPr>
            <a:r>
              <a:rPr lang="en-US" sz="1867" b="1" dirty="0">
                <a:solidFill>
                  <a:srgbClr val="0074BE"/>
                </a:solidFill>
                <a:latin typeface="Calibri Light"/>
              </a:rPr>
              <a:t>What is going on</a:t>
            </a:r>
            <a:br>
              <a:rPr lang="en-US" sz="1867" b="1" dirty="0">
                <a:solidFill>
                  <a:srgbClr val="0074BE"/>
                </a:solidFill>
                <a:latin typeface="Calibri Light"/>
              </a:rPr>
            </a:br>
            <a:r>
              <a:rPr lang="en-US" sz="1867" b="1" dirty="0">
                <a:solidFill>
                  <a:srgbClr val="0074BE"/>
                </a:solidFill>
                <a:latin typeface="Calibri Light"/>
              </a:rPr>
              <a:t>in the market?</a:t>
            </a:r>
          </a:p>
        </p:txBody>
      </p:sp>
      <p:sp>
        <p:nvSpPr>
          <p:cNvPr id="8" name="Freeform 16"/>
          <p:cNvSpPr>
            <a:spLocks noChangeAspect="1" noEditPoints="1"/>
          </p:cNvSpPr>
          <p:nvPr userDrawn="1"/>
        </p:nvSpPr>
        <p:spPr bwMode="auto">
          <a:xfrm>
            <a:off x="6737924" y="2729242"/>
            <a:ext cx="1706880" cy="1504781"/>
          </a:xfrm>
          <a:custGeom>
            <a:avLst/>
            <a:gdLst>
              <a:gd name="T0" fmla="*/ 2468 w 5760"/>
              <a:gd name="T1" fmla="*/ 3472 h 5078"/>
              <a:gd name="T2" fmla="*/ 2613 w 5760"/>
              <a:gd name="T3" fmla="*/ 3950 h 5078"/>
              <a:gd name="T4" fmla="*/ 3114 w 5760"/>
              <a:gd name="T5" fmla="*/ 3950 h 5078"/>
              <a:gd name="T6" fmla="*/ 3257 w 5760"/>
              <a:gd name="T7" fmla="*/ 3476 h 5078"/>
              <a:gd name="T8" fmla="*/ 4545 w 5760"/>
              <a:gd name="T9" fmla="*/ 2837 h 5078"/>
              <a:gd name="T10" fmla="*/ 3754 w 5760"/>
              <a:gd name="T11" fmla="*/ 3210 h 5078"/>
              <a:gd name="T12" fmla="*/ 3540 w 5760"/>
              <a:gd name="T13" fmla="*/ 4069 h 5078"/>
              <a:gd name="T14" fmla="*/ 4056 w 5760"/>
              <a:gd name="T15" fmla="*/ 4766 h 5078"/>
              <a:gd name="T16" fmla="*/ 4945 w 5760"/>
              <a:gd name="T17" fmla="*/ 4809 h 5078"/>
              <a:gd name="T18" fmla="*/ 5526 w 5760"/>
              <a:gd name="T19" fmla="*/ 4169 h 5078"/>
              <a:gd name="T20" fmla="*/ 5397 w 5760"/>
              <a:gd name="T21" fmla="*/ 3289 h 5078"/>
              <a:gd name="T22" fmla="*/ 4650 w 5760"/>
              <a:gd name="T23" fmla="*/ 2842 h 5078"/>
              <a:gd name="T24" fmla="*/ 562 w 5760"/>
              <a:gd name="T25" fmla="*/ 3071 h 5078"/>
              <a:gd name="T26" fmla="*/ 187 w 5760"/>
              <a:gd name="T27" fmla="*/ 3863 h 5078"/>
              <a:gd name="T28" fmla="*/ 562 w 5760"/>
              <a:gd name="T29" fmla="*/ 4656 h 5078"/>
              <a:gd name="T30" fmla="*/ 1421 w 5760"/>
              <a:gd name="T31" fmla="*/ 4869 h 5078"/>
              <a:gd name="T32" fmla="*/ 2117 w 5760"/>
              <a:gd name="T33" fmla="*/ 4352 h 5078"/>
              <a:gd name="T34" fmla="*/ 2161 w 5760"/>
              <a:gd name="T35" fmla="*/ 3463 h 5078"/>
              <a:gd name="T36" fmla="*/ 1519 w 5760"/>
              <a:gd name="T37" fmla="*/ 2882 h 5078"/>
              <a:gd name="T38" fmla="*/ 3657 w 5760"/>
              <a:gd name="T39" fmla="*/ 3038 h 5078"/>
              <a:gd name="T40" fmla="*/ 4545 w 5760"/>
              <a:gd name="T41" fmla="*/ 2648 h 5078"/>
              <a:gd name="T42" fmla="*/ 5428 w 5760"/>
              <a:gd name="T43" fmla="*/ 3032 h 5078"/>
              <a:gd name="T44" fmla="*/ 5030 w 5760"/>
              <a:gd name="T45" fmla="*/ 922 h 5078"/>
              <a:gd name="T46" fmla="*/ 1044 w 5760"/>
              <a:gd name="T47" fmla="*/ 814 h 5078"/>
              <a:gd name="T48" fmla="*/ 524 w 5760"/>
              <a:gd name="T49" fmla="*/ 1337 h 5078"/>
              <a:gd name="T50" fmla="*/ 890 w 5760"/>
              <a:gd name="T51" fmla="*/ 2694 h 5078"/>
              <a:gd name="T52" fmla="*/ 1822 w 5760"/>
              <a:gd name="T53" fmla="*/ 2812 h 5078"/>
              <a:gd name="T54" fmla="*/ 1206 w 5760"/>
              <a:gd name="T55" fmla="*/ 791 h 5078"/>
              <a:gd name="T56" fmla="*/ 2465 w 5760"/>
              <a:gd name="T57" fmla="*/ 737 h 5078"/>
              <a:gd name="T58" fmla="*/ 2863 w 5760"/>
              <a:gd name="T59" fmla="*/ 3008 h 5078"/>
              <a:gd name="T60" fmla="*/ 3261 w 5760"/>
              <a:gd name="T61" fmla="*/ 737 h 5078"/>
              <a:gd name="T62" fmla="*/ 2836 w 5760"/>
              <a:gd name="T63" fmla="*/ 468 h 5078"/>
              <a:gd name="T64" fmla="*/ 4048 w 5760"/>
              <a:gd name="T65" fmla="*/ 473 h 5078"/>
              <a:gd name="T66" fmla="*/ 4859 w 5760"/>
              <a:gd name="T67" fmla="*/ 540 h 5078"/>
              <a:gd name="T68" fmla="*/ 4444 w 5760"/>
              <a:gd name="T69" fmla="*/ 189 h 5078"/>
              <a:gd name="T70" fmla="*/ 1079 w 5760"/>
              <a:gd name="T71" fmla="*/ 475 h 5078"/>
              <a:gd name="T72" fmla="*/ 1848 w 5760"/>
              <a:gd name="T73" fmla="*/ 414 h 5078"/>
              <a:gd name="T74" fmla="*/ 1559 w 5760"/>
              <a:gd name="T75" fmla="*/ 7 h 5078"/>
              <a:gd name="T76" fmla="*/ 2061 w 5760"/>
              <a:gd name="T77" fmla="*/ 444 h 5078"/>
              <a:gd name="T78" fmla="*/ 2622 w 5760"/>
              <a:gd name="T79" fmla="*/ 323 h 5078"/>
              <a:gd name="T80" fmla="*/ 3227 w 5760"/>
              <a:gd name="T81" fmla="*/ 391 h 5078"/>
              <a:gd name="T82" fmla="*/ 3922 w 5760"/>
              <a:gd name="T83" fmla="*/ 301 h 5078"/>
              <a:gd name="T84" fmla="*/ 4526 w 5760"/>
              <a:gd name="T85" fmla="*/ 7 h 5078"/>
              <a:gd name="T86" fmla="*/ 5030 w 5760"/>
              <a:gd name="T87" fmla="*/ 447 h 5078"/>
              <a:gd name="T88" fmla="*/ 5381 w 5760"/>
              <a:gd name="T89" fmla="*/ 1034 h 5078"/>
              <a:gd name="T90" fmla="*/ 5755 w 5760"/>
              <a:gd name="T91" fmla="*/ 3980 h 5078"/>
              <a:gd name="T92" fmla="*/ 5280 w 5760"/>
              <a:gd name="T93" fmla="*/ 4830 h 5078"/>
              <a:gd name="T94" fmla="*/ 4318 w 5760"/>
              <a:gd name="T95" fmla="*/ 5055 h 5078"/>
              <a:gd name="T96" fmla="*/ 3526 w 5760"/>
              <a:gd name="T97" fmla="*/ 4519 h 5078"/>
              <a:gd name="T98" fmla="*/ 3128 w 5760"/>
              <a:gd name="T99" fmla="*/ 4169 h 5078"/>
              <a:gd name="T100" fmla="*/ 2524 w 5760"/>
              <a:gd name="T101" fmla="*/ 4128 h 5078"/>
              <a:gd name="T102" fmla="*/ 2088 w 5760"/>
              <a:gd name="T103" fmla="*/ 4704 h 5078"/>
              <a:gd name="T104" fmla="*/ 1215 w 5760"/>
              <a:gd name="T105" fmla="*/ 5078 h 5078"/>
              <a:gd name="T106" fmla="*/ 318 w 5760"/>
              <a:gd name="T107" fmla="*/ 4682 h 5078"/>
              <a:gd name="T108" fmla="*/ 5 w 5760"/>
              <a:gd name="T109" fmla="*/ 3765 h 5078"/>
              <a:gd name="T110" fmla="*/ 573 w 5760"/>
              <a:gd name="T111" fmla="*/ 892 h 5078"/>
              <a:gd name="T112" fmla="*/ 953 w 5760"/>
              <a:gd name="T113" fmla="*/ 302 h 5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0" h="5078">
                <a:moveTo>
                  <a:pt x="2863" y="3196"/>
                </a:moveTo>
                <a:lnTo>
                  <a:pt x="2796" y="3202"/>
                </a:lnTo>
                <a:lnTo>
                  <a:pt x="2732" y="3216"/>
                </a:lnTo>
                <a:lnTo>
                  <a:pt x="2674" y="3240"/>
                </a:lnTo>
                <a:lnTo>
                  <a:pt x="2620" y="3273"/>
                </a:lnTo>
                <a:lnTo>
                  <a:pt x="2571" y="3313"/>
                </a:lnTo>
                <a:lnTo>
                  <a:pt x="2529" y="3360"/>
                </a:lnTo>
                <a:lnTo>
                  <a:pt x="2494" y="3415"/>
                </a:lnTo>
                <a:lnTo>
                  <a:pt x="2468" y="3472"/>
                </a:lnTo>
                <a:lnTo>
                  <a:pt x="2451" y="3535"/>
                </a:lnTo>
                <a:lnTo>
                  <a:pt x="2444" y="3601"/>
                </a:lnTo>
                <a:lnTo>
                  <a:pt x="2444" y="3629"/>
                </a:lnTo>
                <a:lnTo>
                  <a:pt x="2451" y="3694"/>
                </a:lnTo>
                <a:lnTo>
                  <a:pt x="2468" y="3755"/>
                </a:lnTo>
                <a:lnTo>
                  <a:pt x="2493" y="3813"/>
                </a:lnTo>
                <a:lnTo>
                  <a:pt x="2526" y="3865"/>
                </a:lnTo>
                <a:lnTo>
                  <a:pt x="2566" y="3910"/>
                </a:lnTo>
                <a:lnTo>
                  <a:pt x="2613" y="3950"/>
                </a:lnTo>
                <a:lnTo>
                  <a:pt x="2665" y="3984"/>
                </a:lnTo>
                <a:lnTo>
                  <a:pt x="2721" y="4010"/>
                </a:lnTo>
                <a:lnTo>
                  <a:pt x="2782" y="4027"/>
                </a:lnTo>
                <a:lnTo>
                  <a:pt x="2847" y="4034"/>
                </a:lnTo>
                <a:lnTo>
                  <a:pt x="2878" y="4034"/>
                </a:lnTo>
                <a:lnTo>
                  <a:pt x="2943" y="4025"/>
                </a:lnTo>
                <a:lnTo>
                  <a:pt x="3004" y="4010"/>
                </a:lnTo>
                <a:lnTo>
                  <a:pt x="3062" y="3984"/>
                </a:lnTo>
                <a:lnTo>
                  <a:pt x="3114" y="3950"/>
                </a:lnTo>
                <a:lnTo>
                  <a:pt x="3161" y="3909"/>
                </a:lnTo>
                <a:lnTo>
                  <a:pt x="3201" y="3861"/>
                </a:lnTo>
                <a:lnTo>
                  <a:pt x="3234" y="3809"/>
                </a:lnTo>
                <a:lnTo>
                  <a:pt x="3259" y="3751"/>
                </a:lnTo>
                <a:lnTo>
                  <a:pt x="3274" y="3690"/>
                </a:lnTo>
                <a:lnTo>
                  <a:pt x="3281" y="3624"/>
                </a:lnTo>
                <a:lnTo>
                  <a:pt x="3281" y="3607"/>
                </a:lnTo>
                <a:lnTo>
                  <a:pt x="3274" y="3540"/>
                </a:lnTo>
                <a:lnTo>
                  <a:pt x="3257" y="3476"/>
                </a:lnTo>
                <a:lnTo>
                  <a:pt x="3231" y="3418"/>
                </a:lnTo>
                <a:lnTo>
                  <a:pt x="3198" y="3364"/>
                </a:lnTo>
                <a:lnTo>
                  <a:pt x="3156" y="3315"/>
                </a:lnTo>
                <a:lnTo>
                  <a:pt x="3107" y="3275"/>
                </a:lnTo>
                <a:lnTo>
                  <a:pt x="3053" y="3242"/>
                </a:lnTo>
                <a:lnTo>
                  <a:pt x="2993" y="3217"/>
                </a:lnTo>
                <a:lnTo>
                  <a:pt x="2929" y="3202"/>
                </a:lnTo>
                <a:lnTo>
                  <a:pt x="2863" y="3196"/>
                </a:lnTo>
                <a:close/>
                <a:moveTo>
                  <a:pt x="4545" y="2837"/>
                </a:moveTo>
                <a:lnTo>
                  <a:pt x="4440" y="2842"/>
                </a:lnTo>
                <a:lnTo>
                  <a:pt x="4339" y="2858"/>
                </a:lnTo>
                <a:lnTo>
                  <a:pt x="4241" y="2882"/>
                </a:lnTo>
                <a:lnTo>
                  <a:pt x="4147" y="2917"/>
                </a:lnTo>
                <a:lnTo>
                  <a:pt x="4056" y="2961"/>
                </a:lnTo>
                <a:lnTo>
                  <a:pt x="3973" y="3011"/>
                </a:lnTo>
                <a:lnTo>
                  <a:pt x="3892" y="3071"/>
                </a:lnTo>
                <a:lnTo>
                  <a:pt x="3821" y="3137"/>
                </a:lnTo>
                <a:lnTo>
                  <a:pt x="3754" y="3210"/>
                </a:lnTo>
                <a:lnTo>
                  <a:pt x="3695" y="3289"/>
                </a:lnTo>
                <a:lnTo>
                  <a:pt x="3643" y="3374"/>
                </a:lnTo>
                <a:lnTo>
                  <a:pt x="3599" y="3463"/>
                </a:lnTo>
                <a:lnTo>
                  <a:pt x="3566" y="3558"/>
                </a:lnTo>
                <a:lnTo>
                  <a:pt x="3540" y="3655"/>
                </a:lnTo>
                <a:lnTo>
                  <a:pt x="3524" y="3758"/>
                </a:lnTo>
                <a:lnTo>
                  <a:pt x="3519" y="3863"/>
                </a:lnTo>
                <a:lnTo>
                  <a:pt x="3524" y="3968"/>
                </a:lnTo>
                <a:lnTo>
                  <a:pt x="3540" y="4069"/>
                </a:lnTo>
                <a:lnTo>
                  <a:pt x="3566" y="4169"/>
                </a:lnTo>
                <a:lnTo>
                  <a:pt x="3599" y="4263"/>
                </a:lnTo>
                <a:lnTo>
                  <a:pt x="3643" y="4352"/>
                </a:lnTo>
                <a:lnTo>
                  <a:pt x="3695" y="4437"/>
                </a:lnTo>
                <a:lnTo>
                  <a:pt x="3754" y="4516"/>
                </a:lnTo>
                <a:lnTo>
                  <a:pt x="3821" y="4589"/>
                </a:lnTo>
                <a:lnTo>
                  <a:pt x="3892" y="4656"/>
                </a:lnTo>
                <a:lnTo>
                  <a:pt x="3973" y="4715"/>
                </a:lnTo>
                <a:lnTo>
                  <a:pt x="4056" y="4766"/>
                </a:lnTo>
                <a:lnTo>
                  <a:pt x="4147" y="4809"/>
                </a:lnTo>
                <a:lnTo>
                  <a:pt x="4241" y="4844"/>
                </a:lnTo>
                <a:lnTo>
                  <a:pt x="4339" y="4869"/>
                </a:lnTo>
                <a:lnTo>
                  <a:pt x="4440" y="4884"/>
                </a:lnTo>
                <a:lnTo>
                  <a:pt x="4545" y="4889"/>
                </a:lnTo>
                <a:lnTo>
                  <a:pt x="4650" y="4884"/>
                </a:lnTo>
                <a:lnTo>
                  <a:pt x="4753" y="4869"/>
                </a:lnTo>
                <a:lnTo>
                  <a:pt x="4851" y="4844"/>
                </a:lnTo>
                <a:lnTo>
                  <a:pt x="4945" y="4809"/>
                </a:lnTo>
                <a:lnTo>
                  <a:pt x="5036" y="4766"/>
                </a:lnTo>
                <a:lnTo>
                  <a:pt x="5119" y="4715"/>
                </a:lnTo>
                <a:lnTo>
                  <a:pt x="5198" y="4656"/>
                </a:lnTo>
                <a:lnTo>
                  <a:pt x="5271" y="4589"/>
                </a:lnTo>
                <a:lnTo>
                  <a:pt x="5338" y="4516"/>
                </a:lnTo>
                <a:lnTo>
                  <a:pt x="5397" y="4437"/>
                </a:lnTo>
                <a:lnTo>
                  <a:pt x="5449" y="4352"/>
                </a:lnTo>
                <a:lnTo>
                  <a:pt x="5491" y="4263"/>
                </a:lnTo>
                <a:lnTo>
                  <a:pt x="5526" y="4169"/>
                </a:lnTo>
                <a:lnTo>
                  <a:pt x="5552" y="4069"/>
                </a:lnTo>
                <a:lnTo>
                  <a:pt x="5568" y="3968"/>
                </a:lnTo>
                <a:lnTo>
                  <a:pt x="5573" y="3863"/>
                </a:lnTo>
                <a:lnTo>
                  <a:pt x="5568" y="3758"/>
                </a:lnTo>
                <a:lnTo>
                  <a:pt x="5552" y="3655"/>
                </a:lnTo>
                <a:lnTo>
                  <a:pt x="5526" y="3558"/>
                </a:lnTo>
                <a:lnTo>
                  <a:pt x="5491" y="3463"/>
                </a:lnTo>
                <a:lnTo>
                  <a:pt x="5449" y="3374"/>
                </a:lnTo>
                <a:lnTo>
                  <a:pt x="5397" y="3289"/>
                </a:lnTo>
                <a:lnTo>
                  <a:pt x="5338" y="3210"/>
                </a:lnTo>
                <a:lnTo>
                  <a:pt x="5271" y="3137"/>
                </a:lnTo>
                <a:lnTo>
                  <a:pt x="5198" y="3071"/>
                </a:lnTo>
                <a:lnTo>
                  <a:pt x="5119" y="3011"/>
                </a:lnTo>
                <a:lnTo>
                  <a:pt x="5036" y="2961"/>
                </a:lnTo>
                <a:lnTo>
                  <a:pt x="4945" y="2917"/>
                </a:lnTo>
                <a:lnTo>
                  <a:pt x="4851" y="2882"/>
                </a:lnTo>
                <a:lnTo>
                  <a:pt x="4753" y="2858"/>
                </a:lnTo>
                <a:lnTo>
                  <a:pt x="4650" y="2842"/>
                </a:lnTo>
                <a:lnTo>
                  <a:pt x="4545" y="2837"/>
                </a:lnTo>
                <a:close/>
                <a:moveTo>
                  <a:pt x="1215" y="2837"/>
                </a:moveTo>
                <a:lnTo>
                  <a:pt x="1110" y="2842"/>
                </a:lnTo>
                <a:lnTo>
                  <a:pt x="1007" y="2858"/>
                </a:lnTo>
                <a:lnTo>
                  <a:pt x="909" y="2882"/>
                </a:lnTo>
                <a:lnTo>
                  <a:pt x="815" y="2917"/>
                </a:lnTo>
                <a:lnTo>
                  <a:pt x="724" y="2961"/>
                </a:lnTo>
                <a:lnTo>
                  <a:pt x="641" y="3011"/>
                </a:lnTo>
                <a:lnTo>
                  <a:pt x="562" y="3071"/>
                </a:lnTo>
                <a:lnTo>
                  <a:pt x="489" y="3137"/>
                </a:lnTo>
                <a:lnTo>
                  <a:pt x="422" y="3210"/>
                </a:lnTo>
                <a:lnTo>
                  <a:pt x="363" y="3289"/>
                </a:lnTo>
                <a:lnTo>
                  <a:pt x="311" y="3374"/>
                </a:lnTo>
                <a:lnTo>
                  <a:pt x="269" y="3463"/>
                </a:lnTo>
                <a:lnTo>
                  <a:pt x="234" y="3558"/>
                </a:lnTo>
                <a:lnTo>
                  <a:pt x="208" y="3655"/>
                </a:lnTo>
                <a:lnTo>
                  <a:pt x="192" y="3758"/>
                </a:lnTo>
                <a:lnTo>
                  <a:pt x="187" y="3863"/>
                </a:lnTo>
                <a:lnTo>
                  <a:pt x="192" y="3968"/>
                </a:lnTo>
                <a:lnTo>
                  <a:pt x="208" y="4069"/>
                </a:lnTo>
                <a:lnTo>
                  <a:pt x="234" y="4169"/>
                </a:lnTo>
                <a:lnTo>
                  <a:pt x="269" y="4263"/>
                </a:lnTo>
                <a:lnTo>
                  <a:pt x="311" y="4352"/>
                </a:lnTo>
                <a:lnTo>
                  <a:pt x="363" y="4437"/>
                </a:lnTo>
                <a:lnTo>
                  <a:pt x="422" y="4516"/>
                </a:lnTo>
                <a:lnTo>
                  <a:pt x="489" y="4589"/>
                </a:lnTo>
                <a:lnTo>
                  <a:pt x="562" y="4656"/>
                </a:lnTo>
                <a:lnTo>
                  <a:pt x="641" y="4715"/>
                </a:lnTo>
                <a:lnTo>
                  <a:pt x="724" y="4766"/>
                </a:lnTo>
                <a:lnTo>
                  <a:pt x="815" y="4809"/>
                </a:lnTo>
                <a:lnTo>
                  <a:pt x="909" y="4844"/>
                </a:lnTo>
                <a:lnTo>
                  <a:pt x="1007" y="4869"/>
                </a:lnTo>
                <a:lnTo>
                  <a:pt x="1110" y="4884"/>
                </a:lnTo>
                <a:lnTo>
                  <a:pt x="1215" y="4889"/>
                </a:lnTo>
                <a:lnTo>
                  <a:pt x="1320" y="4884"/>
                </a:lnTo>
                <a:lnTo>
                  <a:pt x="1421" y="4869"/>
                </a:lnTo>
                <a:lnTo>
                  <a:pt x="1519" y="4844"/>
                </a:lnTo>
                <a:lnTo>
                  <a:pt x="1613" y="4809"/>
                </a:lnTo>
                <a:lnTo>
                  <a:pt x="1704" y="4766"/>
                </a:lnTo>
                <a:lnTo>
                  <a:pt x="1787" y="4715"/>
                </a:lnTo>
                <a:lnTo>
                  <a:pt x="1868" y="4656"/>
                </a:lnTo>
                <a:lnTo>
                  <a:pt x="1939" y="4589"/>
                </a:lnTo>
                <a:lnTo>
                  <a:pt x="2006" y="4516"/>
                </a:lnTo>
                <a:lnTo>
                  <a:pt x="2065" y="4437"/>
                </a:lnTo>
                <a:lnTo>
                  <a:pt x="2117" y="4352"/>
                </a:lnTo>
                <a:lnTo>
                  <a:pt x="2161" y="4263"/>
                </a:lnTo>
                <a:lnTo>
                  <a:pt x="2194" y="4169"/>
                </a:lnTo>
                <a:lnTo>
                  <a:pt x="2220" y="4069"/>
                </a:lnTo>
                <a:lnTo>
                  <a:pt x="2236" y="3968"/>
                </a:lnTo>
                <a:lnTo>
                  <a:pt x="2241" y="3863"/>
                </a:lnTo>
                <a:lnTo>
                  <a:pt x="2236" y="3758"/>
                </a:lnTo>
                <a:lnTo>
                  <a:pt x="2220" y="3655"/>
                </a:lnTo>
                <a:lnTo>
                  <a:pt x="2194" y="3558"/>
                </a:lnTo>
                <a:lnTo>
                  <a:pt x="2161" y="3463"/>
                </a:lnTo>
                <a:lnTo>
                  <a:pt x="2117" y="3374"/>
                </a:lnTo>
                <a:lnTo>
                  <a:pt x="2065" y="3289"/>
                </a:lnTo>
                <a:lnTo>
                  <a:pt x="2006" y="3210"/>
                </a:lnTo>
                <a:lnTo>
                  <a:pt x="1939" y="3137"/>
                </a:lnTo>
                <a:lnTo>
                  <a:pt x="1868" y="3071"/>
                </a:lnTo>
                <a:lnTo>
                  <a:pt x="1787" y="3011"/>
                </a:lnTo>
                <a:lnTo>
                  <a:pt x="1704" y="2961"/>
                </a:lnTo>
                <a:lnTo>
                  <a:pt x="1613" y="2917"/>
                </a:lnTo>
                <a:lnTo>
                  <a:pt x="1519" y="2882"/>
                </a:lnTo>
                <a:lnTo>
                  <a:pt x="1421" y="2858"/>
                </a:lnTo>
                <a:lnTo>
                  <a:pt x="1320" y="2842"/>
                </a:lnTo>
                <a:lnTo>
                  <a:pt x="1215" y="2837"/>
                </a:lnTo>
                <a:close/>
                <a:moveTo>
                  <a:pt x="3465" y="791"/>
                </a:moveTo>
                <a:lnTo>
                  <a:pt x="3468" y="861"/>
                </a:lnTo>
                <a:lnTo>
                  <a:pt x="3468" y="3305"/>
                </a:lnTo>
                <a:lnTo>
                  <a:pt x="3524" y="3210"/>
                </a:lnTo>
                <a:lnTo>
                  <a:pt x="3587" y="3121"/>
                </a:lnTo>
                <a:lnTo>
                  <a:pt x="3657" y="3038"/>
                </a:lnTo>
                <a:lnTo>
                  <a:pt x="3734" y="2963"/>
                </a:lnTo>
                <a:lnTo>
                  <a:pt x="3817" y="2893"/>
                </a:lnTo>
                <a:lnTo>
                  <a:pt x="3908" y="2832"/>
                </a:lnTo>
                <a:lnTo>
                  <a:pt x="4002" y="2777"/>
                </a:lnTo>
                <a:lnTo>
                  <a:pt x="4104" y="2732"/>
                </a:lnTo>
                <a:lnTo>
                  <a:pt x="4208" y="2697"/>
                </a:lnTo>
                <a:lnTo>
                  <a:pt x="4318" y="2671"/>
                </a:lnTo>
                <a:lnTo>
                  <a:pt x="4430" y="2654"/>
                </a:lnTo>
                <a:lnTo>
                  <a:pt x="4545" y="2648"/>
                </a:lnTo>
                <a:lnTo>
                  <a:pt x="4660" y="2654"/>
                </a:lnTo>
                <a:lnTo>
                  <a:pt x="4772" y="2669"/>
                </a:lnTo>
                <a:lnTo>
                  <a:pt x="4880" y="2695"/>
                </a:lnTo>
                <a:lnTo>
                  <a:pt x="4985" y="2730"/>
                </a:lnTo>
                <a:lnTo>
                  <a:pt x="5085" y="2776"/>
                </a:lnTo>
                <a:lnTo>
                  <a:pt x="5179" y="2828"/>
                </a:lnTo>
                <a:lnTo>
                  <a:pt x="5268" y="2889"/>
                </a:lnTo>
                <a:lnTo>
                  <a:pt x="5352" y="2957"/>
                </a:lnTo>
                <a:lnTo>
                  <a:pt x="5428" y="3032"/>
                </a:lnTo>
                <a:lnTo>
                  <a:pt x="5500" y="3114"/>
                </a:lnTo>
                <a:lnTo>
                  <a:pt x="5324" y="1416"/>
                </a:lnTo>
                <a:lnTo>
                  <a:pt x="5308" y="1332"/>
                </a:lnTo>
                <a:lnTo>
                  <a:pt x="5282" y="1250"/>
                </a:lnTo>
                <a:lnTo>
                  <a:pt x="5247" y="1173"/>
                </a:lnTo>
                <a:lnTo>
                  <a:pt x="5203" y="1102"/>
                </a:lnTo>
                <a:lnTo>
                  <a:pt x="5153" y="1036"/>
                </a:lnTo>
                <a:lnTo>
                  <a:pt x="5095" y="974"/>
                </a:lnTo>
                <a:lnTo>
                  <a:pt x="5030" y="922"/>
                </a:lnTo>
                <a:lnTo>
                  <a:pt x="4961" y="877"/>
                </a:lnTo>
                <a:lnTo>
                  <a:pt x="4887" y="842"/>
                </a:lnTo>
                <a:lnTo>
                  <a:pt x="4810" y="814"/>
                </a:lnTo>
                <a:lnTo>
                  <a:pt x="4730" y="798"/>
                </a:lnTo>
                <a:lnTo>
                  <a:pt x="4648" y="791"/>
                </a:lnTo>
                <a:lnTo>
                  <a:pt x="3465" y="791"/>
                </a:lnTo>
                <a:close/>
                <a:moveTo>
                  <a:pt x="1206" y="791"/>
                </a:moveTo>
                <a:lnTo>
                  <a:pt x="1124" y="798"/>
                </a:lnTo>
                <a:lnTo>
                  <a:pt x="1044" y="814"/>
                </a:lnTo>
                <a:lnTo>
                  <a:pt x="965" y="842"/>
                </a:lnTo>
                <a:lnTo>
                  <a:pt x="890" y="878"/>
                </a:lnTo>
                <a:lnTo>
                  <a:pt x="819" y="926"/>
                </a:lnTo>
                <a:lnTo>
                  <a:pt x="752" y="978"/>
                </a:lnTo>
                <a:lnTo>
                  <a:pt x="691" y="1039"/>
                </a:lnTo>
                <a:lnTo>
                  <a:pt x="637" y="1105"/>
                </a:lnTo>
                <a:lnTo>
                  <a:pt x="592" y="1179"/>
                </a:lnTo>
                <a:lnTo>
                  <a:pt x="553" y="1255"/>
                </a:lnTo>
                <a:lnTo>
                  <a:pt x="524" y="1337"/>
                </a:lnTo>
                <a:lnTo>
                  <a:pt x="504" y="1421"/>
                </a:lnTo>
                <a:lnTo>
                  <a:pt x="281" y="3088"/>
                </a:lnTo>
                <a:lnTo>
                  <a:pt x="351" y="3010"/>
                </a:lnTo>
                <a:lnTo>
                  <a:pt x="428" y="2940"/>
                </a:lnTo>
                <a:lnTo>
                  <a:pt x="510" y="2875"/>
                </a:lnTo>
                <a:lnTo>
                  <a:pt x="597" y="2818"/>
                </a:lnTo>
                <a:lnTo>
                  <a:pt x="691" y="2767"/>
                </a:lnTo>
                <a:lnTo>
                  <a:pt x="787" y="2727"/>
                </a:lnTo>
                <a:lnTo>
                  <a:pt x="890" y="2694"/>
                </a:lnTo>
                <a:lnTo>
                  <a:pt x="995" y="2669"/>
                </a:lnTo>
                <a:lnTo>
                  <a:pt x="1103" y="2654"/>
                </a:lnTo>
                <a:lnTo>
                  <a:pt x="1215" y="2648"/>
                </a:lnTo>
                <a:lnTo>
                  <a:pt x="1323" y="2654"/>
                </a:lnTo>
                <a:lnTo>
                  <a:pt x="1431" y="2668"/>
                </a:lnTo>
                <a:lnTo>
                  <a:pt x="1534" y="2692"/>
                </a:lnTo>
                <a:lnTo>
                  <a:pt x="1634" y="2723"/>
                </a:lnTo>
                <a:lnTo>
                  <a:pt x="1730" y="2765"/>
                </a:lnTo>
                <a:lnTo>
                  <a:pt x="1822" y="2812"/>
                </a:lnTo>
                <a:lnTo>
                  <a:pt x="1910" y="2868"/>
                </a:lnTo>
                <a:lnTo>
                  <a:pt x="1990" y="2931"/>
                </a:lnTo>
                <a:lnTo>
                  <a:pt x="2067" y="3001"/>
                </a:lnTo>
                <a:lnTo>
                  <a:pt x="2136" y="3076"/>
                </a:lnTo>
                <a:lnTo>
                  <a:pt x="2199" y="3156"/>
                </a:lnTo>
                <a:lnTo>
                  <a:pt x="2257" y="3244"/>
                </a:lnTo>
                <a:lnTo>
                  <a:pt x="2257" y="861"/>
                </a:lnTo>
                <a:lnTo>
                  <a:pt x="2260" y="791"/>
                </a:lnTo>
                <a:lnTo>
                  <a:pt x="1206" y="791"/>
                </a:lnTo>
                <a:close/>
                <a:moveTo>
                  <a:pt x="2836" y="468"/>
                </a:moveTo>
                <a:lnTo>
                  <a:pt x="2774" y="473"/>
                </a:lnTo>
                <a:lnTo>
                  <a:pt x="2712" y="489"/>
                </a:lnTo>
                <a:lnTo>
                  <a:pt x="2657" y="514"/>
                </a:lnTo>
                <a:lnTo>
                  <a:pt x="2604" y="545"/>
                </a:lnTo>
                <a:lnTo>
                  <a:pt x="2559" y="583"/>
                </a:lnTo>
                <a:lnTo>
                  <a:pt x="2520" y="631"/>
                </a:lnTo>
                <a:lnTo>
                  <a:pt x="2487" y="681"/>
                </a:lnTo>
                <a:lnTo>
                  <a:pt x="2465" y="737"/>
                </a:lnTo>
                <a:lnTo>
                  <a:pt x="2449" y="798"/>
                </a:lnTo>
                <a:lnTo>
                  <a:pt x="2444" y="861"/>
                </a:lnTo>
                <a:lnTo>
                  <a:pt x="2444" y="3177"/>
                </a:lnTo>
                <a:lnTo>
                  <a:pt x="2501" y="3128"/>
                </a:lnTo>
                <a:lnTo>
                  <a:pt x="2564" y="3086"/>
                </a:lnTo>
                <a:lnTo>
                  <a:pt x="2634" y="3053"/>
                </a:lnTo>
                <a:lnTo>
                  <a:pt x="2705" y="3029"/>
                </a:lnTo>
                <a:lnTo>
                  <a:pt x="2782" y="3013"/>
                </a:lnTo>
                <a:lnTo>
                  <a:pt x="2863" y="3008"/>
                </a:lnTo>
                <a:lnTo>
                  <a:pt x="2943" y="3013"/>
                </a:lnTo>
                <a:lnTo>
                  <a:pt x="3018" y="3029"/>
                </a:lnTo>
                <a:lnTo>
                  <a:pt x="3091" y="3053"/>
                </a:lnTo>
                <a:lnTo>
                  <a:pt x="3159" y="3086"/>
                </a:lnTo>
                <a:lnTo>
                  <a:pt x="3224" y="3128"/>
                </a:lnTo>
                <a:lnTo>
                  <a:pt x="3281" y="3177"/>
                </a:lnTo>
                <a:lnTo>
                  <a:pt x="3281" y="861"/>
                </a:lnTo>
                <a:lnTo>
                  <a:pt x="3276" y="798"/>
                </a:lnTo>
                <a:lnTo>
                  <a:pt x="3261" y="737"/>
                </a:lnTo>
                <a:lnTo>
                  <a:pt x="3238" y="681"/>
                </a:lnTo>
                <a:lnTo>
                  <a:pt x="3205" y="631"/>
                </a:lnTo>
                <a:lnTo>
                  <a:pt x="3166" y="583"/>
                </a:lnTo>
                <a:lnTo>
                  <a:pt x="3121" y="545"/>
                </a:lnTo>
                <a:lnTo>
                  <a:pt x="3069" y="514"/>
                </a:lnTo>
                <a:lnTo>
                  <a:pt x="3013" y="489"/>
                </a:lnTo>
                <a:lnTo>
                  <a:pt x="2952" y="473"/>
                </a:lnTo>
                <a:lnTo>
                  <a:pt x="2889" y="468"/>
                </a:lnTo>
                <a:lnTo>
                  <a:pt x="2836" y="468"/>
                </a:lnTo>
                <a:close/>
                <a:moveTo>
                  <a:pt x="4444" y="189"/>
                </a:moveTo>
                <a:lnTo>
                  <a:pt x="4376" y="194"/>
                </a:lnTo>
                <a:lnTo>
                  <a:pt x="4313" y="210"/>
                </a:lnTo>
                <a:lnTo>
                  <a:pt x="4252" y="234"/>
                </a:lnTo>
                <a:lnTo>
                  <a:pt x="4198" y="269"/>
                </a:lnTo>
                <a:lnTo>
                  <a:pt x="4149" y="311"/>
                </a:lnTo>
                <a:lnTo>
                  <a:pt x="4107" y="358"/>
                </a:lnTo>
                <a:lnTo>
                  <a:pt x="4072" y="414"/>
                </a:lnTo>
                <a:lnTo>
                  <a:pt x="4048" y="473"/>
                </a:lnTo>
                <a:lnTo>
                  <a:pt x="4030" y="536"/>
                </a:lnTo>
                <a:lnTo>
                  <a:pt x="4025" y="604"/>
                </a:lnTo>
                <a:lnTo>
                  <a:pt x="4648" y="604"/>
                </a:lnTo>
                <a:lnTo>
                  <a:pt x="4721" y="608"/>
                </a:lnTo>
                <a:lnTo>
                  <a:pt x="4793" y="618"/>
                </a:lnTo>
                <a:lnTo>
                  <a:pt x="4863" y="636"/>
                </a:lnTo>
                <a:lnTo>
                  <a:pt x="4863" y="622"/>
                </a:lnTo>
                <a:lnTo>
                  <a:pt x="4865" y="608"/>
                </a:lnTo>
                <a:lnTo>
                  <a:pt x="4859" y="540"/>
                </a:lnTo>
                <a:lnTo>
                  <a:pt x="4842" y="475"/>
                </a:lnTo>
                <a:lnTo>
                  <a:pt x="4817" y="416"/>
                </a:lnTo>
                <a:lnTo>
                  <a:pt x="4783" y="360"/>
                </a:lnTo>
                <a:lnTo>
                  <a:pt x="4741" y="311"/>
                </a:lnTo>
                <a:lnTo>
                  <a:pt x="4692" y="269"/>
                </a:lnTo>
                <a:lnTo>
                  <a:pt x="4638" y="236"/>
                </a:lnTo>
                <a:lnTo>
                  <a:pt x="4577" y="210"/>
                </a:lnTo>
                <a:lnTo>
                  <a:pt x="4512" y="194"/>
                </a:lnTo>
                <a:lnTo>
                  <a:pt x="4444" y="189"/>
                </a:lnTo>
                <a:close/>
                <a:moveTo>
                  <a:pt x="1478" y="189"/>
                </a:moveTo>
                <a:lnTo>
                  <a:pt x="1410" y="194"/>
                </a:lnTo>
                <a:lnTo>
                  <a:pt x="1346" y="210"/>
                </a:lnTo>
                <a:lnTo>
                  <a:pt x="1285" y="236"/>
                </a:lnTo>
                <a:lnTo>
                  <a:pt x="1231" y="269"/>
                </a:lnTo>
                <a:lnTo>
                  <a:pt x="1182" y="311"/>
                </a:lnTo>
                <a:lnTo>
                  <a:pt x="1138" y="360"/>
                </a:lnTo>
                <a:lnTo>
                  <a:pt x="1105" y="416"/>
                </a:lnTo>
                <a:lnTo>
                  <a:pt x="1079" y="475"/>
                </a:lnTo>
                <a:lnTo>
                  <a:pt x="1063" y="540"/>
                </a:lnTo>
                <a:lnTo>
                  <a:pt x="1058" y="608"/>
                </a:lnTo>
                <a:lnTo>
                  <a:pt x="1058" y="618"/>
                </a:lnTo>
                <a:lnTo>
                  <a:pt x="1131" y="608"/>
                </a:lnTo>
                <a:lnTo>
                  <a:pt x="1206" y="604"/>
                </a:lnTo>
                <a:lnTo>
                  <a:pt x="1897" y="604"/>
                </a:lnTo>
                <a:lnTo>
                  <a:pt x="1890" y="536"/>
                </a:lnTo>
                <a:lnTo>
                  <a:pt x="1875" y="473"/>
                </a:lnTo>
                <a:lnTo>
                  <a:pt x="1848" y="414"/>
                </a:lnTo>
                <a:lnTo>
                  <a:pt x="1815" y="358"/>
                </a:lnTo>
                <a:lnTo>
                  <a:pt x="1773" y="311"/>
                </a:lnTo>
                <a:lnTo>
                  <a:pt x="1725" y="269"/>
                </a:lnTo>
                <a:lnTo>
                  <a:pt x="1669" y="234"/>
                </a:lnTo>
                <a:lnTo>
                  <a:pt x="1609" y="210"/>
                </a:lnTo>
                <a:lnTo>
                  <a:pt x="1545" y="194"/>
                </a:lnTo>
                <a:lnTo>
                  <a:pt x="1478" y="189"/>
                </a:lnTo>
                <a:close/>
                <a:moveTo>
                  <a:pt x="1478" y="0"/>
                </a:moveTo>
                <a:lnTo>
                  <a:pt x="1559" y="7"/>
                </a:lnTo>
                <a:lnTo>
                  <a:pt x="1639" y="23"/>
                </a:lnTo>
                <a:lnTo>
                  <a:pt x="1712" y="49"/>
                </a:lnTo>
                <a:lnTo>
                  <a:pt x="1782" y="84"/>
                </a:lnTo>
                <a:lnTo>
                  <a:pt x="1847" y="128"/>
                </a:lnTo>
                <a:lnTo>
                  <a:pt x="1906" y="179"/>
                </a:lnTo>
                <a:lnTo>
                  <a:pt x="1957" y="236"/>
                </a:lnTo>
                <a:lnTo>
                  <a:pt x="2000" y="301"/>
                </a:lnTo>
                <a:lnTo>
                  <a:pt x="2035" y="371"/>
                </a:lnTo>
                <a:lnTo>
                  <a:pt x="2061" y="444"/>
                </a:lnTo>
                <a:lnTo>
                  <a:pt x="2079" y="522"/>
                </a:lnTo>
                <a:lnTo>
                  <a:pt x="2084" y="604"/>
                </a:lnTo>
                <a:lnTo>
                  <a:pt x="2318" y="604"/>
                </a:lnTo>
                <a:lnTo>
                  <a:pt x="2353" y="543"/>
                </a:lnTo>
                <a:lnTo>
                  <a:pt x="2395" y="487"/>
                </a:lnTo>
                <a:lnTo>
                  <a:pt x="2444" y="435"/>
                </a:lnTo>
                <a:lnTo>
                  <a:pt x="2498" y="391"/>
                </a:lnTo>
                <a:lnTo>
                  <a:pt x="2557" y="353"/>
                </a:lnTo>
                <a:lnTo>
                  <a:pt x="2622" y="323"/>
                </a:lnTo>
                <a:lnTo>
                  <a:pt x="2690" y="301"/>
                </a:lnTo>
                <a:lnTo>
                  <a:pt x="2761" y="287"/>
                </a:lnTo>
                <a:lnTo>
                  <a:pt x="2836" y="281"/>
                </a:lnTo>
                <a:lnTo>
                  <a:pt x="2889" y="281"/>
                </a:lnTo>
                <a:lnTo>
                  <a:pt x="2964" y="287"/>
                </a:lnTo>
                <a:lnTo>
                  <a:pt x="3035" y="301"/>
                </a:lnTo>
                <a:lnTo>
                  <a:pt x="3103" y="323"/>
                </a:lnTo>
                <a:lnTo>
                  <a:pt x="3168" y="353"/>
                </a:lnTo>
                <a:lnTo>
                  <a:pt x="3227" y="391"/>
                </a:lnTo>
                <a:lnTo>
                  <a:pt x="3281" y="435"/>
                </a:lnTo>
                <a:lnTo>
                  <a:pt x="3330" y="487"/>
                </a:lnTo>
                <a:lnTo>
                  <a:pt x="3372" y="543"/>
                </a:lnTo>
                <a:lnTo>
                  <a:pt x="3407" y="604"/>
                </a:lnTo>
                <a:lnTo>
                  <a:pt x="3837" y="604"/>
                </a:lnTo>
                <a:lnTo>
                  <a:pt x="3843" y="522"/>
                </a:lnTo>
                <a:lnTo>
                  <a:pt x="3859" y="444"/>
                </a:lnTo>
                <a:lnTo>
                  <a:pt x="3885" y="371"/>
                </a:lnTo>
                <a:lnTo>
                  <a:pt x="3922" y="301"/>
                </a:lnTo>
                <a:lnTo>
                  <a:pt x="3966" y="236"/>
                </a:lnTo>
                <a:lnTo>
                  <a:pt x="4016" y="179"/>
                </a:lnTo>
                <a:lnTo>
                  <a:pt x="4076" y="128"/>
                </a:lnTo>
                <a:lnTo>
                  <a:pt x="4138" y="84"/>
                </a:lnTo>
                <a:lnTo>
                  <a:pt x="4208" y="49"/>
                </a:lnTo>
                <a:lnTo>
                  <a:pt x="4283" y="23"/>
                </a:lnTo>
                <a:lnTo>
                  <a:pt x="4362" y="7"/>
                </a:lnTo>
                <a:lnTo>
                  <a:pt x="4444" y="0"/>
                </a:lnTo>
                <a:lnTo>
                  <a:pt x="4526" y="7"/>
                </a:lnTo>
                <a:lnTo>
                  <a:pt x="4606" y="23"/>
                </a:lnTo>
                <a:lnTo>
                  <a:pt x="4680" y="49"/>
                </a:lnTo>
                <a:lnTo>
                  <a:pt x="4751" y="84"/>
                </a:lnTo>
                <a:lnTo>
                  <a:pt x="4816" y="128"/>
                </a:lnTo>
                <a:lnTo>
                  <a:pt x="4873" y="179"/>
                </a:lnTo>
                <a:lnTo>
                  <a:pt x="4924" y="238"/>
                </a:lnTo>
                <a:lnTo>
                  <a:pt x="4968" y="302"/>
                </a:lnTo>
                <a:lnTo>
                  <a:pt x="5004" y="372"/>
                </a:lnTo>
                <a:lnTo>
                  <a:pt x="5030" y="447"/>
                </a:lnTo>
                <a:lnTo>
                  <a:pt x="5046" y="526"/>
                </a:lnTo>
                <a:lnTo>
                  <a:pt x="5051" y="608"/>
                </a:lnTo>
                <a:lnTo>
                  <a:pt x="5050" y="660"/>
                </a:lnTo>
                <a:lnTo>
                  <a:pt x="5043" y="711"/>
                </a:lnTo>
                <a:lnTo>
                  <a:pt x="5121" y="760"/>
                </a:lnTo>
                <a:lnTo>
                  <a:pt x="5196" y="817"/>
                </a:lnTo>
                <a:lnTo>
                  <a:pt x="5264" y="884"/>
                </a:lnTo>
                <a:lnTo>
                  <a:pt x="5327" y="955"/>
                </a:lnTo>
                <a:lnTo>
                  <a:pt x="5381" y="1034"/>
                </a:lnTo>
                <a:lnTo>
                  <a:pt x="5427" y="1118"/>
                </a:lnTo>
                <a:lnTo>
                  <a:pt x="5465" y="1207"/>
                </a:lnTo>
                <a:lnTo>
                  <a:pt x="5493" y="1299"/>
                </a:lnTo>
                <a:lnTo>
                  <a:pt x="5509" y="1395"/>
                </a:lnTo>
                <a:lnTo>
                  <a:pt x="5744" y="3662"/>
                </a:lnTo>
                <a:lnTo>
                  <a:pt x="5743" y="3662"/>
                </a:lnTo>
                <a:lnTo>
                  <a:pt x="5755" y="3762"/>
                </a:lnTo>
                <a:lnTo>
                  <a:pt x="5760" y="3863"/>
                </a:lnTo>
                <a:lnTo>
                  <a:pt x="5755" y="3980"/>
                </a:lnTo>
                <a:lnTo>
                  <a:pt x="5737" y="4094"/>
                </a:lnTo>
                <a:lnTo>
                  <a:pt x="5711" y="4204"/>
                </a:lnTo>
                <a:lnTo>
                  <a:pt x="5674" y="4310"/>
                </a:lnTo>
                <a:lnTo>
                  <a:pt x="5629" y="4411"/>
                </a:lnTo>
                <a:lnTo>
                  <a:pt x="5575" y="4507"/>
                </a:lnTo>
                <a:lnTo>
                  <a:pt x="5512" y="4598"/>
                </a:lnTo>
                <a:lnTo>
                  <a:pt x="5442" y="4682"/>
                </a:lnTo>
                <a:lnTo>
                  <a:pt x="5364" y="4759"/>
                </a:lnTo>
                <a:lnTo>
                  <a:pt x="5280" y="4830"/>
                </a:lnTo>
                <a:lnTo>
                  <a:pt x="5189" y="4891"/>
                </a:lnTo>
                <a:lnTo>
                  <a:pt x="5093" y="4947"/>
                </a:lnTo>
                <a:lnTo>
                  <a:pt x="4992" y="4992"/>
                </a:lnTo>
                <a:lnTo>
                  <a:pt x="4886" y="5029"/>
                </a:lnTo>
                <a:lnTo>
                  <a:pt x="4776" y="5055"/>
                </a:lnTo>
                <a:lnTo>
                  <a:pt x="4662" y="5071"/>
                </a:lnTo>
                <a:lnTo>
                  <a:pt x="4545" y="5078"/>
                </a:lnTo>
                <a:lnTo>
                  <a:pt x="4430" y="5071"/>
                </a:lnTo>
                <a:lnTo>
                  <a:pt x="4318" y="5055"/>
                </a:lnTo>
                <a:lnTo>
                  <a:pt x="4210" y="5029"/>
                </a:lnTo>
                <a:lnTo>
                  <a:pt x="4105" y="4994"/>
                </a:lnTo>
                <a:lnTo>
                  <a:pt x="4004" y="4949"/>
                </a:lnTo>
                <a:lnTo>
                  <a:pt x="3910" y="4896"/>
                </a:lnTo>
                <a:lnTo>
                  <a:pt x="3819" y="4835"/>
                </a:lnTo>
                <a:lnTo>
                  <a:pt x="3737" y="4767"/>
                </a:lnTo>
                <a:lnTo>
                  <a:pt x="3658" y="4691"/>
                </a:lnTo>
                <a:lnTo>
                  <a:pt x="3589" y="4608"/>
                </a:lnTo>
                <a:lnTo>
                  <a:pt x="3526" y="4519"/>
                </a:lnTo>
                <a:lnTo>
                  <a:pt x="3472" y="4425"/>
                </a:lnTo>
                <a:lnTo>
                  <a:pt x="3425" y="4327"/>
                </a:lnTo>
                <a:lnTo>
                  <a:pt x="3386" y="4223"/>
                </a:lnTo>
                <a:lnTo>
                  <a:pt x="3358" y="4115"/>
                </a:lnTo>
                <a:lnTo>
                  <a:pt x="3341" y="4005"/>
                </a:lnTo>
                <a:lnTo>
                  <a:pt x="3295" y="4053"/>
                </a:lnTo>
                <a:lnTo>
                  <a:pt x="3245" y="4099"/>
                </a:lnTo>
                <a:lnTo>
                  <a:pt x="3189" y="4137"/>
                </a:lnTo>
                <a:lnTo>
                  <a:pt x="3128" y="4169"/>
                </a:lnTo>
                <a:lnTo>
                  <a:pt x="3065" y="4193"/>
                </a:lnTo>
                <a:lnTo>
                  <a:pt x="2997" y="4211"/>
                </a:lnTo>
                <a:lnTo>
                  <a:pt x="2927" y="4219"/>
                </a:lnTo>
                <a:lnTo>
                  <a:pt x="2863" y="4223"/>
                </a:lnTo>
                <a:lnTo>
                  <a:pt x="2798" y="4219"/>
                </a:lnTo>
                <a:lnTo>
                  <a:pt x="2723" y="4209"/>
                </a:lnTo>
                <a:lnTo>
                  <a:pt x="2653" y="4191"/>
                </a:lnTo>
                <a:lnTo>
                  <a:pt x="2587" y="4163"/>
                </a:lnTo>
                <a:lnTo>
                  <a:pt x="2524" y="4128"/>
                </a:lnTo>
                <a:lnTo>
                  <a:pt x="2466" y="4087"/>
                </a:lnTo>
                <a:lnTo>
                  <a:pt x="2414" y="4038"/>
                </a:lnTo>
                <a:lnTo>
                  <a:pt x="2393" y="4146"/>
                </a:lnTo>
                <a:lnTo>
                  <a:pt x="2363" y="4251"/>
                </a:lnTo>
                <a:lnTo>
                  <a:pt x="2325" y="4352"/>
                </a:lnTo>
                <a:lnTo>
                  <a:pt x="2276" y="4448"/>
                </a:lnTo>
                <a:lnTo>
                  <a:pt x="2222" y="4539"/>
                </a:lnTo>
                <a:lnTo>
                  <a:pt x="2157" y="4624"/>
                </a:lnTo>
                <a:lnTo>
                  <a:pt x="2088" y="4704"/>
                </a:lnTo>
                <a:lnTo>
                  <a:pt x="2011" y="4778"/>
                </a:lnTo>
                <a:lnTo>
                  <a:pt x="1929" y="4844"/>
                </a:lnTo>
                <a:lnTo>
                  <a:pt x="1840" y="4903"/>
                </a:lnTo>
                <a:lnTo>
                  <a:pt x="1745" y="4954"/>
                </a:lnTo>
                <a:lnTo>
                  <a:pt x="1648" y="4998"/>
                </a:lnTo>
                <a:lnTo>
                  <a:pt x="1545" y="5031"/>
                </a:lnTo>
                <a:lnTo>
                  <a:pt x="1438" y="5057"/>
                </a:lnTo>
                <a:lnTo>
                  <a:pt x="1327" y="5073"/>
                </a:lnTo>
                <a:lnTo>
                  <a:pt x="1215" y="5078"/>
                </a:lnTo>
                <a:lnTo>
                  <a:pt x="1098" y="5071"/>
                </a:lnTo>
                <a:lnTo>
                  <a:pt x="984" y="5055"/>
                </a:lnTo>
                <a:lnTo>
                  <a:pt x="874" y="5029"/>
                </a:lnTo>
                <a:lnTo>
                  <a:pt x="768" y="4992"/>
                </a:lnTo>
                <a:lnTo>
                  <a:pt x="667" y="4947"/>
                </a:lnTo>
                <a:lnTo>
                  <a:pt x="571" y="4891"/>
                </a:lnTo>
                <a:lnTo>
                  <a:pt x="480" y="4830"/>
                </a:lnTo>
                <a:lnTo>
                  <a:pt x="396" y="4759"/>
                </a:lnTo>
                <a:lnTo>
                  <a:pt x="318" y="4682"/>
                </a:lnTo>
                <a:lnTo>
                  <a:pt x="248" y="4598"/>
                </a:lnTo>
                <a:lnTo>
                  <a:pt x="185" y="4507"/>
                </a:lnTo>
                <a:lnTo>
                  <a:pt x="131" y="4411"/>
                </a:lnTo>
                <a:lnTo>
                  <a:pt x="86" y="4310"/>
                </a:lnTo>
                <a:lnTo>
                  <a:pt x="49" y="4204"/>
                </a:lnTo>
                <a:lnTo>
                  <a:pt x="23" y="4094"/>
                </a:lnTo>
                <a:lnTo>
                  <a:pt x="5" y="3980"/>
                </a:lnTo>
                <a:lnTo>
                  <a:pt x="0" y="3863"/>
                </a:lnTo>
                <a:lnTo>
                  <a:pt x="5" y="3765"/>
                </a:lnTo>
                <a:lnTo>
                  <a:pt x="17" y="3671"/>
                </a:lnTo>
                <a:lnTo>
                  <a:pt x="14" y="3669"/>
                </a:lnTo>
                <a:lnTo>
                  <a:pt x="319" y="1393"/>
                </a:lnTo>
                <a:lnTo>
                  <a:pt x="340" y="1299"/>
                </a:lnTo>
                <a:lnTo>
                  <a:pt x="370" y="1210"/>
                </a:lnTo>
                <a:lnTo>
                  <a:pt x="408" y="1123"/>
                </a:lnTo>
                <a:lnTo>
                  <a:pt x="456" y="1041"/>
                </a:lnTo>
                <a:lnTo>
                  <a:pt x="510" y="964"/>
                </a:lnTo>
                <a:lnTo>
                  <a:pt x="573" y="892"/>
                </a:lnTo>
                <a:lnTo>
                  <a:pt x="641" y="828"/>
                </a:lnTo>
                <a:lnTo>
                  <a:pt x="714" y="770"/>
                </a:lnTo>
                <a:lnTo>
                  <a:pt x="792" y="720"/>
                </a:lnTo>
                <a:lnTo>
                  <a:pt x="874" y="678"/>
                </a:lnTo>
                <a:lnTo>
                  <a:pt x="871" y="608"/>
                </a:lnTo>
                <a:lnTo>
                  <a:pt x="876" y="526"/>
                </a:lnTo>
                <a:lnTo>
                  <a:pt x="892" y="447"/>
                </a:lnTo>
                <a:lnTo>
                  <a:pt x="918" y="372"/>
                </a:lnTo>
                <a:lnTo>
                  <a:pt x="953" y="302"/>
                </a:lnTo>
                <a:lnTo>
                  <a:pt x="997" y="238"/>
                </a:lnTo>
                <a:lnTo>
                  <a:pt x="1049" y="179"/>
                </a:lnTo>
                <a:lnTo>
                  <a:pt x="1107" y="128"/>
                </a:lnTo>
                <a:lnTo>
                  <a:pt x="1171" y="84"/>
                </a:lnTo>
                <a:lnTo>
                  <a:pt x="1241" y="49"/>
                </a:lnTo>
                <a:lnTo>
                  <a:pt x="1316" y="23"/>
                </a:lnTo>
                <a:lnTo>
                  <a:pt x="1395" y="7"/>
                </a:lnTo>
                <a:lnTo>
                  <a:pt x="1478"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 name="Text Placeholder 2"/>
          <p:cNvSpPr txBox="1">
            <a:spLocks/>
          </p:cNvSpPr>
          <p:nvPr userDrawn="1"/>
        </p:nvSpPr>
        <p:spPr>
          <a:xfrm flipH="1">
            <a:off x="6272892" y="4597088"/>
            <a:ext cx="2636943" cy="365760"/>
          </a:xfrm>
          <a:prstGeom prst="rect">
            <a:avLst/>
          </a:prstGeom>
        </p:spPr>
        <p:txBody>
          <a:bodyPr vert="horz" wrap="square" lIns="121920" tIns="60960" rIns="121920" bIns="60960" rtlCol="0" anchor="t"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buClr>
                <a:srgbClr val="0074BE"/>
              </a:buClr>
            </a:pPr>
            <a:r>
              <a:rPr lang="en-US" sz="1867" b="1" dirty="0">
                <a:solidFill>
                  <a:srgbClr val="0074BE"/>
                </a:solidFill>
                <a:latin typeface="Calibri Light"/>
              </a:rPr>
              <a:t>Where are we headed?</a:t>
            </a:r>
          </a:p>
        </p:txBody>
      </p:sp>
      <p:sp>
        <p:nvSpPr>
          <p:cNvPr id="10" name="Freeform 9"/>
          <p:cNvSpPr>
            <a:spLocks noChangeAspect="1" noEditPoints="1"/>
          </p:cNvSpPr>
          <p:nvPr userDrawn="1"/>
        </p:nvSpPr>
        <p:spPr bwMode="auto">
          <a:xfrm>
            <a:off x="9711013" y="2631685"/>
            <a:ext cx="1645835" cy="1706880"/>
          </a:xfrm>
          <a:custGeom>
            <a:avLst/>
            <a:gdLst>
              <a:gd name="T0" fmla="*/ 2025 w 5554"/>
              <a:gd name="T1" fmla="*/ 232 h 5760"/>
              <a:gd name="T2" fmla="*/ 1288 w 5554"/>
              <a:gd name="T3" fmla="*/ 532 h 5760"/>
              <a:gd name="T4" fmla="*/ 671 w 5554"/>
              <a:gd name="T5" fmla="*/ 1028 h 5760"/>
              <a:gd name="T6" fmla="*/ 217 w 5554"/>
              <a:gd name="T7" fmla="*/ 1695 h 5760"/>
              <a:gd name="T8" fmla="*/ 2703 w 5554"/>
              <a:gd name="T9" fmla="*/ 747 h 5760"/>
              <a:gd name="T10" fmla="*/ 2921 w 5554"/>
              <a:gd name="T11" fmla="*/ 773 h 5760"/>
              <a:gd name="T12" fmla="*/ 4824 w 5554"/>
              <a:gd name="T13" fmla="*/ 2671 h 5760"/>
              <a:gd name="T14" fmla="*/ 4861 w 5554"/>
              <a:gd name="T15" fmla="*/ 2929 h 5760"/>
              <a:gd name="T16" fmla="*/ 3016 w 5554"/>
              <a:gd name="T17" fmla="*/ 4858 h 5760"/>
              <a:gd name="T18" fmla="*/ 2748 w 5554"/>
              <a:gd name="T19" fmla="*/ 4969 h 5760"/>
              <a:gd name="T20" fmla="*/ 2670 w 5554"/>
              <a:gd name="T21" fmla="*/ 4891 h 5760"/>
              <a:gd name="T22" fmla="*/ 430 w 5554"/>
              <a:gd name="T23" fmla="*/ 4432 h 5760"/>
              <a:gd name="T24" fmla="*/ 950 w 5554"/>
              <a:gd name="T25" fmla="*/ 4995 h 5760"/>
              <a:gd name="T26" fmla="*/ 1606 w 5554"/>
              <a:gd name="T27" fmla="*/ 5388 h 5760"/>
              <a:gd name="T28" fmla="*/ 2355 w 5554"/>
              <a:gd name="T29" fmla="*/ 5585 h 5760"/>
              <a:gd name="T30" fmla="*/ 3180 w 5554"/>
              <a:gd name="T31" fmla="*/ 5558 h 5760"/>
              <a:gd name="T32" fmla="*/ 3954 w 5554"/>
              <a:gd name="T33" fmla="*/ 5285 h 5760"/>
              <a:gd name="T34" fmla="*/ 4600 w 5554"/>
              <a:gd name="T35" fmla="*/ 4805 h 5760"/>
              <a:gd name="T36" fmla="*/ 5079 w 5554"/>
              <a:gd name="T37" fmla="*/ 4159 h 5760"/>
              <a:gd name="T38" fmla="*/ 5352 w 5554"/>
              <a:gd name="T39" fmla="*/ 3388 h 5760"/>
              <a:gd name="T40" fmla="*/ 5378 w 5554"/>
              <a:gd name="T41" fmla="*/ 2538 h 5760"/>
              <a:gd name="T42" fmla="*/ 5152 w 5554"/>
              <a:gd name="T43" fmla="*/ 1745 h 5760"/>
              <a:gd name="T44" fmla="*/ 4710 w 5554"/>
              <a:gd name="T45" fmla="*/ 1072 h 5760"/>
              <a:gd name="T46" fmla="*/ 4094 w 5554"/>
              <a:gd name="T47" fmla="*/ 555 h 5760"/>
              <a:gd name="T48" fmla="*/ 3342 w 5554"/>
              <a:gd name="T49" fmla="*/ 239 h 5760"/>
              <a:gd name="T50" fmla="*/ 2671 w 5554"/>
              <a:gd name="T51" fmla="*/ 0 h 5760"/>
              <a:gd name="T52" fmla="*/ 3519 w 5554"/>
              <a:gd name="T53" fmla="*/ 127 h 5760"/>
              <a:gd name="T54" fmla="*/ 4267 w 5554"/>
              <a:gd name="T55" fmla="*/ 482 h 5760"/>
              <a:gd name="T56" fmla="*/ 4876 w 5554"/>
              <a:gd name="T57" fmla="*/ 1026 h 5760"/>
              <a:gd name="T58" fmla="*/ 5311 w 5554"/>
              <a:gd name="T59" fmla="*/ 1721 h 5760"/>
              <a:gd name="T60" fmla="*/ 5533 w 5554"/>
              <a:gd name="T61" fmla="*/ 2533 h 5760"/>
              <a:gd name="T62" fmla="*/ 5509 w 5554"/>
              <a:gd name="T63" fmla="*/ 3397 h 5760"/>
              <a:gd name="T64" fmla="*/ 5240 w 5554"/>
              <a:gd name="T65" fmla="*/ 4187 h 5760"/>
              <a:gd name="T66" fmla="*/ 4766 w 5554"/>
              <a:gd name="T67" fmla="*/ 4858 h 5760"/>
              <a:gd name="T68" fmla="*/ 4127 w 5554"/>
              <a:gd name="T69" fmla="*/ 5366 h 5760"/>
              <a:gd name="T70" fmla="*/ 3356 w 5554"/>
              <a:gd name="T71" fmla="*/ 5678 h 5760"/>
              <a:gd name="T72" fmla="*/ 2505 w 5554"/>
              <a:gd name="T73" fmla="*/ 5755 h 5760"/>
              <a:gd name="T74" fmla="*/ 1709 w 5554"/>
              <a:gd name="T75" fmla="*/ 5596 h 5760"/>
              <a:gd name="T76" fmla="*/ 999 w 5554"/>
              <a:gd name="T77" fmla="*/ 5229 h 5760"/>
              <a:gd name="T78" fmla="*/ 419 w 5554"/>
              <a:gd name="T79" fmla="*/ 4680 h 5760"/>
              <a:gd name="T80" fmla="*/ 5 w 5554"/>
              <a:gd name="T81" fmla="*/ 3974 h 5760"/>
              <a:gd name="T82" fmla="*/ 38 w 5554"/>
              <a:gd name="T83" fmla="*/ 3877 h 5760"/>
              <a:gd name="T84" fmla="*/ 82 w 5554"/>
              <a:gd name="T85" fmla="*/ 3866 h 5760"/>
              <a:gd name="T86" fmla="*/ 2822 w 5554"/>
              <a:gd name="T87" fmla="*/ 3919 h 5760"/>
              <a:gd name="T88" fmla="*/ 2906 w 5554"/>
              <a:gd name="T89" fmla="*/ 4748 h 5760"/>
              <a:gd name="T90" fmla="*/ 4712 w 5554"/>
              <a:gd name="T91" fmla="*/ 2850 h 5760"/>
              <a:gd name="T92" fmla="*/ 2906 w 5554"/>
              <a:gd name="T93" fmla="*/ 953 h 5760"/>
              <a:gd name="T94" fmla="*/ 2822 w 5554"/>
              <a:gd name="T95" fmla="*/ 1798 h 5760"/>
              <a:gd name="T96" fmla="*/ 100 w 5554"/>
              <a:gd name="T97" fmla="*/ 1850 h 5760"/>
              <a:gd name="T98" fmla="*/ 28 w 5554"/>
              <a:gd name="T99" fmla="*/ 1805 h 5760"/>
              <a:gd name="T100" fmla="*/ 169 w 5554"/>
              <a:gd name="T101" fmla="*/ 1449 h 5760"/>
              <a:gd name="T102" fmla="*/ 657 w 5554"/>
              <a:gd name="T103" fmla="*/ 819 h 5760"/>
              <a:gd name="T104" fmla="*/ 1289 w 5554"/>
              <a:gd name="T105" fmla="*/ 353 h 5760"/>
              <a:gd name="T106" fmla="*/ 2030 w 5554"/>
              <a:gd name="T107" fmla="*/ 72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4" h="5760">
                <a:moveTo>
                  <a:pt x="2671" y="155"/>
                </a:moveTo>
                <a:lnTo>
                  <a:pt x="2507" y="161"/>
                </a:lnTo>
                <a:lnTo>
                  <a:pt x="2345" y="175"/>
                </a:lnTo>
                <a:lnTo>
                  <a:pt x="2184" y="199"/>
                </a:lnTo>
                <a:lnTo>
                  <a:pt x="2025" y="232"/>
                </a:lnTo>
                <a:lnTo>
                  <a:pt x="1871" y="276"/>
                </a:lnTo>
                <a:lnTo>
                  <a:pt x="1719" y="326"/>
                </a:lnTo>
                <a:lnTo>
                  <a:pt x="1571" y="387"/>
                </a:lnTo>
                <a:lnTo>
                  <a:pt x="1427" y="456"/>
                </a:lnTo>
                <a:lnTo>
                  <a:pt x="1288" y="532"/>
                </a:lnTo>
                <a:lnTo>
                  <a:pt x="1153" y="616"/>
                </a:lnTo>
                <a:lnTo>
                  <a:pt x="1024" y="709"/>
                </a:lnTo>
                <a:lnTo>
                  <a:pt x="902" y="808"/>
                </a:lnTo>
                <a:lnTo>
                  <a:pt x="783" y="915"/>
                </a:lnTo>
                <a:lnTo>
                  <a:pt x="671" y="1028"/>
                </a:lnTo>
                <a:lnTo>
                  <a:pt x="566" y="1149"/>
                </a:lnTo>
                <a:lnTo>
                  <a:pt x="466" y="1276"/>
                </a:lnTo>
                <a:lnTo>
                  <a:pt x="376" y="1410"/>
                </a:lnTo>
                <a:lnTo>
                  <a:pt x="292" y="1550"/>
                </a:lnTo>
                <a:lnTo>
                  <a:pt x="217" y="1695"/>
                </a:lnTo>
                <a:lnTo>
                  <a:pt x="2670" y="1695"/>
                </a:lnTo>
                <a:lnTo>
                  <a:pt x="2670" y="810"/>
                </a:lnTo>
                <a:lnTo>
                  <a:pt x="2675" y="785"/>
                </a:lnTo>
                <a:lnTo>
                  <a:pt x="2685" y="765"/>
                </a:lnTo>
                <a:lnTo>
                  <a:pt x="2703" y="747"/>
                </a:lnTo>
                <a:lnTo>
                  <a:pt x="2724" y="737"/>
                </a:lnTo>
                <a:lnTo>
                  <a:pt x="2748" y="733"/>
                </a:lnTo>
                <a:lnTo>
                  <a:pt x="2808" y="737"/>
                </a:lnTo>
                <a:lnTo>
                  <a:pt x="2865" y="751"/>
                </a:lnTo>
                <a:lnTo>
                  <a:pt x="2921" y="773"/>
                </a:lnTo>
                <a:lnTo>
                  <a:pt x="2970" y="805"/>
                </a:lnTo>
                <a:lnTo>
                  <a:pt x="3016" y="843"/>
                </a:lnTo>
                <a:lnTo>
                  <a:pt x="4758" y="2583"/>
                </a:lnTo>
                <a:lnTo>
                  <a:pt x="4794" y="2625"/>
                </a:lnTo>
                <a:lnTo>
                  <a:pt x="4824" y="2671"/>
                </a:lnTo>
                <a:lnTo>
                  <a:pt x="4845" y="2721"/>
                </a:lnTo>
                <a:lnTo>
                  <a:pt x="4861" y="2772"/>
                </a:lnTo>
                <a:lnTo>
                  <a:pt x="4868" y="2824"/>
                </a:lnTo>
                <a:lnTo>
                  <a:pt x="4868" y="2877"/>
                </a:lnTo>
                <a:lnTo>
                  <a:pt x="4861" y="2929"/>
                </a:lnTo>
                <a:lnTo>
                  <a:pt x="4845" y="2981"/>
                </a:lnTo>
                <a:lnTo>
                  <a:pt x="4824" y="3030"/>
                </a:lnTo>
                <a:lnTo>
                  <a:pt x="4794" y="3075"/>
                </a:lnTo>
                <a:lnTo>
                  <a:pt x="4758" y="3119"/>
                </a:lnTo>
                <a:lnTo>
                  <a:pt x="3016" y="4858"/>
                </a:lnTo>
                <a:lnTo>
                  <a:pt x="2970" y="4898"/>
                </a:lnTo>
                <a:lnTo>
                  <a:pt x="2921" y="4927"/>
                </a:lnTo>
                <a:lnTo>
                  <a:pt x="2865" y="4950"/>
                </a:lnTo>
                <a:lnTo>
                  <a:pt x="2808" y="4964"/>
                </a:lnTo>
                <a:lnTo>
                  <a:pt x="2748" y="4969"/>
                </a:lnTo>
                <a:lnTo>
                  <a:pt x="2724" y="4964"/>
                </a:lnTo>
                <a:lnTo>
                  <a:pt x="2703" y="4954"/>
                </a:lnTo>
                <a:lnTo>
                  <a:pt x="2685" y="4936"/>
                </a:lnTo>
                <a:lnTo>
                  <a:pt x="2675" y="4915"/>
                </a:lnTo>
                <a:lnTo>
                  <a:pt x="2670" y="4891"/>
                </a:lnTo>
                <a:lnTo>
                  <a:pt x="2670" y="4022"/>
                </a:lnTo>
                <a:lnTo>
                  <a:pt x="196" y="4022"/>
                </a:lnTo>
                <a:lnTo>
                  <a:pt x="266" y="4165"/>
                </a:lnTo>
                <a:lnTo>
                  <a:pt x="344" y="4301"/>
                </a:lnTo>
                <a:lnTo>
                  <a:pt x="430" y="4432"/>
                </a:lnTo>
                <a:lnTo>
                  <a:pt x="521" y="4557"/>
                </a:lnTo>
                <a:lnTo>
                  <a:pt x="620" y="4676"/>
                </a:lnTo>
                <a:lnTo>
                  <a:pt x="725" y="4790"/>
                </a:lnTo>
                <a:lnTo>
                  <a:pt x="835" y="4896"/>
                </a:lnTo>
                <a:lnTo>
                  <a:pt x="950" y="4995"/>
                </a:lnTo>
                <a:lnTo>
                  <a:pt x="1073" y="5090"/>
                </a:lnTo>
                <a:lnTo>
                  <a:pt x="1199" y="5175"/>
                </a:lnTo>
                <a:lnTo>
                  <a:pt x="1330" y="5254"/>
                </a:lnTo>
                <a:lnTo>
                  <a:pt x="1466" y="5325"/>
                </a:lnTo>
                <a:lnTo>
                  <a:pt x="1606" y="5388"/>
                </a:lnTo>
                <a:lnTo>
                  <a:pt x="1749" y="5446"/>
                </a:lnTo>
                <a:lnTo>
                  <a:pt x="1896" y="5493"/>
                </a:lnTo>
                <a:lnTo>
                  <a:pt x="2046" y="5533"/>
                </a:lnTo>
                <a:lnTo>
                  <a:pt x="2200" y="5563"/>
                </a:lnTo>
                <a:lnTo>
                  <a:pt x="2355" y="5585"/>
                </a:lnTo>
                <a:lnTo>
                  <a:pt x="2512" y="5599"/>
                </a:lnTo>
                <a:lnTo>
                  <a:pt x="2671" y="5605"/>
                </a:lnTo>
                <a:lnTo>
                  <a:pt x="2844" y="5599"/>
                </a:lnTo>
                <a:lnTo>
                  <a:pt x="3014" y="5584"/>
                </a:lnTo>
                <a:lnTo>
                  <a:pt x="3180" y="5558"/>
                </a:lnTo>
                <a:lnTo>
                  <a:pt x="3342" y="5521"/>
                </a:lnTo>
                <a:lnTo>
                  <a:pt x="3501" y="5475"/>
                </a:lnTo>
                <a:lnTo>
                  <a:pt x="3657" y="5421"/>
                </a:lnTo>
                <a:lnTo>
                  <a:pt x="3807" y="5357"/>
                </a:lnTo>
                <a:lnTo>
                  <a:pt x="3954" y="5285"/>
                </a:lnTo>
                <a:lnTo>
                  <a:pt x="4094" y="5205"/>
                </a:lnTo>
                <a:lnTo>
                  <a:pt x="4230" y="5116"/>
                </a:lnTo>
                <a:lnTo>
                  <a:pt x="4359" y="5020"/>
                </a:lnTo>
                <a:lnTo>
                  <a:pt x="4483" y="4915"/>
                </a:lnTo>
                <a:lnTo>
                  <a:pt x="4600" y="4805"/>
                </a:lnTo>
                <a:lnTo>
                  <a:pt x="4710" y="4688"/>
                </a:lnTo>
                <a:lnTo>
                  <a:pt x="4813" y="4564"/>
                </a:lnTo>
                <a:lnTo>
                  <a:pt x="4910" y="4435"/>
                </a:lnTo>
                <a:lnTo>
                  <a:pt x="4999" y="4301"/>
                </a:lnTo>
                <a:lnTo>
                  <a:pt x="5079" y="4159"/>
                </a:lnTo>
                <a:lnTo>
                  <a:pt x="5152" y="4015"/>
                </a:lnTo>
                <a:lnTo>
                  <a:pt x="5215" y="3864"/>
                </a:lnTo>
                <a:lnTo>
                  <a:pt x="5269" y="3709"/>
                </a:lnTo>
                <a:lnTo>
                  <a:pt x="5317" y="3550"/>
                </a:lnTo>
                <a:lnTo>
                  <a:pt x="5352" y="3388"/>
                </a:lnTo>
                <a:lnTo>
                  <a:pt x="5378" y="3222"/>
                </a:lnTo>
                <a:lnTo>
                  <a:pt x="5394" y="3053"/>
                </a:lnTo>
                <a:lnTo>
                  <a:pt x="5399" y="2878"/>
                </a:lnTo>
                <a:lnTo>
                  <a:pt x="5394" y="2707"/>
                </a:lnTo>
                <a:lnTo>
                  <a:pt x="5378" y="2538"/>
                </a:lnTo>
                <a:lnTo>
                  <a:pt x="5352" y="2372"/>
                </a:lnTo>
                <a:lnTo>
                  <a:pt x="5317" y="2210"/>
                </a:lnTo>
                <a:lnTo>
                  <a:pt x="5269" y="2051"/>
                </a:lnTo>
                <a:lnTo>
                  <a:pt x="5215" y="1896"/>
                </a:lnTo>
                <a:lnTo>
                  <a:pt x="5152" y="1745"/>
                </a:lnTo>
                <a:lnTo>
                  <a:pt x="5079" y="1601"/>
                </a:lnTo>
                <a:lnTo>
                  <a:pt x="4999" y="1459"/>
                </a:lnTo>
                <a:lnTo>
                  <a:pt x="4910" y="1325"/>
                </a:lnTo>
                <a:lnTo>
                  <a:pt x="4813" y="1196"/>
                </a:lnTo>
                <a:lnTo>
                  <a:pt x="4710" y="1072"/>
                </a:lnTo>
                <a:lnTo>
                  <a:pt x="4600" y="955"/>
                </a:lnTo>
                <a:lnTo>
                  <a:pt x="4483" y="845"/>
                </a:lnTo>
                <a:lnTo>
                  <a:pt x="4359" y="740"/>
                </a:lnTo>
                <a:lnTo>
                  <a:pt x="4230" y="644"/>
                </a:lnTo>
                <a:lnTo>
                  <a:pt x="4094" y="555"/>
                </a:lnTo>
                <a:lnTo>
                  <a:pt x="3954" y="475"/>
                </a:lnTo>
                <a:lnTo>
                  <a:pt x="3807" y="403"/>
                </a:lnTo>
                <a:lnTo>
                  <a:pt x="3657" y="339"/>
                </a:lnTo>
                <a:lnTo>
                  <a:pt x="3501" y="285"/>
                </a:lnTo>
                <a:lnTo>
                  <a:pt x="3342" y="239"/>
                </a:lnTo>
                <a:lnTo>
                  <a:pt x="3180" y="202"/>
                </a:lnTo>
                <a:lnTo>
                  <a:pt x="3014" y="176"/>
                </a:lnTo>
                <a:lnTo>
                  <a:pt x="2844" y="161"/>
                </a:lnTo>
                <a:lnTo>
                  <a:pt x="2671" y="155"/>
                </a:lnTo>
                <a:close/>
                <a:moveTo>
                  <a:pt x="2671" y="0"/>
                </a:moveTo>
                <a:lnTo>
                  <a:pt x="2848" y="5"/>
                </a:lnTo>
                <a:lnTo>
                  <a:pt x="3021" y="21"/>
                </a:lnTo>
                <a:lnTo>
                  <a:pt x="3190" y="47"/>
                </a:lnTo>
                <a:lnTo>
                  <a:pt x="3356" y="82"/>
                </a:lnTo>
                <a:lnTo>
                  <a:pt x="3519" y="127"/>
                </a:lnTo>
                <a:lnTo>
                  <a:pt x="3678" y="180"/>
                </a:lnTo>
                <a:lnTo>
                  <a:pt x="3832" y="243"/>
                </a:lnTo>
                <a:lnTo>
                  <a:pt x="3982" y="314"/>
                </a:lnTo>
                <a:lnTo>
                  <a:pt x="4127" y="394"/>
                </a:lnTo>
                <a:lnTo>
                  <a:pt x="4267" y="482"/>
                </a:lnTo>
                <a:lnTo>
                  <a:pt x="4399" y="576"/>
                </a:lnTo>
                <a:lnTo>
                  <a:pt x="4529" y="679"/>
                </a:lnTo>
                <a:lnTo>
                  <a:pt x="4651" y="787"/>
                </a:lnTo>
                <a:lnTo>
                  <a:pt x="4766" y="902"/>
                </a:lnTo>
                <a:lnTo>
                  <a:pt x="4876" y="1026"/>
                </a:lnTo>
                <a:lnTo>
                  <a:pt x="4978" y="1154"/>
                </a:lnTo>
                <a:lnTo>
                  <a:pt x="5074" y="1288"/>
                </a:lnTo>
                <a:lnTo>
                  <a:pt x="5161" y="1428"/>
                </a:lnTo>
                <a:lnTo>
                  <a:pt x="5240" y="1573"/>
                </a:lnTo>
                <a:lnTo>
                  <a:pt x="5311" y="1721"/>
                </a:lnTo>
                <a:lnTo>
                  <a:pt x="5374" y="1876"/>
                </a:lnTo>
                <a:lnTo>
                  <a:pt x="5428" y="2035"/>
                </a:lnTo>
                <a:lnTo>
                  <a:pt x="5474" y="2198"/>
                </a:lnTo>
                <a:lnTo>
                  <a:pt x="5509" y="2363"/>
                </a:lnTo>
                <a:lnTo>
                  <a:pt x="5533" y="2533"/>
                </a:lnTo>
                <a:lnTo>
                  <a:pt x="5549" y="2705"/>
                </a:lnTo>
                <a:lnTo>
                  <a:pt x="5554" y="2878"/>
                </a:lnTo>
                <a:lnTo>
                  <a:pt x="5549" y="3055"/>
                </a:lnTo>
                <a:lnTo>
                  <a:pt x="5533" y="3227"/>
                </a:lnTo>
                <a:lnTo>
                  <a:pt x="5509" y="3397"/>
                </a:lnTo>
                <a:lnTo>
                  <a:pt x="5474" y="3562"/>
                </a:lnTo>
                <a:lnTo>
                  <a:pt x="5428" y="3725"/>
                </a:lnTo>
                <a:lnTo>
                  <a:pt x="5374" y="3884"/>
                </a:lnTo>
                <a:lnTo>
                  <a:pt x="5311" y="4037"/>
                </a:lnTo>
                <a:lnTo>
                  <a:pt x="5240" y="4187"/>
                </a:lnTo>
                <a:lnTo>
                  <a:pt x="5161" y="4332"/>
                </a:lnTo>
                <a:lnTo>
                  <a:pt x="5074" y="4472"/>
                </a:lnTo>
                <a:lnTo>
                  <a:pt x="4978" y="4606"/>
                </a:lnTo>
                <a:lnTo>
                  <a:pt x="4876" y="4734"/>
                </a:lnTo>
                <a:lnTo>
                  <a:pt x="4766" y="4858"/>
                </a:lnTo>
                <a:lnTo>
                  <a:pt x="4651" y="4973"/>
                </a:lnTo>
                <a:lnTo>
                  <a:pt x="4529" y="5081"/>
                </a:lnTo>
                <a:lnTo>
                  <a:pt x="4399" y="5184"/>
                </a:lnTo>
                <a:lnTo>
                  <a:pt x="4267" y="5278"/>
                </a:lnTo>
                <a:lnTo>
                  <a:pt x="4127" y="5366"/>
                </a:lnTo>
                <a:lnTo>
                  <a:pt x="3982" y="5446"/>
                </a:lnTo>
                <a:lnTo>
                  <a:pt x="3832" y="5517"/>
                </a:lnTo>
                <a:lnTo>
                  <a:pt x="3678" y="5580"/>
                </a:lnTo>
                <a:lnTo>
                  <a:pt x="3519" y="5633"/>
                </a:lnTo>
                <a:lnTo>
                  <a:pt x="3356" y="5678"/>
                </a:lnTo>
                <a:lnTo>
                  <a:pt x="3190" y="5713"/>
                </a:lnTo>
                <a:lnTo>
                  <a:pt x="3021" y="5739"/>
                </a:lnTo>
                <a:lnTo>
                  <a:pt x="2848" y="5755"/>
                </a:lnTo>
                <a:lnTo>
                  <a:pt x="2671" y="5760"/>
                </a:lnTo>
                <a:lnTo>
                  <a:pt x="2505" y="5755"/>
                </a:lnTo>
                <a:lnTo>
                  <a:pt x="2341" y="5741"/>
                </a:lnTo>
                <a:lnTo>
                  <a:pt x="2179" y="5718"/>
                </a:lnTo>
                <a:lnTo>
                  <a:pt x="2018" y="5687"/>
                </a:lnTo>
                <a:lnTo>
                  <a:pt x="1862" y="5645"/>
                </a:lnTo>
                <a:lnTo>
                  <a:pt x="1709" y="5596"/>
                </a:lnTo>
                <a:lnTo>
                  <a:pt x="1558" y="5538"/>
                </a:lnTo>
                <a:lnTo>
                  <a:pt x="1412" y="5472"/>
                </a:lnTo>
                <a:lnTo>
                  <a:pt x="1270" y="5399"/>
                </a:lnTo>
                <a:lnTo>
                  <a:pt x="1132" y="5317"/>
                </a:lnTo>
                <a:lnTo>
                  <a:pt x="999" y="5229"/>
                </a:lnTo>
                <a:lnTo>
                  <a:pt x="874" y="5133"/>
                </a:lnTo>
                <a:lnTo>
                  <a:pt x="751" y="5030"/>
                </a:lnTo>
                <a:lnTo>
                  <a:pt x="634" y="4919"/>
                </a:lnTo>
                <a:lnTo>
                  <a:pt x="524" y="4803"/>
                </a:lnTo>
                <a:lnTo>
                  <a:pt x="419" y="4680"/>
                </a:lnTo>
                <a:lnTo>
                  <a:pt x="321" y="4550"/>
                </a:lnTo>
                <a:lnTo>
                  <a:pt x="232" y="4414"/>
                </a:lnTo>
                <a:lnTo>
                  <a:pt x="149" y="4275"/>
                </a:lnTo>
                <a:lnTo>
                  <a:pt x="73" y="4126"/>
                </a:lnTo>
                <a:lnTo>
                  <a:pt x="5" y="3974"/>
                </a:lnTo>
                <a:lnTo>
                  <a:pt x="0" y="3953"/>
                </a:lnTo>
                <a:lnTo>
                  <a:pt x="0" y="3931"/>
                </a:lnTo>
                <a:lnTo>
                  <a:pt x="9" y="3910"/>
                </a:lnTo>
                <a:lnTo>
                  <a:pt x="21" y="3891"/>
                </a:lnTo>
                <a:lnTo>
                  <a:pt x="38" y="3877"/>
                </a:lnTo>
                <a:lnTo>
                  <a:pt x="59" y="3870"/>
                </a:lnTo>
                <a:lnTo>
                  <a:pt x="65" y="3868"/>
                </a:lnTo>
                <a:lnTo>
                  <a:pt x="72" y="3868"/>
                </a:lnTo>
                <a:lnTo>
                  <a:pt x="77" y="3866"/>
                </a:lnTo>
                <a:lnTo>
                  <a:pt x="82" y="3866"/>
                </a:lnTo>
                <a:lnTo>
                  <a:pt x="2748" y="3866"/>
                </a:lnTo>
                <a:lnTo>
                  <a:pt x="2773" y="3870"/>
                </a:lnTo>
                <a:lnTo>
                  <a:pt x="2794" y="3882"/>
                </a:lnTo>
                <a:lnTo>
                  <a:pt x="2811" y="3898"/>
                </a:lnTo>
                <a:lnTo>
                  <a:pt x="2822" y="3919"/>
                </a:lnTo>
                <a:lnTo>
                  <a:pt x="2827" y="3945"/>
                </a:lnTo>
                <a:lnTo>
                  <a:pt x="2827" y="4800"/>
                </a:lnTo>
                <a:lnTo>
                  <a:pt x="2855" y="4786"/>
                </a:lnTo>
                <a:lnTo>
                  <a:pt x="2881" y="4769"/>
                </a:lnTo>
                <a:lnTo>
                  <a:pt x="2906" y="4748"/>
                </a:lnTo>
                <a:lnTo>
                  <a:pt x="4647" y="3009"/>
                </a:lnTo>
                <a:lnTo>
                  <a:pt x="4675" y="2974"/>
                </a:lnTo>
                <a:lnTo>
                  <a:pt x="4696" y="2936"/>
                </a:lnTo>
                <a:lnTo>
                  <a:pt x="4709" y="2894"/>
                </a:lnTo>
                <a:lnTo>
                  <a:pt x="4712" y="2850"/>
                </a:lnTo>
                <a:lnTo>
                  <a:pt x="4709" y="2807"/>
                </a:lnTo>
                <a:lnTo>
                  <a:pt x="4696" y="2765"/>
                </a:lnTo>
                <a:lnTo>
                  <a:pt x="4675" y="2726"/>
                </a:lnTo>
                <a:lnTo>
                  <a:pt x="4647" y="2693"/>
                </a:lnTo>
                <a:lnTo>
                  <a:pt x="2906" y="953"/>
                </a:lnTo>
                <a:lnTo>
                  <a:pt x="2881" y="932"/>
                </a:lnTo>
                <a:lnTo>
                  <a:pt x="2855" y="915"/>
                </a:lnTo>
                <a:lnTo>
                  <a:pt x="2827" y="902"/>
                </a:lnTo>
                <a:lnTo>
                  <a:pt x="2827" y="1772"/>
                </a:lnTo>
                <a:lnTo>
                  <a:pt x="2822" y="1798"/>
                </a:lnTo>
                <a:lnTo>
                  <a:pt x="2811" y="1819"/>
                </a:lnTo>
                <a:lnTo>
                  <a:pt x="2794" y="1834"/>
                </a:lnTo>
                <a:lnTo>
                  <a:pt x="2773" y="1847"/>
                </a:lnTo>
                <a:lnTo>
                  <a:pt x="2748" y="1850"/>
                </a:lnTo>
                <a:lnTo>
                  <a:pt x="100" y="1850"/>
                </a:lnTo>
                <a:lnTo>
                  <a:pt x="89" y="1848"/>
                </a:lnTo>
                <a:lnTo>
                  <a:pt x="77" y="1847"/>
                </a:lnTo>
                <a:lnTo>
                  <a:pt x="58" y="1838"/>
                </a:lnTo>
                <a:lnTo>
                  <a:pt x="40" y="1822"/>
                </a:lnTo>
                <a:lnTo>
                  <a:pt x="28" y="1805"/>
                </a:lnTo>
                <a:lnTo>
                  <a:pt x="21" y="1784"/>
                </a:lnTo>
                <a:lnTo>
                  <a:pt x="19" y="1761"/>
                </a:lnTo>
                <a:lnTo>
                  <a:pt x="24" y="1740"/>
                </a:lnTo>
                <a:lnTo>
                  <a:pt x="93" y="1592"/>
                </a:lnTo>
                <a:lnTo>
                  <a:pt x="169" y="1449"/>
                </a:lnTo>
                <a:lnTo>
                  <a:pt x="253" y="1311"/>
                </a:lnTo>
                <a:lnTo>
                  <a:pt x="346" y="1178"/>
                </a:lnTo>
                <a:lnTo>
                  <a:pt x="444" y="1053"/>
                </a:lnTo>
                <a:lnTo>
                  <a:pt x="547" y="932"/>
                </a:lnTo>
                <a:lnTo>
                  <a:pt x="657" y="819"/>
                </a:lnTo>
                <a:lnTo>
                  <a:pt x="774" y="712"/>
                </a:lnTo>
                <a:lnTo>
                  <a:pt x="895" y="611"/>
                </a:lnTo>
                <a:lnTo>
                  <a:pt x="1022" y="518"/>
                </a:lnTo>
                <a:lnTo>
                  <a:pt x="1153" y="431"/>
                </a:lnTo>
                <a:lnTo>
                  <a:pt x="1289" y="353"/>
                </a:lnTo>
                <a:lnTo>
                  <a:pt x="1431" y="281"/>
                </a:lnTo>
                <a:lnTo>
                  <a:pt x="1576" y="216"/>
                </a:lnTo>
                <a:lnTo>
                  <a:pt x="1723" y="161"/>
                </a:lnTo>
                <a:lnTo>
                  <a:pt x="1875" y="112"/>
                </a:lnTo>
                <a:lnTo>
                  <a:pt x="2030" y="72"/>
                </a:lnTo>
                <a:lnTo>
                  <a:pt x="2187" y="40"/>
                </a:lnTo>
                <a:lnTo>
                  <a:pt x="2346" y="17"/>
                </a:lnTo>
                <a:lnTo>
                  <a:pt x="2509" y="5"/>
                </a:lnTo>
                <a:lnTo>
                  <a:pt x="267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1" name="Text Placeholder 2"/>
          <p:cNvSpPr txBox="1">
            <a:spLocks/>
          </p:cNvSpPr>
          <p:nvPr userDrawn="1"/>
        </p:nvSpPr>
        <p:spPr>
          <a:xfrm flipH="1">
            <a:off x="9325907" y="4597088"/>
            <a:ext cx="2416048" cy="365760"/>
          </a:xfrm>
          <a:prstGeom prst="rect">
            <a:avLst/>
          </a:prstGeom>
        </p:spPr>
        <p:txBody>
          <a:bodyPr vert="horz" wrap="square" lIns="121920" tIns="60960" rIns="121920" bIns="60960" rtlCol="0" anchor="t"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buClr>
                <a:srgbClr val="0074BE"/>
              </a:buClr>
            </a:pPr>
            <a:r>
              <a:rPr lang="en-US" sz="1867" b="1" dirty="0">
                <a:solidFill>
                  <a:srgbClr val="0074BE"/>
                </a:solidFill>
                <a:latin typeface="Calibri Light"/>
              </a:rPr>
              <a:t>How do we get there?</a:t>
            </a:r>
          </a:p>
        </p:txBody>
      </p:sp>
      <p:sp>
        <p:nvSpPr>
          <p:cNvPr id="12" name="Text Placeholder 2"/>
          <p:cNvSpPr txBox="1">
            <a:spLocks/>
          </p:cNvSpPr>
          <p:nvPr userDrawn="1"/>
        </p:nvSpPr>
        <p:spPr>
          <a:xfrm flipH="1">
            <a:off x="541528" y="4597088"/>
            <a:ext cx="2416048" cy="365760"/>
          </a:xfrm>
          <a:prstGeom prst="rect">
            <a:avLst/>
          </a:prstGeom>
        </p:spPr>
        <p:txBody>
          <a:bodyPr vert="horz" wrap="square" lIns="121920" tIns="60960" rIns="121920" bIns="60960" rtlCol="0" anchor="t"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buClr>
                <a:srgbClr val="0074BE"/>
              </a:buClr>
            </a:pPr>
            <a:r>
              <a:rPr lang="en-US" sz="1867" b="1" dirty="0">
                <a:solidFill>
                  <a:srgbClr val="0074BE"/>
                </a:solidFill>
                <a:latin typeface="Calibri Light"/>
              </a:rPr>
              <a:t>Where are we today?</a:t>
            </a:r>
          </a:p>
        </p:txBody>
      </p:sp>
      <p:sp>
        <p:nvSpPr>
          <p:cNvPr id="13" name="Freeform 11"/>
          <p:cNvSpPr>
            <a:spLocks noChangeAspect="1" noEditPoints="1"/>
          </p:cNvSpPr>
          <p:nvPr userDrawn="1"/>
        </p:nvSpPr>
        <p:spPr bwMode="auto">
          <a:xfrm>
            <a:off x="1059404" y="2624701"/>
            <a:ext cx="1396483" cy="1713865"/>
          </a:xfrm>
          <a:custGeom>
            <a:avLst/>
            <a:gdLst>
              <a:gd name="T0" fmla="*/ 787 w 2817"/>
              <a:gd name="T1" fmla="*/ 3080 h 3456"/>
              <a:gd name="T2" fmla="*/ 842 w 2817"/>
              <a:gd name="T3" fmla="*/ 2954 h 3456"/>
              <a:gd name="T4" fmla="*/ 638 w 2817"/>
              <a:gd name="T5" fmla="*/ 3137 h 3456"/>
              <a:gd name="T6" fmla="*/ 428 w 2817"/>
              <a:gd name="T7" fmla="*/ 2846 h 3456"/>
              <a:gd name="T8" fmla="*/ 524 w 2817"/>
              <a:gd name="T9" fmla="*/ 2867 h 3456"/>
              <a:gd name="T10" fmla="*/ 2482 w 2817"/>
              <a:gd name="T11" fmla="*/ 2852 h 3456"/>
              <a:gd name="T12" fmla="*/ 1461 w 2817"/>
              <a:gd name="T13" fmla="*/ 2807 h 3456"/>
              <a:gd name="T14" fmla="*/ 1025 w 2817"/>
              <a:gd name="T15" fmla="*/ 3102 h 3456"/>
              <a:gd name="T16" fmla="*/ 1066 w 2817"/>
              <a:gd name="T17" fmla="*/ 2739 h 3456"/>
              <a:gd name="T18" fmla="*/ 961 w 2817"/>
              <a:gd name="T19" fmla="*/ 3161 h 3456"/>
              <a:gd name="T20" fmla="*/ 939 w 2817"/>
              <a:gd name="T21" fmla="*/ 2730 h 3456"/>
              <a:gd name="T22" fmla="*/ 438 w 2817"/>
              <a:gd name="T23" fmla="*/ 2728 h 3456"/>
              <a:gd name="T24" fmla="*/ 782 w 2817"/>
              <a:gd name="T25" fmla="*/ 2720 h 3456"/>
              <a:gd name="T26" fmla="*/ 638 w 2817"/>
              <a:gd name="T27" fmla="*/ 2522 h 3456"/>
              <a:gd name="T28" fmla="*/ 661 w 2817"/>
              <a:gd name="T29" fmla="*/ 2545 h 3456"/>
              <a:gd name="T30" fmla="*/ 2482 w 2817"/>
              <a:gd name="T31" fmla="*/ 2582 h 3456"/>
              <a:gd name="T32" fmla="*/ 1461 w 2817"/>
              <a:gd name="T33" fmla="*/ 2536 h 3456"/>
              <a:gd name="T34" fmla="*/ 1177 w 2817"/>
              <a:gd name="T35" fmla="*/ 2361 h 3456"/>
              <a:gd name="T36" fmla="*/ 1235 w 2817"/>
              <a:gd name="T37" fmla="*/ 2279 h 3456"/>
              <a:gd name="T38" fmla="*/ 879 w 2817"/>
              <a:gd name="T39" fmla="*/ 2679 h 3456"/>
              <a:gd name="T40" fmla="*/ 733 w 2817"/>
              <a:gd name="T41" fmla="*/ 2751 h 3456"/>
              <a:gd name="T42" fmla="*/ 502 w 2817"/>
              <a:gd name="T43" fmla="*/ 2698 h 3456"/>
              <a:gd name="T44" fmla="*/ 580 w 2817"/>
              <a:gd name="T45" fmla="*/ 2846 h 3456"/>
              <a:gd name="T46" fmla="*/ 380 w 2817"/>
              <a:gd name="T47" fmla="*/ 3137 h 3456"/>
              <a:gd name="T48" fmla="*/ 361 w 2817"/>
              <a:gd name="T49" fmla="*/ 2765 h 3456"/>
              <a:gd name="T50" fmla="*/ 561 w 2817"/>
              <a:gd name="T51" fmla="*/ 2568 h 3456"/>
              <a:gd name="T52" fmla="*/ 708 w 2817"/>
              <a:gd name="T53" fmla="*/ 2504 h 3456"/>
              <a:gd name="T54" fmla="*/ 1096 w 2817"/>
              <a:gd name="T55" fmla="*/ 2336 h 3456"/>
              <a:gd name="T56" fmla="*/ 2482 w 2817"/>
              <a:gd name="T57" fmla="*/ 2281 h 3456"/>
              <a:gd name="T58" fmla="*/ 1451 w 2817"/>
              <a:gd name="T59" fmla="*/ 2297 h 3456"/>
              <a:gd name="T60" fmla="*/ 2490 w 2817"/>
              <a:gd name="T61" fmla="*/ 2026 h 3456"/>
              <a:gd name="T62" fmla="*/ 316 w 2817"/>
              <a:gd name="T63" fmla="*/ 2011 h 3456"/>
              <a:gd name="T64" fmla="*/ 2487 w 2817"/>
              <a:gd name="T65" fmla="*/ 1772 h 3456"/>
              <a:gd name="T66" fmla="*/ 323 w 2817"/>
              <a:gd name="T67" fmla="*/ 1727 h 3456"/>
              <a:gd name="T68" fmla="*/ 2481 w 2817"/>
              <a:gd name="T69" fmla="*/ 1515 h 3456"/>
              <a:gd name="T70" fmla="*/ 334 w 2817"/>
              <a:gd name="T71" fmla="*/ 1446 h 3456"/>
              <a:gd name="T72" fmla="*/ 1327 w 2817"/>
              <a:gd name="T73" fmla="*/ 1257 h 3456"/>
              <a:gd name="T74" fmla="*/ 347 w 2817"/>
              <a:gd name="T75" fmla="*/ 1170 h 3456"/>
              <a:gd name="T76" fmla="*/ 1313 w 2817"/>
              <a:gd name="T77" fmla="*/ 994 h 3456"/>
              <a:gd name="T78" fmla="*/ 363 w 2817"/>
              <a:gd name="T79" fmla="*/ 898 h 3456"/>
              <a:gd name="T80" fmla="*/ 1297 w 2817"/>
              <a:gd name="T81" fmla="*/ 726 h 3456"/>
              <a:gd name="T82" fmla="*/ 1957 w 2817"/>
              <a:gd name="T83" fmla="*/ 514 h 3456"/>
              <a:gd name="T84" fmla="*/ 1677 w 2817"/>
              <a:gd name="T85" fmla="*/ 867 h 3456"/>
              <a:gd name="T86" fmla="*/ 2029 w 2817"/>
              <a:gd name="T87" fmla="*/ 1133 h 3456"/>
              <a:gd name="T88" fmla="*/ 2241 w 2817"/>
              <a:gd name="T89" fmla="*/ 850 h 3456"/>
              <a:gd name="T90" fmla="*/ 1986 w 2817"/>
              <a:gd name="T91" fmla="*/ 456 h 3456"/>
              <a:gd name="T92" fmla="*/ 2277 w 2817"/>
              <a:gd name="T93" fmla="*/ 793 h 3456"/>
              <a:gd name="T94" fmla="*/ 2352 w 2817"/>
              <a:gd name="T95" fmla="*/ 870 h 3456"/>
              <a:gd name="T96" fmla="*/ 1986 w 2817"/>
              <a:gd name="T97" fmla="*/ 1194 h 3456"/>
              <a:gd name="T98" fmla="*/ 1620 w 2817"/>
              <a:gd name="T99" fmla="*/ 870 h 3456"/>
              <a:gd name="T100" fmla="*/ 1895 w 2817"/>
              <a:gd name="T101" fmla="*/ 467 h 3456"/>
              <a:gd name="T102" fmla="*/ 2233 w 2817"/>
              <a:gd name="T103" fmla="*/ 469 h 3456"/>
              <a:gd name="T104" fmla="*/ 2384 w 2817"/>
              <a:gd name="T105" fmla="*/ 540 h 3456"/>
              <a:gd name="T106" fmla="*/ 2076 w 2817"/>
              <a:gd name="T107" fmla="*/ 733 h 3456"/>
              <a:gd name="T108" fmla="*/ 139 w 2817"/>
              <a:gd name="T109" fmla="*/ 138 h 3456"/>
              <a:gd name="T110" fmla="*/ 208 w 2817"/>
              <a:gd name="T111" fmla="*/ 3354 h 3456"/>
              <a:gd name="T112" fmla="*/ 2715 w 2817"/>
              <a:gd name="T113" fmla="*/ 207 h 3456"/>
              <a:gd name="T114" fmla="*/ 2657 w 2817"/>
              <a:gd name="T115" fmla="*/ 12 h 3456"/>
              <a:gd name="T116" fmla="*/ 2791 w 2817"/>
              <a:gd name="T117" fmla="*/ 3329 h 3456"/>
              <a:gd name="T118" fmla="*/ 97 w 2817"/>
              <a:gd name="T119" fmla="*/ 3411 h 3456"/>
              <a:gd name="T120" fmla="*/ 69 w 2817"/>
              <a:gd name="T121" fmla="*/ 69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17" h="3456">
                <a:moveTo>
                  <a:pt x="696" y="2952"/>
                </a:moveTo>
                <a:lnTo>
                  <a:pt x="684" y="2955"/>
                </a:lnTo>
                <a:lnTo>
                  <a:pt x="676" y="2964"/>
                </a:lnTo>
                <a:lnTo>
                  <a:pt x="673" y="2975"/>
                </a:lnTo>
                <a:lnTo>
                  <a:pt x="673" y="3080"/>
                </a:lnTo>
                <a:lnTo>
                  <a:pt x="676" y="3092"/>
                </a:lnTo>
                <a:lnTo>
                  <a:pt x="684" y="3099"/>
                </a:lnTo>
                <a:lnTo>
                  <a:pt x="696" y="3102"/>
                </a:lnTo>
                <a:lnTo>
                  <a:pt x="765" y="3102"/>
                </a:lnTo>
                <a:lnTo>
                  <a:pt x="776" y="3099"/>
                </a:lnTo>
                <a:lnTo>
                  <a:pt x="784" y="3092"/>
                </a:lnTo>
                <a:lnTo>
                  <a:pt x="787" y="3080"/>
                </a:lnTo>
                <a:lnTo>
                  <a:pt x="787" y="2975"/>
                </a:lnTo>
                <a:lnTo>
                  <a:pt x="784" y="2964"/>
                </a:lnTo>
                <a:lnTo>
                  <a:pt x="776" y="2955"/>
                </a:lnTo>
                <a:lnTo>
                  <a:pt x="765" y="2952"/>
                </a:lnTo>
                <a:lnTo>
                  <a:pt x="696" y="2952"/>
                </a:lnTo>
                <a:close/>
                <a:moveTo>
                  <a:pt x="696" y="2895"/>
                </a:moveTo>
                <a:lnTo>
                  <a:pt x="765" y="2895"/>
                </a:lnTo>
                <a:lnTo>
                  <a:pt x="786" y="2898"/>
                </a:lnTo>
                <a:lnTo>
                  <a:pt x="806" y="2906"/>
                </a:lnTo>
                <a:lnTo>
                  <a:pt x="821" y="2919"/>
                </a:lnTo>
                <a:lnTo>
                  <a:pt x="834" y="2934"/>
                </a:lnTo>
                <a:lnTo>
                  <a:pt x="842" y="2954"/>
                </a:lnTo>
                <a:lnTo>
                  <a:pt x="845" y="2975"/>
                </a:lnTo>
                <a:lnTo>
                  <a:pt x="845" y="3080"/>
                </a:lnTo>
                <a:lnTo>
                  <a:pt x="842" y="3101"/>
                </a:lnTo>
                <a:lnTo>
                  <a:pt x="834" y="3120"/>
                </a:lnTo>
                <a:lnTo>
                  <a:pt x="821" y="3137"/>
                </a:lnTo>
                <a:lnTo>
                  <a:pt x="806" y="3149"/>
                </a:lnTo>
                <a:lnTo>
                  <a:pt x="786" y="3158"/>
                </a:lnTo>
                <a:lnTo>
                  <a:pt x="765" y="3161"/>
                </a:lnTo>
                <a:lnTo>
                  <a:pt x="696" y="3161"/>
                </a:lnTo>
                <a:lnTo>
                  <a:pt x="674" y="3158"/>
                </a:lnTo>
                <a:lnTo>
                  <a:pt x="655" y="3149"/>
                </a:lnTo>
                <a:lnTo>
                  <a:pt x="638" y="3137"/>
                </a:lnTo>
                <a:lnTo>
                  <a:pt x="626" y="3120"/>
                </a:lnTo>
                <a:lnTo>
                  <a:pt x="618" y="3101"/>
                </a:lnTo>
                <a:lnTo>
                  <a:pt x="615" y="3080"/>
                </a:lnTo>
                <a:lnTo>
                  <a:pt x="615" y="2975"/>
                </a:lnTo>
                <a:lnTo>
                  <a:pt x="618" y="2954"/>
                </a:lnTo>
                <a:lnTo>
                  <a:pt x="626" y="2934"/>
                </a:lnTo>
                <a:lnTo>
                  <a:pt x="638" y="2919"/>
                </a:lnTo>
                <a:lnTo>
                  <a:pt x="655" y="2906"/>
                </a:lnTo>
                <a:lnTo>
                  <a:pt x="674" y="2898"/>
                </a:lnTo>
                <a:lnTo>
                  <a:pt x="696" y="2895"/>
                </a:lnTo>
                <a:close/>
                <a:moveTo>
                  <a:pt x="436" y="2844"/>
                </a:moveTo>
                <a:lnTo>
                  <a:pt x="428" y="2846"/>
                </a:lnTo>
                <a:lnTo>
                  <a:pt x="421" y="2852"/>
                </a:lnTo>
                <a:lnTo>
                  <a:pt x="415" y="2859"/>
                </a:lnTo>
                <a:lnTo>
                  <a:pt x="414" y="2867"/>
                </a:lnTo>
                <a:lnTo>
                  <a:pt x="414" y="3080"/>
                </a:lnTo>
                <a:lnTo>
                  <a:pt x="417" y="3092"/>
                </a:lnTo>
                <a:lnTo>
                  <a:pt x="425" y="3099"/>
                </a:lnTo>
                <a:lnTo>
                  <a:pt x="436" y="3102"/>
                </a:lnTo>
                <a:lnTo>
                  <a:pt x="502" y="3102"/>
                </a:lnTo>
                <a:lnTo>
                  <a:pt x="514" y="3099"/>
                </a:lnTo>
                <a:lnTo>
                  <a:pt x="522" y="3092"/>
                </a:lnTo>
                <a:lnTo>
                  <a:pt x="524" y="3080"/>
                </a:lnTo>
                <a:lnTo>
                  <a:pt x="524" y="2867"/>
                </a:lnTo>
                <a:lnTo>
                  <a:pt x="521" y="2856"/>
                </a:lnTo>
                <a:lnTo>
                  <a:pt x="514" y="2848"/>
                </a:lnTo>
                <a:lnTo>
                  <a:pt x="502" y="2844"/>
                </a:lnTo>
                <a:lnTo>
                  <a:pt x="436" y="2844"/>
                </a:lnTo>
                <a:close/>
                <a:moveTo>
                  <a:pt x="1500" y="2787"/>
                </a:moveTo>
                <a:lnTo>
                  <a:pt x="2435" y="2787"/>
                </a:lnTo>
                <a:lnTo>
                  <a:pt x="2451" y="2789"/>
                </a:lnTo>
                <a:lnTo>
                  <a:pt x="2464" y="2796"/>
                </a:lnTo>
                <a:lnTo>
                  <a:pt x="2475" y="2807"/>
                </a:lnTo>
                <a:lnTo>
                  <a:pt x="2482" y="2820"/>
                </a:lnTo>
                <a:lnTo>
                  <a:pt x="2484" y="2836"/>
                </a:lnTo>
                <a:lnTo>
                  <a:pt x="2482" y="2852"/>
                </a:lnTo>
                <a:lnTo>
                  <a:pt x="2475" y="2865"/>
                </a:lnTo>
                <a:lnTo>
                  <a:pt x="2464" y="2876"/>
                </a:lnTo>
                <a:lnTo>
                  <a:pt x="2451" y="2883"/>
                </a:lnTo>
                <a:lnTo>
                  <a:pt x="2435" y="2885"/>
                </a:lnTo>
                <a:lnTo>
                  <a:pt x="1500" y="2885"/>
                </a:lnTo>
                <a:lnTo>
                  <a:pt x="1485" y="2883"/>
                </a:lnTo>
                <a:lnTo>
                  <a:pt x="1471" y="2876"/>
                </a:lnTo>
                <a:lnTo>
                  <a:pt x="1461" y="2865"/>
                </a:lnTo>
                <a:lnTo>
                  <a:pt x="1454" y="2852"/>
                </a:lnTo>
                <a:lnTo>
                  <a:pt x="1451" y="2836"/>
                </a:lnTo>
                <a:lnTo>
                  <a:pt x="1454" y="2820"/>
                </a:lnTo>
                <a:lnTo>
                  <a:pt x="1461" y="2807"/>
                </a:lnTo>
                <a:lnTo>
                  <a:pt x="1471" y="2796"/>
                </a:lnTo>
                <a:lnTo>
                  <a:pt x="1485" y="2789"/>
                </a:lnTo>
                <a:lnTo>
                  <a:pt x="1500" y="2787"/>
                </a:lnTo>
                <a:close/>
                <a:moveTo>
                  <a:pt x="961" y="2786"/>
                </a:moveTo>
                <a:lnTo>
                  <a:pt x="949" y="2789"/>
                </a:lnTo>
                <a:lnTo>
                  <a:pt x="941" y="2797"/>
                </a:lnTo>
                <a:lnTo>
                  <a:pt x="938" y="2809"/>
                </a:lnTo>
                <a:lnTo>
                  <a:pt x="938" y="3080"/>
                </a:lnTo>
                <a:lnTo>
                  <a:pt x="941" y="3092"/>
                </a:lnTo>
                <a:lnTo>
                  <a:pt x="949" y="3099"/>
                </a:lnTo>
                <a:lnTo>
                  <a:pt x="961" y="3102"/>
                </a:lnTo>
                <a:lnTo>
                  <a:pt x="1025" y="3102"/>
                </a:lnTo>
                <a:lnTo>
                  <a:pt x="1037" y="3099"/>
                </a:lnTo>
                <a:lnTo>
                  <a:pt x="1045" y="3092"/>
                </a:lnTo>
                <a:lnTo>
                  <a:pt x="1048" y="3080"/>
                </a:lnTo>
                <a:lnTo>
                  <a:pt x="1048" y="2809"/>
                </a:lnTo>
                <a:lnTo>
                  <a:pt x="1045" y="2797"/>
                </a:lnTo>
                <a:lnTo>
                  <a:pt x="1037" y="2789"/>
                </a:lnTo>
                <a:lnTo>
                  <a:pt x="1025" y="2786"/>
                </a:lnTo>
                <a:lnTo>
                  <a:pt x="961" y="2786"/>
                </a:lnTo>
                <a:close/>
                <a:moveTo>
                  <a:pt x="961" y="2728"/>
                </a:moveTo>
                <a:lnTo>
                  <a:pt x="1025" y="2728"/>
                </a:lnTo>
                <a:lnTo>
                  <a:pt x="1047" y="2730"/>
                </a:lnTo>
                <a:lnTo>
                  <a:pt x="1066" y="2739"/>
                </a:lnTo>
                <a:lnTo>
                  <a:pt x="1083" y="2751"/>
                </a:lnTo>
                <a:lnTo>
                  <a:pt x="1096" y="2768"/>
                </a:lnTo>
                <a:lnTo>
                  <a:pt x="1104" y="2787"/>
                </a:lnTo>
                <a:lnTo>
                  <a:pt x="1106" y="2809"/>
                </a:lnTo>
                <a:lnTo>
                  <a:pt x="1106" y="3080"/>
                </a:lnTo>
                <a:lnTo>
                  <a:pt x="1104" y="3101"/>
                </a:lnTo>
                <a:lnTo>
                  <a:pt x="1096" y="3120"/>
                </a:lnTo>
                <a:lnTo>
                  <a:pt x="1083" y="3137"/>
                </a:lnTo>
                <a:lnTo>
                  <a:pt x="1066" y="3149"/>
                </a:lnTo>
                <a:lnTo>
                  <a:pt x="1047" y="3158"/>
                </a:lnTo>
                <a:lnTo>
                  <a:pt x="1025" y="3161"/>
                </a:lnTo>
                <a:lnTo>
                  <a:pt x="961" y="3161"/>
                </a:lnTo>
                <a:lnTo>
                  <a:pt x="939" y="3158"/>
                </a:lnTo>
                <a:lnTo>
                  <a:pt x="920" y="3149"/>
                </a:lnTo>
                <a:lnTo>
                  <a:pt x="903" y="3137"/>
                </a:lnTo>
                <a:lnTo>
                  <a:pt x="890" y="3120"/>
                </a:lnTo>
                <a:lnTo>
                  <a:pt x="882" y="3101"/>
                </a:lnTo>
                <a:lnTo>
                  <a:pt x="880" y="3080"/>
                </a:lnTo>
                <a:lnTo>
                  <a:pt x="880" y="2809"/>
                </a:lnTo>
                <a:lnTo>
                  <a:pt x="882" y="2787"/>
                </a:lnTo>
                <a:lnTo>
                  <a:pt x="890" y="2768"/>
                </a:lnTo>
                <a:lnTo>
                  <a:pt x="903" y="2751"/>
                </a:lnTo>
                <a:lnTo>
                  <a:pt x="920" y="2739"/>
                </a:lnTo>
                <a:lnTo>
                  <a:pt x="939" y="2730"/>
                </a:lnTo>
                <a:lnTo>
                  <a:pt x="961" y="2728"/>
                </a:lnTo>
                <a:close/>
                <a:moveTo>
                  <a:pt x="423" y="2688"/>
                </a:moveTo>
                <a:lnTo>
                  <a:pt x="413" y="2690"/>
                </a:lnTo>
                <a:lnTo>
                  <a:pt x="406" y="2695"/>
                </a:lnTo>
                <a:lnTo>
                  <a:pt x="401" y="2702"/>
                </a:lnTo>
                <a:lnTo>
                  <a:pt x="399" y="2711"/>
                </a:lnTo>
                <a:lnTo>
                  <a:pt x="401" y="2721"/>
                </a:lnTo>
                <a:lnTo>
                  <a:pt x="406" y="2728"/>
                </a:lnTo>
                <a:lnTo>
                  <a:pt x="413" y="2733"/>
                </a:lnTo>
                <a:lnTo>
                  <a:pt x="423" y="2734"/>
                </a:lnTo>
                <a:lnTo>
                  <a:pt x="431" y="2733"/>
                </a:lnTo>
                <a:lnTo>
                  <a:pt x="438" y="2728"/>
                </a:lnTo>
                <a:lnTo>
                  <a:pt x="444" y="2721"/>
                </a:lnTo>
                <a:lnTo>
                  <a:pt x="446" y="2711"/>
                </a:lnTo>
                <a:lnTo>
                  <a:pt x="444" y="2702"/>
                </a:lnTo>
                <a:lnTo>
                  <a:pt x="438" y="2695"/>
                </a:lnTo>
                <a:lnTo>
                  <a:pt x="431" y="2690"/>
                </a:lnTo>
                <a:lnTo>
                  <a:pt x="423" y="2688"/>
                </a:lnTo>
                <a:close/>
                <a:moveTo>
                  <a:pt x="804" y="2687"/>
                </a:moveTo>
                <a:lnTo>
                  <a:pt x="794" y="2689"/>
                </a:lnTo>
                <a:lnTo>
                  <a:pt x="787" y="2694"/>
                </a:lnTo>
                <a:lnTo>
                  <a:pt x="782" y="2702"/>
                </a:lnTo>
                <a:lnTo>
                  <a:pt x="781" y="2710"/>
                </a:lnTo>
                <a:lnTo>
                  <a:pt x="782" y="2720"/>
                </a:lnTo>
                <a:lnTo>
                  <a:pt x="787" y="2727"/>
                </a:lnTo>
                <a:lnTo>
                  <a:pt x="794" y="2732"/>
                </a:lnTo>
                <a:lnTo>
                  <a:pt x="804" y="2734"/>
                </a:lnTo>
                <a:lnTo>
                  <a:pt x="813" y="2732"/>
                </a:lnTo>
                <a:lnTo>
                  <a:pt x="820" y="2727"/>
                </a:lnTo>
                <a:lnTo>
                  <a:pt x="826" y="2720"/>
                </a:lnTo>
                <a:lnTo>
                  <a:pt x="827" y="2710"/>
                </a:lnTo>
                <a:lnTo>
                  <a:pt x="826" y="2702"/>
                </a:lnTo>
                <a:lnTo>
                  <a:pt x="820" y="2694"/>
                </a:lnTo>
                <a:lnTo>
                  <a:pt x="813" y="2689"/>
                </a:lnTo>
                <a:lnTo>
                  <a:pt x="804" y="2687"/>
                </a:lnTo>
                <a:close/>
                <a:moveTo>
                  <a:pt x="638" y="2522"/>
                </a:moveTo>
                <a:lnTo>
                  <a:pt x="629" y="2523"/>
                </a:lnTo>
                <a:lnTo>
                  <a:pt x="622" y="2528"/>
                </a:lnTo>
                <a:lnTo>
                  <a:pt x="616" y="2535"/>
                </a:lnTo>
                <a:lnTo>
                  <a:pt x="614" y="2545"/>
                </a:lnTo>
                <a:lnTo>
                  <a:pt x="616" y="2554"/>
                </a:lnTo>
                <a:lnTo>
                  <a:pt x="622" y="2562"/>
                </a:lnTo>
                <a:lnTo>
                  <a:pt x="629" y="2567"/>
                </a:lnTo>
                <a:lnTo>
                  <a:pt x="638" y="2568"/>
                </a:lnTo>
                <a:lnTo>
                  <a:pt x="648" y="2567"/>
                </a:lnTo>
                <a:lnTo>
                  <a:pt x="655" y="2562"/>
                </a:lnTo>
                <a:lnTo>
                  <a:pt x="659" y="2554"/>
                </a:lnTo>
                <a:lnTo>
                  <a:pt x="661" y="2545"/>
                </a:lnTo>
                <a:lnTo>
                  <a:pt x="659" y="2535"/>
                </a:lnTo>
                <a:lnTo>
                  <a:pt x="655" y="2528"/>
                </a:lnTo>
                <a:lnTo>
                  <a:pt x="648" y="2523"/>
                </a:lnTo>
                <a:lnTo>
                  <a:pt x="638" y="2522"/>
                </a:lnTo>
                <a:close/>
                <a:moveTo>
                  <a:pt x="1500" y="2517"/>
                </a:moveTo>
                <a:lnTo>
                  <a:pt x="2435" y="2517"/>
                </a:lnTo>
                <a:lnTo>
                  <a:pt x="2451" y="2520"/>
                </a:lnTo>
                <a:lnTo>
                  <a:pt x="2464" y="2526"/>
                </a:lnTo>
                <a:lnTo>
                  <a:pt x="2475" y="2536"/>
                </a:lnTo>
                <a:lnTo>
                  <a:pt x="2482" y="2550"/>
                </a:lnTo>
                <a:lnTo>
                  <a:pt x="2484" y="2566"/>
                </a:lnTo>
                <a:lnTo>
                  <a:pt x="2482" y="2582"/>
                </a:lnTo>
                <a:lnTo>
                  <a:pt x="2475" y="2595"/>
                </a:lnTo>
                <a:lnTo>
                  <a:pt x="2464" y="2606"/>
                </a:lnTo>
                <a:lnTo>
                  <a:pt x="2451" y="2613"/>
                </a:lnTo>
                <a:lnTo>
                  <a:pt x="2435" y="2615"/>
                </a:lnTo>
                <a:lnTo>
                  <a:pt x="1500" y="2615"/>
                </a:lnTo>
                <a:lnTo>
                  <a:pt x="1485" y="2613"/>
                </a:lnTo>
                <a:lnTo>
                  <a:pt x="1471" y="2606"/>
                </a:lnTo>
                <a:lnTo>
                  <a:pt x="1461" y="2595"/>
                </a:lnTo>
                <a:lnTo>
                  <a:pt x="1454" y="2582"/>
                </a:lnTo>
                <a:lnTo>
                  <a:pt x="1451" y="2566"/>
                </a:lnTo>
                <a:lnTo>
                  <a:pt x="1454" y="2550"/>
                </a:lnTo>
                <a:lnTo>
                  <a:pt x="1461" y="2536"/>
                </a:lnTo>
                <a:lnTo>
                  <a:pt x="1471" y="2526"/>
                </a:lnTo>
                <a:lnTo>
                  <a:pt x="1485" y="2520"/>
                </a:lnTo>
                <a:lnTo>
                  <a:pt x="1500" y="2517"/>
                </a:lnTo>
                <a:close/>
                <a:moveTo>
                  <a:pt x="1177" y="2313"/>
                </a:moveTo>
                <a:lnTo>
                  <a:pt x="1168" y="2316"/>
                </a:lnTo>
                <a:lnTo>
                  <a:pt x="1160" y="2321"/>
                </a:lnTo>
                <a:lnTo>
                  <a:pt x="1155" y="2328"/>
                </a:lnTo>
                <a:lnTo>
                  <a:pt x="1153" y="2336"/>
                </a:lnTo>
                <a:lnTo>
                  <a:pt x="1155" y="2346"/>
                </a:lnTo>
                <a:lnTo>
                  <a:pt x="1160" y="2353"/>
                </a:lnTo>
                <a:lnTo>
                  <a:pt x="1168" y="2358"/>
                </a:lnTo>
                <a:lnTo>
                  <a:pt x="1177" y="2361"/>
                </a:lnTo>
                <a:lnTo>
                  <a:pt x="1187" y="2358"/>
                </a:lnTo>
                <a:lnTo>
                  <a:pt x="1194" y="2353"/>
                </a:lnTo>
                <a:lnTo>
                  <a:pt x="1198" y="2346"/>
                </a:lnTo>
                <a:lnTo>
                  <a:pt x="1200" y="2336"/>
                </a:lnTo>
                <a:lnTo>
                  <a:pt x="1198" y="2328"/>
                </a:lnTo>
                <a:lnTo>
                  <a:pt x="1194" y="2321"/>
                </a:lnTo>
                <a:lnTo>
                  <a:pt x="1187" y="2316"/>
                </a:lnTo>
                <a:lnTo>
                  <a:pt x="1177" y="2313"/>
                </a:lnTo>
                <a:close/>
                <a:moveTo>
                  <a:pt x="1177" y="2256"/>
                </a:moveTo>
                <a:lnTo>
                  <a:pt x="1199" y="2258"/>
                </a:lnTo>
                <a:lnTo>
                  <a:pt x="1218" y="2266"/>
                </a:lnTo>
                <a:lnTo>
                  <a:pt x="1235" y="2279"/>
                </a:lnTo>
                <a:lnTo>
                  <a:pt x="1247" y="2296"/>
                </a:lnTo>
                <a:lnTo>
                  <a:pt x="1256" y="2316"/>
                </a:lnTo>
                <a:lnTo>
                  <a:pt x="1259" y="2336"/>
                </a:lnTo>
                <a:lnTo>
                  <a:pt x="1256" y="2358"/>
                </a:lnTo>
                <a:lnTo>
                  <a:pt x="1247" y="2378"/>
                </a:lnTo>
                <a:lnTo>
                  <a:pt x="1235" y="2394"/>
                </a:lnTo>
                <a:lnTo>
                  <a:pt x="1218" y="2408"/>
                </a:lnTo>
                <a:lnTo>
                  <a:pt x="1199" y="2415"/>
                </a:lnTo>
                <a:lnTo>
                  <a:pt x="1177" y="2418"/>
                </a:lnTo>
                <a:lnTo>
                  <a:pt x="1160" y="2417"/>
                </a:lnTo>
                <a:lnTo>
                  <a:pt x="1146" y="2412"/>
                </a:lnTo>
                <a:lnTo>
                  <a:pt x="879" y="2679"/>
                </a:lnTo>
                <a:lnTo>
                  <a:pt x="883" y="2694"/>
                </a:lnTo>
                <a:lnTo>
                  <a:pt x="885" y="2710"/>
                </a:lnTo>
                <a:lnTo>
                  <a:pt x="882" y="2732"/>
                </a:lnTo>
                <a:lnTo>
                  <a:pt x="874" y="2751"/>
                </a:lnTo>
                <a:lnTo>
                  <a:pt x="861" y="2768"/>
                </a:lnTo>
                <a:lnTo>
                  <a:pt x="844" y="2781"/>
                </a:lnTo>
                <a:lnTo>
                  <a:pt x="826" y="2789"/>
                </a:lnTo>
                <a:lnTo>
                  <a:pt x="804" y="2792"/>
                </a:lnTo>
                <a:lnTo>
                  <a:pt x="782" y="2789"/>
                </a:lnTo>
                <a:lnTo>
                  <a:pt x="763" y="2781"/>
                </a:lnTo>
                <a:lnTo>
                  <a:pt x="746" y="2768"/>
                </a:lnTo>
                <a:lnTo>
                  <a:pt x="733" y="2751"/>
                </a:lnTo>
                <a:lnTo>
                  <a:pt x="725" y="2732"/>
                </a:lnTo>
                <a:lnTo>
                  <a:pt x="722" y="2710"/>
                </a:lnTo>
                <a:lnTo>
                  <a:pt x="724" y="2694"/>
                </a:lnTo>
                <a:lnTo>
                  <a:pt x="729" y="2678"/>
                </a:lnTo>
                <a:lnTo>
                  <a:pt x="672" y="2619"/>
                </a:lnTo>
                <a:lnTo>
                  <a:pt x="655" y="2624"/>
                </a:lnTo>
                <a:lnTo>
                  <a:pt x="638" y="2627"/>
                </a:lnTo>
                <a:lnTo>
                  <a:pt x="623" y="2624"/>
                </a:lnTo>
                <a:lnTo>
                  <a:pt x="609" y="2620"/>
                </a:lnTo>
                <a:lnTo>
                  <a:pt x="596" y="2614"/>
                </a:lnTo>
                <a:lnTo>
                  <a:pt x="499" y="2685"/>
                </a:lnTo>
                <a:lnTo>
                  <a:pt x="502" y="2698"/>
                </a:lnTo>
                <a:lnTo>
                  <a:pt x="503" y="2711"/>
                </a:lnTo>
                <a:lnTo>
                  <a:pt x="501" y="2731"/>
                </a:lnTo>
                <a:lnTo>
                  <a:pt x="495" y="2749"/>
                </a:lnTo>
                <a:lnTo>
                  <a:pt x="483" y="2765"/>
                </a:lnTo>
                <a:lnTo>
                  <a:pt x="470" y="2777"/>
                </a:lnTo>
                <a:lnTo>
                  <a:pt x="453" y="2787"/>
                </a:lnTo>
                <a:lnTo>
                  <a:pt x="502" y="2787"/>
                </a:lnTo>
                <a:lnTo>
                  <a:pt x="523" y="2790"/>
                </a:lnTo>
                <a:lnTo>
                  <a:pt x="543" y="2797"/>
                </a:lnTo>
                <a:lnTo>
                  <a:pt x="559" y="2811"/>
                </a:lnTo>
                <a:lnTo>
                  <a:pt x="571" y="2827"/>
                </a:lnTo>
                <a:lnTo>
                  <a:pt x="580" y="2846"/>
                </a:lnTo>
                <a:lnTo>
                  <a:pt x="583" y="2867"/>
                </a:lnTo>
                <a:lnTo>
                  <a:pt x="583" y="3080"/>
                </a:lnTo>
                <a:lnTo>
                  <a:pt x="580" y="3101"/>
                </a:lnTo>
                <a:lnTo>
                  <a:pt x="571" y="3120"/>
                </a:lnTo>
                <a:lnTo>
                  <a:pt x="559" y="3137"/>
                </a:lnTo>
                <a:lnTo>
                  <a:pt x="543" y="3149"/>
                </a:lnTo>
                <a:lnTo>
                  <a:pt x="523" y="3158"/>
                </a:lnTo>
                <a:lnTo>
                  <a:pt x="502" y="3161"/>
                </a:lnTo>
                <a:lnTo>
                  <a:pt x="436" y="3161"/>
                </a:lnTo>
                <a:lnTo>
                  <a:pt x="415" y="3158"/>
                </a:lnTo>
                <a:lnTo>
                  <a:pt x="395" y="3149"/>
                </a:lnTo>
                <a:lnTo>
                  <a:pt x="380" y="3137"/>
                </a:lnTo>
                <a:lnTo>
                  <a:pt x="367" y="3120"/>
                </a:lnTo>
                <a:lnTo>
                  <a:pt x="359" y="3101"/>
                </a:lnTo>
                <a:lnTo>
                  <a:pt x="356" y="3080"/>
                </a:lnTo>
                <a:lnTo>
                  <a:pt x="356" y="2867"/>
                </a:lnTo>
                <a:lnTo>
                  <a:pt x="359" y="2848"/>
                </a:lnTo>
                <a:lnTo>
                  <a:pt x="366" y="2829"/>
                </a:lnTo>
                <a:lnTo>
                  <a:pt x="378" y="2813"/>
                </a:lnTo>
                <a:lnTo>
                  <a:pt x="392" y="2800"/>
                </a:lnTo>
                <a:lnTo>
                  <a:pt x="410" y="2792"/>
                </a:lnTo>
                <a:lnTo>
                  <a:pt x="391" y="2787"/>
                </a:lnTo>
                <a:lnTo>
                  <a:pt x="375" y="2777"/>
                </a:lnTo>
                <a:lnTo>
                  <a:pt x="361" y="2765"/>
                </a:lnTo>
                <a:lnTo>
                  <a:pt x="350" y="2749"/>
                </a:lnTo>
                <a:lnTo>
                  <a:pt x="343" y="2731"/>
                </a:lnTo>
                <a:lnTo>
                  <a:pt x="341" y="2711"/>
                </a:lnTo>
                <a:lnTo>
                  <a:pt x="344" y="2689"/>
                </a:lnTo>
                <a:lnTo>
                  <a:pt x="352" y="2671"/>
                </a:lnTo>
                <a:lnTo>
                  <a:pt x="365" y="2654"/>
                </a:lnTo>
                <a:lnTo>
                  <a:pt x="381" y="2641"/>
                </a:lnTo>
                <a:lnTo>
                  <a:pt x="401" y="2633"/>
                </a:lnTo>
                <a:lnTo>
                  <a:pt x="423" y="2630"/>
                </a:lnTo>
                <a:lnTo>
                  <a:pt x="443" y="2633"/>
                </a:lnTo>
                <a:lnTo>
                  <a:pt x="461" y="2640"/>
                </a:lnTo>
                <a:lnTo>
                  <a:pt x="561" y="2568"/>
                </a:lnTo>
                <a:lnTo>
                  <a:pt x="558" y="2556"/>
                </a:lnTo>
                <a:lnTo>
                  <a:pt x="557" y="2545"/>
                </a:lnTo>
                <a:lnTo>
                  <a:pt x="560" y="2523"/>
                </a:lnTo>
                <a:lnTo>
                  <a:pt x="568" y="2504"/>
                </a:lnTo>
                <a:lnTo>
                  <a:pt x="581" y="2487"/>
                </a:lnTo>
                <a:lnTo>
                  <a:pt x="597" y="2475"/>
                </a:lnTo>
                <a:lnTo>
                  <a:pt x="616" y="2466"/>
                </a:lnTo>
                <a:lnTo>
                  <a:pt x="638" y="2463"/>
                </a:lnTo>
                <a:lnTo>
                  <a:pt x="659" y="2466"/>
                </a:lnTo>
                <a:lnTo>
                  <a:pt x="679" y="2475"/>
                </a:lnTo>
                <a:lnTo>
                  <a:pt x="696" y="2487"/>
                </a:lnTo>
                <a:lnTo>
                  <a:pt x="708" y="2504"/>
                </a:lnTo>
                <a:lnTo>
                  <a:pt x="717" y="2523"/>
                </a:lnTo>
                <a:lnTo>
                  <a:pt x="720" y="2545"/>
                </a:lnTo>
                <a:lnTo>
                  <a:pt x="718" y="2562"/>
                </a:lnTo>
                <a:lnTo>
                  <a:pt x="713" y="2578"/>
                </a:lnTo>
                <a:lnTo>
                  <a:pt x="770" y="2636"/>
                </a:lnTo>
                <a:lnTo>
                  <a:pt x="787" y="2631"/>
                </a:lnTo>
                <a:lnTo>
                  <a:pt x="804" y="2629"/>
                </a:lnTo>
                <a:lnTo>
                  <a:pt x="821" y="2631"/>
                </a:lnTo>
                <a:lnTo>
                  <a:pt x="838" y="2637"/>
                </a:lnTo>
                <a:lnTo>
                  <a:pt x="1104" y="2372"/>
                </a:lnTo>
                <a:lnTo>
                  <a:pt x="1098" y="2355"/>
                </a:lnTo>
                <a:lnTo>
                  <a:pt x="1096" y="2336"/>
                </a:lnTo>
                <a:lnTo>
                  <a:pt x="1099" y="2316"/>
                </a:lnTo>
                <a:lnTo>
                  <a:pt x="1107" y="2296"/>
                </a:lnTo>
                <a:lnTo>
                  <a:pt x="1120" y="2279"/>
                </a:lnTo>
                <a:lnTo>
                  <a:pt x="1136" y="2266"/>
                </a:lnTo>
                <a:lnTo>
                  <a:pt x="1155" y="2258"/>
                </a:lnTo>
                <a:lnTo>
                  <a:pt x="1177" y="2256"/>
                </a:lnTo>
                <a:close/>
                <a:moveTo>
                  <a:pt x="1500" y="2246"/>
                </a:moveTo>
                <a:lnTo>
                  <a:pt x="2435" y="2246"/>
                </a:lnTo>
                <a:lnTo>
                  <a:pt x="2451" y="2250"/>
                </a:lnTo>
                <a:lnTo>
                  <a:pt x="2464" y="2257"/>
                </a:lnTo>
                <a:lnTo>
                  <a:pt x="2475" y="2267"/>
                </a:lnTo>
                <a:lnTo>
                  <a:pt x="2482" y="2281"/>
                </a:lnTo>
                <a:lnTo>
                  <a:pt x="2484" y="2297"/>
                </a:lnTo>
                <a:lnTo>
                  <a:pt x="2482" y="2311"/>
                </a:lnTo>
                <a:lnTo>
                  <a:pt x="2475" y="2325"/>
                </a:lnTo>
                <a:lnTo>
                  <a:pt x="2464" y="2336"/>
                </a:lnTo>
                <a:lnTo>
                  <a:pt x="2451" y="2343"/>
                </a:lnTo>
                <a:lnTo>
                  <a:pt x="2435" y="2346"/>
                </a:lnTo>
                <a:lnTo>
                  <a:pt x="1500" y="2346"/>
                </a:lnTo>
                <a:lnTo>
                  <a:pt x="1485" y="2343"/>
                </a:lnTo>
                <a:lnTo>
                  <a:pt x="1471" y="2336"/>
                </a:lnTo>
                <a:lnTo>
                  <a:pt x="1461" y="2325"/>
                </a:lnTo>
                <a:lnTo>
                  <a:pt x="1454" y="2311"/>
                </a:lnTo>
                <a:lnTo>
                  <a:pt x="1451" y="2297"/>
                </a:lnTo>
                <a:lnTo>
                  <a:pt x="1454" y="2281"/>
                </a:lnTo>
                <a:lnTo>
                  <a:pt x="1461" y="2267"/>
                </a:lnTo>
                <a:lnTo>
                  <a:pt x="1471" y="2257"/>
                </a:lnTo>
                <a:lnTo>
                  <a:pt x="1485" y="2250"/>
                </a:lnTo>
                <a:lnTo>
                  <a:pt x="1500" y="2246"/>
                </a:lnTo>
                <a:close/>
                <a:moveTo>
                  <a:pt x="363" y="1977"/>
                </a:moveTo>
                <a:lnTo>
                  <a:pt x="2441" y="1977"/>
                </a:lnTo>
                <a:lnTo>
                  <a:pt x="2457" y="1979"/>
                </a:lnTo>
                <a:lnTo>
                  <a:pt x="2470" y="1987"/>
                </a:lnTo>
                <a:lnTo>
                  <a:pt x="2481" y="1997"/>
                </a:lnTo>
                <a:lnTo>
                  <a:pt x="2487" y="2011"/>
                </a:lnTo>
                <a:lnTo>
                  <a:pt x="2490" y="2026"/>
                </a:lnTo>
                <a:lnTo>
                  <a:pt x="2487" y="2042"/>
                </a:lnTo>
                <a:lnTo>
                  <a:pt x="2481" y="2056"/>
                </a:lnTo>
                <a:lnTo>
                  <a:pt x="2470" y="2066"/>
                </a:lnTo>
                <a:lnTo>
                  <a:pt x="2457" y="2073"/>
                </a:lnTo>
                <a:lnTo>
                  <a:pt x="2441" y="2076"/>
                </a:lnTo>
                <a:lnTo>
                  <a:pt x="363" y="2076"/>
                </a:lnTo>
                <a:lnTo>
                  <a:pt x="347" y="2073"/>
                </a:lnTo>
                <a:lnTo>
                  <a:pt x="334" y="2066"/>
                </a:lnTo>
                <a:lnTo>
                  <a:pt x="323" y="2056"/>
                </a:lnTo>
                <a:lnTo>
                  <a:pt x="316" y="2042"/>
                </a:lnTo>
                <a:lnTo>
                  <a:pt x="314" y="2026"/>
                </a:lnTo>
                <a:lnTo>
                  <a:pt x="316" y="2011"/>
                </a:lnTo>
                <a:lnTo>
                  <a:pt x="323" y="1997"/>
                </a:lnTo>
                <a:lnTo>
                  <a:pt x="334" y="1987"/>
                </a:lnTo>
                <a:lnTo>
                  <a:pt x="347" y="1979"/>
                </a:lnTo>
                <a:lnTo>
                  <a:pt x="363" y="1977"/>
                </a:lnTo>
                <a:close/>
                <a:moveTo>
                  <a:pt x="363" y="1707"/>
                </a:moveTo>
                <a:lnTo>
                  <a:pt x="2441" y="1707"/>
                </a:lnTo>
                <a:lnTo>
                  <a:pt x="2457" y="1709"/>
                </a:lnTo>
                <a:lnTo>
                  <a:pt x="2470" y="1716"/>
                </a:lnTo>
                <a:lnTo>
                  <a:pt x="2481" y="1727"/>
                </a:lnTo>
                <a:lnTo>
                  <a:pt x="2487" y="1741"/>
                </a:lnTo>
                <a:lnTo>
                  <a:pt x="2490" y="1756"/>
                </a:lnTo>
                <a:lnTo>
                  <a:pt x="2487" y="1772"/>
                </a:lnTo>
                <a:lnTo>
                  <a:pt x="2481" y="1786"/>
                </a:lnTo>
                <a:lnTo>
                  <a:pt x="2470" y="1796"/>
                </a:lnTo>
                <a:lnTo>
                  <a:pt x="2457" y="1803"/>
                </a:lnTo>
                <a:lnTo>
                  <a:pt x="2441" y="1805"/>
                </a:lnTo>
                <a:lnTo>
                  <a:pt x="363" y="1805"/>
                </a:lnTo>
                <a:lnTo>
                  <a:pt x="347" y="1803"/>
                </a:lnTo>
                <a:lnTo>
                  <a:pt x="334" y="1796"/>
                </a:lnTo>
                <a:lnTo>
                  <a:pt x="323" y="1786"/>
                </a:lnTo>
                <a:lnTo>
                  <a:pt x="316" y="1772"/>
                </a:lnTo>
                <a:lnTo>
                  <a:pt x="314" y="1756"/>
                </a:lnTo>
                <a:lnTo>
                  <a:pt x="316" y="1741"/>
                </a:lnTo>
                <a:lnTo>
                  <a:pt x="323" y="1727"/>
                </a:lnTo>
                <a:lnTo>
                  <a:pt x="334" y="1716"/>
                </a:lnTo>
                <a:lnTo>
                  <a:pt x="347" y="1709"/>
                </a:lnTo>
                <a:lnTo>
                  <a:pt x="363" y="1707"/>
                </a:lnTo>
                <a:close/>
                <a:moveTo>
                  <a:pt x="363" y="1437"/>
                </a:moveTo>
                <a:lnTo>
                  <a:pt x="2441" y="1437"/>
                </a:lnTo>
                <a:lnTo>
                  <a:pt x="2457" y="1440"/>
                </a:lnTo>
                <a:lnTo>
                  <a:pt x="2470" y="1446"/>
                </a:lnTo>
                <a:lnTo>
                  <a:pt x="2481" y="1457"/>
                </a:lnTo>
                <a:lnTo>
                  <a:pt x="2487" y="1470"/>
                </a:lnTo>
                <a:lnTo>
                  <a:pt x="2490" y="1486"/>
                </a:lnTo>
                <a:lnTo>
                  <a:pt x="2487" y="1502"/>
                </a:lnTo>
                <a:lnTo>
                  <a:pt x="2481" y="1515"/>
                </a:lnTo>
                <a:lnTo>
                  <a:pt x="2470" y="1526"/>
                </a:lnTo>
                <a:lnTo>
                  <a:pt x="2457" y="1533"/>
                </a:lnTo>
                <a:lnTo>
                  <a:pt x="2441" y="1535"/>
                </a:lnTo>
                <a:lnTo>
                  <a:pt x="363" y="1535"/>
                </a:lnTo>
                <a:lnTo>
                  <a:pt x="347" y="1533"/>
                </a:lnTo>
                <a:lnTo>
                  <a:pt x="334" y="1526"/>
                </a:lnTo>
                <a:lnTo>
                  <a:pt x="323" y="1515"/>
                </a:lnTo>
                <a:lnTo>
                  <a:pt x="316" y="1502"/>
                </a:lnTo>
                <a:lnTo>
                  <a:pt x="314" y="1486"/>
                </a:lnTo>
                <a:lnTo>
                  <a:pt x="316" y="1470"/>
                </a:lnTo>
                <a:lnTo>
                  <a:pt x="323" y="1457"/>
                </a:lnTo>
                <a:lnTo>
                  <a:pt x="334" y="1446"/>
                </a:lnTo>
                <a:lnTo>
                  <a:pt x="347" y="1440"/>
                </a:lnTo>
                <a:lnTo>
                  <a:pt x="363" y="1437"/>
                </a:lnTo>
                <a:close/>
                <a:moveTo>
                  <a:pt x="363" y="1168"/>
                </a:moveTo>
                <a:lnTo>
                  <a:pt x="1297" y="1168"/>
                </a:lnTo>
                <a:lnTo>
                  <a:pt x="1313" y="1170"/>
                </a:lnTo>
                <a:lnTo>
                  <a:pt x="1327" y="1177"/>
                </a:lnTo>
                <a:lnTo>
                  <a:pt x="1337" y="1188"/>
                </a:lnTo>
                <a:lnTo>
                  <a:pt x="1345" y="1201"/>
                </a:lnTo>
                <a:lnTo>
                  <a:pt x="1347" y="1217"/>
                </a:lnTo>
                <a:lnTo>
                  <a:pt x="1345" y="1232"/>
                </a:lnTo>
                <a:lnTo>
                  <a:pt x="1337" y="1245"/>
                </a:lnTo>
                <a:lnTo>
                  <a:pt x="1327" y="1257"/>
                </a:lnTo>
                <a:lnTo>
                  <a:pt x="1313" y="1263"/>
                </a:lnTo>
                <a:lnTo>
                  <a:pt x="1297" y="1266"/>
                </a:lnTo>
                <a:lnTo>
                  <a:pt x="363" y="1266"/>
                </a:lnTo>
                <a:lnTo>
                  <a:pt x="347" y="1263"/>
                </a:lnTo>
                <a:lnTo>
                  <a:pt x="334" y="1257"/>
                </a:lnTo>
                <a:lnTo>
                  <a:pt x="323" y="1245"/>
                </a:lnTo>
                <a:lnTo>
                  <a:pt x="316" y="1232"/>
                </a:lnTo>
                <a:lnTo>
                  <a:pt x="314" y="1217"/>
                </a:lnTo>
                <a:lnTo>
                  <a:pt x="316" y="1201"/>
                </a:lnTo>
                <a:lnTo>
                  <a:pt x="323" y="1188"/>
                </a:lnTo>
                <a:lnTo>
                  <a:pt x="334" y="1177"/>
                </a:lnTo>
                <a:lnTo>
                  <a:pt x="347" y="1170"/>
                </a:lnTo>
                <a:lnTo>
                  <a:pt x="363" y="1168"/>
                </a:lnTo>
                <a:close/>
                <a:moveTo>
                  <a:pt x="363" y="898"/>
                </a:moveTo>
                <a:lnTo>
                  <a:pt x="1297" y="898"/>
                </a:lnTo>
                <a:lnTo>
                  <a:pt x="1313" y="900"/>
                </a:lnTo>
                <a:lnTo>
                  <a:pt x="1327" y="907"/>
                </a:lnTo>
                <a:lnTo>
                  <a:pt x="1337" y="917"/>
                </a:lnTo>
                <a:lnTo>
                  <a:pt x="1345" y="931"/>
                </a:lnTo>
                <a:lnTo>
                  <a:pt x="1347" y="947"/>
                </a:lnTo>
                <a:lnTo>
                  <a:pt x="1345" y="962"/>
                </a:lnTo>
                <a:lnTo>
                  <a:pt x="1337" y="976"/>
                </a:lnTo>
                <a:lnTo>
                  <a:pt x="1327" y="987"/>
                </a:lnTo>
                <a:lnTo>
                  <a:pt x="1313" y="994"/>
                </a:lnTo>
                <a:lnTo>
                  <a:pt x="1297" y="996"/>
                </a:lnTo>
                <a:lnTo>
                  <a:pt x="363" y="996"/>
                </a:lnTo>
                <a:lnTo>
                  <a:pt x="347" y="994"/>
                </a:lnTo>
                <a:lnTo>
                  <a:pt x="334" y="987"/>
                </a:lnTo>
                <a:lnTo>
                  <a:pt x="323" y="976"/>
                </a:lnTo>
                <a:lnTo>
                  <a:pt x="316" y="962"/>
                </a:lnTo>
                <a:lnTo>
                  <a:pt x="314" y="947"/>
                </a:lnTo>
                <a:lnTo>
                  <a:pt x="316" y="931"/>
                </a:lnTo>
                <a:lnTo>
                  <a:pt x="323" y="917"/>
                </a:lnTo>
                <a:lnTo>
                  <a:pt x="334" y="907"/>
                </a:lnTo>
                <a:lnTo>
                  <a:pt x="347" y="900"/>
                </a:lnTo>
                <a:lnTo>
                  <a:pt x="363" y="898"/>
                </a:lnTo>
                <a:close/>
                <a:moveTo>
                  <a:pt x="363" y="627"/>
                </a:moveTo>
                <a:lnTo>
                  <a:pt x="1297" y="627"/>
                </a:lnTo>
                <a:lnTo>
                  <a:pt x="1313" y="629"/>
                </a:lnTo>
                <a:lnTo>
                  <a:pt x="1327" y="637"/>
                </a:lnTo>
                <a:lnTo>
                  <a:pt x="1337" y="647"/>
                </a:lnTo>
                <a:lnTo>
                  <a:pt x="1345" y="661"/>
                </a:lnTo>
                <a:lnTo>
                  <a:pt x="1347" y="677"/>
                </a:lnTo>
                <a:lnTo>
                  <a:pt x="1345" y="692"/>
                </a:lnTo>
                <a:lnTo>
                  <a:pt x="1337" y="706"/>
                </a:lnTo>
                <a:lnTo>
                  <a:pt x="1327" y="716"/>
                </a:lnTo>
                <a:lnTo>
                  <a:pt x="1313" y="724"/>
                </a:lnTo>
                <a:lnTo>
                  <a:pt x="1297" y="726"/>
                </a:lnTo>
                <a:lnTo>
                  <a:pt x="363" y="726"/>
                </a:lnTo>
                <a:lnTo>
                  <a:pt x="347" y="724"/>
                </a:lnTo>
                <a:lnTo>
                  <a:pt x="334" y="716"/>
                </a:lnTo>
                <a:lnTo>
                  <a:pt x="323" y="706"/>
                </a:lnTo>
                <a:lnTo>
                  <a:pt x="316" y="692"/>
                </a:lnTo>
                <a:lnTo>
                  <a:pt x="314" y="677"/>
                </a:lnTo>
                <a:lnTo>
                  <a:pt x="316" y="661"/>
                </a:lnTo>
                <a:lnTo>
                  <a:pt x="323" y="647"/>
                </a:lnTo>
                <a:lnTo>
                  <a:pt x="334" y="637"/>
                </a:lnTo>
                <a:lnTo>
                  <a:pt x="347" y="629"/>
                </a:lnTo>
                <a:lnTo>
                  <a:pt x="363" y="627"/>
                </a:lnTo>
                <a:close/>
                <a:moveTo>
                  <a:pt x="1957" y="514"/>
                </a:moveTo>
                <a:lnTo>
                  <a:pt x="1915" y="522"/>
                </a:lnTo>
                <a:lnTo>
                  <a:pt x="1874" y="534"/>
                </a:lnTo>
                <a:lnTo>
                  <a:pt x="1836" y="551"/>
                </a:lnTo>
                <a:lnTo>
                  <a:pt x="1802" y="574"/>
                </a:lnTo>
                <a:lnTo>
                  <a:pt x="1770" y="600"/>
                </a:lnTo>
                <a:lnTo>
                  <a:pt x="1743" y="630"/>
                </a:lnTo>
                <a:lnTo>
                  <a:pt x="1719" y="664"/>
                </a:lnTo>
                <a:lnTo>
                  <a:pt x="1700" y="701"/>
                </a:lnTo>
                <a:lnTo>
                  <a:pt x="1687" y="739"/>
                </a:lnTo>
                <a:lnTo>
                  <a:pt x="1677" y="781"/>
                </a:lnTo>
                <a:lnTo>
                  <a:pt x="1675" y="824"/>
                </a:lnTo>
                <a:lnTo>
                  <a:pt x="1677" y="867"/>
                </a:lnTo>
                <a:lnTo>
                  <a:pt x="1686" y="907"/>
                </a:lnTo>
                <a:lnTo>
                  <a:pt x="1699" y="946"/>
                </a:lnTo>
                <a:lnTo>
                  <a:pt x="1717" y="981"/>
                </a:lnTo>
                <a:lnTo>
                  <a:pt x="1740" y="1015"/>
                </a:lnTo>
                <a:lnTo>
                  <a:pt x="1766" y="1044"/>
                </a:lnTo>
                <a:lnTo>
                  <a:pt x="1796" y="1070"/>
                </a:lnTo>
                <a:lnTo>
                  <a:pt x="1829" y="1093"/>
                </a:lnTo>
                <a:lnTo>
                  <a:pt x="1865" y="1111"/>
                </a:lnTo>
                <a:lnTo>
                  <a:pt x="1903" y="1125"/>
                </a:lnTo>
                <a:lnTo>
                  <a:pt x="1943" y="1133"/>
                </a:lnTo>
                <a:lnTo>
                  <a:pt x="1986" y="1135"/>
                </a:lnTo>
                <a:lnTo>
                  <a:pt x="2029" y="1133"/>
                </a:lnTo>
                <a:lnTo>
                  <a:pt x="2071" y="1124"/>
                </a:lnTo>
                <a:lnTo>
                  <a:pt x="2111" y="1110"/>
                </a:lnTo>
                <a:lnTo>
                  <a:pt x="2147" y="1090"/>
                </a:lnTo>
                <a:lnTo>
                  <a:pt x="2181" y="1066"/>
                </a:lnTo>
                <a:lnTo>
                  <a:pt x="2211" y="1039"/>
                </a:lnTo>
                <a:lnTo>
                  <a:pt x="2237" y="1006"/>
                </a:lnTo>
                <a:lnTo>
                  <a:pt x="2259" y="972"/>
                </a:lnTo>
                <a:lnTo>
                  <a:pt x="2277" y="934"/>
                </a:lnTo>
                <a:lnTo>
                  <a:pt x="2288" y="893"/>
                </a:lnTo>
                <a:lnTo>
                  <a:pt x="2296" y="851"/>
                </a:lnTo>
                <a:lnTo>
                  <a:pt x="2272" y="850"/>
                </a:lnTo>
                <a:lnTo>
                  <a:pt x="2241" y="850"/>
                </a:lnTo>
                <a:lnTo>
                  <a:pt x="2206" y="850"/>
                </a:lnTo>
                <a:lnTo>
                  <a:pt x="2166" y="850"/>
                </a:lnTo>
                <a:lnTo>
                  <a:pt x="2123" y="851"/>
                </a:lnTo>
                <a:lnTo>
                  <a:pt x="2078" y="852"/>
                </a:lnTo>
                <a:lnTo>
                  <a:pt x="2032" y="852"/>
                </a:lnTo>
                <a:lnTo>
                  <a:pt x="1986" y="854"/>
                </a:lnTo>
                <a:lnTo>
                  <a:pt x="1974" y="851"/>
                </a:lnTo>
                <a:lnTo>
                  <a:pt x="1965" y="845"/>
                </a:lnTo>
                <a:lnTo>
                  <a:pt x="1959" y="836"/>
                </a:lnTo>
                <a:lnTo>
                  <a:pt x="1957" y="824"/>
                </a:lnTo>
                <a:lnTo>
                  <a:pt x="1957" y="514"/>
                </a:lnTo>
                <a:close/>
                <a:moveTo>
                  <a:pt x="1986" y="456"/>
                </a:moveTo>
                <a:lnTo>
                  <a:pt x="1997" y="458"/>
                </a:lnTo>
                <a:lnTo>
                  <a:pt x="2006" y="464"/>
                </a:lnTo>
                <a:lnTo>
                  <a:pt x="2012" y="473"/>
                </a:lnTo>
                <a:lnTo>
                  <a:pt x="2014" y="484"/>
                </a:lnTo>
                <a:lnTo>
                  <a:pt x="2014" y="795"/>
                </a:lnTo>
                <a:lnTo>
                  <a:pt x="2071" y="794"/>
                </a:lnTo>
                <a:lnTo>
                  <a:pt x="2119" y="793"/>
                </a:lnTo>
                <a:lnTo>
                  <a:pt x="2162" y="793"/>
                </a:lnTo>
                <a:lnTo>
                  <a:pt x="2198" y="792"/>
                </a:lnTo>
                <a:lnTo>
                  <a:pt x="2230" y="792"/>
                </a:lnTo>
                <a:lnTo>
                  <a:pt x="2256" y="793"/>
                </a:lnTo>
                <a:lnTo>
                  <a:pt x="2277" y="793"/>
                </a:lnTo>
                <a:lnTo>
                  <a:pt x="2295" y="793"/>
                </a:lnTo>
                <a:lnTo>
                  <a:pt x="2309" y="794"/>
                </a:lnTo>
                <a:lnTo>
                  <a:pt x="2320" y="795"/>
                </a:lnTo>
                <a:lnTo>
                  <a:pt x="2328" y="796"/>
                </a:lnTo>
                <a:lnTo>
                  <a:pt x="2334" y="797"/>
                </a:lnTo>
                <a:lnTo>
                  <a:pt x="2339" y="798"/>
                </a:lnTo>
                <a:lnTo>
                  <a:pt x="2342" y="800"/>
                </a:lnTo>
                <a:lnTo>
                  <a:pt x="2344" y="802"/>
                </a:lnTo>
                <a:lnTo>
                  <a:pt x="2346" y="803"/>
                </a:lnTo>
                <a:lnTo>
                  <a:pt x="2352" y="813"/>
                </a:lnTo>
                <a:lnTo>
                  <a:pt x="2354" y="824"/>
                </a:lnTo>
                <a:lnTo>
                  <a:pt x="2352" y="870"/>
                </a:lnTo>
                <a:lnTo>
                  <a:pt x="2343" y="915"/>
                </a:lnTo>
                <a:lnTo>
                  <a:pt x="2330" y="958"/>
                </a:lnTo>
                <a:lnTo>
                  <a:pt x="2311" y="998"/>
                </a:lnTo>
                <a:lnTo>
                  <a:pt x="2288" y="1036"/>
                </a:lnTo>
                <a:lnTo>
                  <a:pt x="2261" y="1069"/>
                </a:lnTo>
                <a:lnTo>
                  <a:pt x="2231" y="1101"/>
                </a:lnTo>
                <a:lnTo>
                  <a:pt x="2196" y="1128"/>
                </a:lnTo>
                <a:lnTo>
                  <a:pt x="2159" y="1151"/>
                </a:lnTo>
                <a:lnTo>
                  <a:pt x="2119" y="1169"/>
                </a:lnTo>
                <a:lnTo>
                  <a:pt x="2076" y="1182"/>
                </a:lnTo>
                <a:lnTo>
                  <a:pt x="2032" y="1191"/>
                </a:lnTo>
                <a:lnTo>
                  <a:pt x="1986" y="1194"/>
                </a:lnTo>
                <a:lnTo>
                  <a:pt x="1940" y="1191"/>
                </a:lnTo>
                <a:lnTo>
                  <a:pt x="1895" y="1182"/>
                </a:lnTo>
                <a:lnTo>
                  <a:pt x="1852" y="1169"/>
                </a:lnTo>
                <a:lnTo>
                  <a:pt x="1812" y="1151"/>
                </a:lnTo>
                <a:lnTo>
                  <a:pt x="1775" y="1128"/>
                </a:lnTo>
                <a:lnTo>
                  <a:pt x="1741" y="1101"/>
                </a:lnTo>
                <a:lnTo>
                  <a:pt x="1710" y="1069"/>
                </a:lnTo>
                <a:lnTo>
                  <a:pt x="1683" y="1036"/>
                </a:lnTo>
                <a:lnTo>
                  <a:pt x="1661" y="998"/>
                </a:lnTo>
                <a:lnTo>
                  <a:pt x="1642" y="958"/>
                </a:lnTo>
                <a:lnTo>
                  <a:pt x="1628" y="915"/>
                </a:lnTo>
                <a:lnTo>
                  <a:pt x="1620" y="870"/>
                </a:lnTo>
                <a:lnTo>
                  <a:pt x="1617" y="824"/>
                </a:lnTo>
                <a:lnTo>
                  <a:pt x="1620" y="778"/>
                </a:lnTo>
                <a:lnTo>
                  <a:pt x="1628" y="734"/>
                </a:lnTo>
                <a:lnTo>
                  <a:pt x="1642" y="691"/>
                </a:lnTo>
                <a:lnTo>
                  <a:pt x="1661" y="651"/>
                </a:lnTo>
                <a:lnTo>
                  <a:pt x="1683" y="614"/>
                </a:lnTo>
                <a:lnTo>
                  <a:pt x="1710" y="579"/>
                </a:lnTo>
                <a:lnTo>
                  <a:pt x="1741" y="549"/>
                </a:lnTo>
                <a:lnTo>
                  <a:pt x="1775" y="522"/>
                </a:lnTo>
                <a:lnTo>
                  <a:pt x="1812" y="499"/>
                </a:lnTo>
                <a:lnTo>
                  <a:pt x="1852" y="481"/>
                </a:lnTo>
                <a:lnTo>
                  <a:pt x="1895" y="467"/>
                </a:lnTo>
                <a:lnTo>
                  <a:pt x="1940" y="458"/>
                </a:lnTo>
                <a:lnTo>
                  <a:pt x="1986" y="456"/>
                </a:lnTo>
                <a:close/>
                <a:moveTo>
                  <a:pt x="2125" y="435"/>
                </a:moveTo>
                <a:lnTo>
                  <a:pt x="2125" y="683"/>
                </a:lnTo>
                <a:lnTo>
                  <a:pt x="2370" y="680"/>
                </a:lnTo>
                <a:lnTo>
                  <a:pt x="2363" y="642"/>
                </a:lnTo>
                <a:lnTo>
                  <a:pt x="2351" y="605"/>
                </a:lnTo>
                <a:lnTo>
                  <a:pt x="2335" y="572"/>
                </a:lnTo>
                <a:lnTo>
                  <a:pt x="2315" y="541"/>
                </a:lnTo>
                <a:lnTo>
                  <a:pt x="2290" y="514"/>
                </a:lnTo>
                <a:lnTo>
                  <a:pt x="2263" y="489"/>
                </a:lnTo>
                <a:lnTo>
                  <a:pt x="2233" y="469"/>
                </a:lnTo>
                <a:lnTo>
                  <a:pt x="2199" y="452"/>
                </a:lnTo>
                <a:lnTo>
                  <a:pt x="2163" y="441"/>
                </a:lnTo>
                <a:lnTo>
                  <a:pt x="2125" y="435"/>
                </a:lnTo>
                <a:close/>
                <a:moveTo>
                  <a:pt x="2097" y="375"/>
                </a:moveTo>
                <a:lnTo>
                  <a:pt x="2142" y="378"/>
                </a:lnTo>
                <a:lnTo>
                  <a:pt x="2185" y="386"/>
                </a:lnTo>
                <a:lnTo>
                  <a:pt x="2226" y="401"/>
                </a:lnTo>
                <a:lnTo>
                  <a:pt x="2264" y="421"/>
                </a:lnTo>
                <a:lnTo>
                  <a:pt x="2300" y="444"/>
                </a:lnTo>
                <a:lnTo>
                  <a:pt x="2331" y="472"/>
                </a:lnTo>
                <a:lnTo>
                  <a:pt x="2360" y="505"/>
                </a:lnTo>
                <a:lnTo>
                  <a:pt x="2384" y="540"/>
                </a:lnTo>
                <a:lnTo>
                  <a:pt x="2403" y="578"/>
                </a:lnTo>
                <a:lnTo>
                  <a:pt x="2417" y="620"/>
                </a:lnTo>
                <a:lnTo>
                  <a:pt x="2427" y="663"/>
                </a:lnTo>
                <a:lnTo>
                  <a:pt x="2430" y="708"/>
                </a:lnTo>
                <a:lnTo>
                  <a:pt x="2427" y="719"/>
                </a:lnTo>
                <a:lnTo>
                  <a:pt x="2421" y="729"/>
                </a:lnTo>
                <a:lnTo>
                  <a:pt x="2412" y="734"/>
                </a:lnTo>
                <a:lnTo>
                  <a:pt x="2400" y="737"/>
                </a:lnTo>
                <a:lnTo>
                  <a:pt x="2097" y="741"/>
                </a:lnTo>
                <a:lnTo>
                  <a:pt x="2097" y="741"/>
                </a:lnTo>
                <a:lnTo>
                  <a:pt x="2085" y="739"/>
                </a:lnTo>
                <a:lnTo>
                  <a:pt x="2076" y="733"/>
                </a:lnTo>
                <a:lnTo>
                  <a:pt x="2070" y="724"/>
                </a:lnTo>
                <a:lnTo>
                  <a:pt x="2068" y="712"/>
                </a:lnTo>
                <a:lnTo>
                  <a:pt x="2068" y="404"/>
                </a:lnTo>
                <a:lnTo>
                  <a:pt x="2070" y="393"/>
                </a:lnTo>
                <a:lnTo>
                  <a:pt x="2076" y="383"/>
                </a:lnTo>
                <a:lnTo>
                  <a:pt x="2085" y="377"/>
                </a:lnTo>
                <a:lnTo>
                  <a:pt x="2097" y="375"/>
                </a:lnTo>
                <a:close/>
                <a:moveTo>
                  <a:pt x="235" y="98"/>
                </a:moveTo>
                <a:lnTo>
                  <a:pt x="208" y="102"/>
                </a:lnTo>
                <a:lnTo>
                  <a:pt x="182" y="109"/>
                </a:lnTo>
                <a:lnTo>
                  <a:pt x="159" y="121"/>
                </a:lnTo>
                <a:lnTo>
                  <a:pt x="139" y="138"/>
                </a:lnTo>
                <a:lnTo>
                  <a:pt x="122" y="159"/>
                </a:lnTo>
                <a:lnTo>
                  <a:pt x="110" y="182"/>
                </a:lnTo>
                <a:lnTo>
                  <a:pt x="101" y="207"/>
                </a:lnTo>
                <a:lnTo>
                  <a:pt x="99" y="236"/>
                </a:lnTo>
                <a:lnTo>
                  <a:pt x="99" y="3220"/>
                </a:lnTo>
                <a:lnTo>
                  <a:pt x="101" y="3249"/>
                </a:lnTo>
                <a:lnTo>
                  <a:pt x="110" y="3274"/>
                </a:lnTo>
                <a:lnTo>
                  <a:pt x="122" y="3297"/>
                </a:lnTo>
                <a:lnTo>
                  <a:pt x="139" y="3318"/>
                </a:lnTo>
                <a:lnTo>
                  <a:pt x="159" y="3335"/>
                </a:lnTo>
                <a:lnTo>
                  <a:pt x="182" y="3347"/>
                </a:lnTo>
                <a:lnTo>
                  <a:pt x="208" y="3354"/>
                </a:lnTo>
                <a:lnTo>
                  <a:pt x="235" y="3358"/>
                </a:lnTo>
                <a:lnTo>
                  <a:pt x="2582" y="3358"/>
                </a:lnTo>
                <a:lnTo>
                  <a:pt x="2610" y="3354"/>
                </a:lnTo>
                <a:lnTo>
                  <a:pt x="2635" y="3347"/>
                </a:lnTo>
                <a:lnTo>
                  <a:pt x="2658" y="3335"/>
                </a:lnTo>
                <a:lnTo>
                  <a:pt x="2679" y="3318"/>
                </a:lnTo>
                <a:lnTo>
                  <a:pt x="2695" y="3297"/>
                </a:lnTo>
                <a:lnTo>
                  <a:pt x="2708" y="3274"/>
                </a:lnTo>
                <a:lnTo>
                  <a:pt x="2715" y="3249"/>
                </a:lnTo>
                <a:lnTo>
                  <a:pt x="2718" y="3220"/>
                </a:lnTo>
                <a:lnTo>
                  <a:pt x="2718" y="236"/>
                </a:lnTo>
                <a:lnTo>
                  <a:pt x="2715" y="207"/>
                </a:lnTo>
                <a:lnTo>
                  <a:pt x="2708" y="182"/>
                </a:lnTo>
                <a:lnTo>
                  <a:pt x="2695" y="159"/>
                </a:lnTo>
                <a:lnTo>
                  <a:pt x="2679" y="138"/>
                </a:lnTo>
                <a:lnTo>
                  <a:pt x="2658" y="121"/>
                </a:lnTo>
                <a:lnTo>
                  <a:pt x="2635" y="109"/>
                </a:lnTo>
                <a:lnTo>
                  <a:pt x="2610" y="102"/>
                </a:lnTo>
                <a:lnTo>
                  <a:pt x="2582" y="98"/>
                </a:lnTo>
                <a:lnTo>
                  <a:pt x="235" y="98"/>
                </a:lnTo>
                <a:close/>
                <a:moveTo>
                  <a:pt x="235" y="0"/>
                </a:moveTo>
                <a:lnTo>
                  <a:pt x="2582" y="0"/>
                </a:lnTo>
                <a:lnTo>
                  <a:pt x="2620" y="3"/>
                </a:lnTo>
                <a:lnTo>
                  <a:pt x="2657" y="12"/>
                </a:lnTo>
                <a:lnTo>
                  <a:pt x="2690" y="26"/>
                </a:lnTo>
                <a:lnTo>
                  <a:pt x="2721" y="45"/>
                </a:lnTo>
                <a:lnTo>
                  <a:pt x="2748" y="69"/>
                </a:lnTo>
                <a:lnTo>
                  <a:pt x="2772" y="96"/>
                </a:lnTo>
                <a:lnTo>
                  <a:pt x="2791" y="127"/>
                </a:lnTo>
                <a:lnTo>
                  <a:pt x="2805" y="161"/>
                </a:lnTo>
                <a:lnTo>
                  <a:pt x="2814" y="197"/>
                </a:lnTo>
                <a:lnTo>
                  <a:pt x="2817" y="236"/>
                </a:lnTo>
                <a:lnTo>
                  <a:pt x="2817" y="3220"/>
                </a:lnTo>
                <a:lnTo>
                  <a:pt x="2814" y="3259"/>
                </a:lnTo>
                <a:lnTo>
                  <a:pt x="2805" y="3295"/>
                </a:lnTo>
                <a:lnTo>
                  <a:pt x="2791" y="3329"/>
                </a:lnTo>
                <a:lnTo>
                  <a:pt x="2772" y="3360"/>
                </a:lnTo>
                <a:lnTo>
                  <a:pt x="2748" y="3387"/>
                </a:lnTo>
                <a:lnTo>
                  <a:pt x="2721" y="3411"/>
                </a:lnTo>
                <a:lnTo>
                  <a:pt x="2690" y="3430"/>
                </a:lnTo>
                <a:lnTo>
                  <a:pt x="2657" y="3444"/>
                </a:lnTo>
                <a:lnTo>
                  <a:pt x="2620" y="3453"/>
                </a:lnTo>
                <a:lnTo>
                  <a:pt x="2582" y="3456"/>
                </a:lnTo>
                <a:lnTo>
                  <a:pt x="235" y="3456"/>
                </a:lnTo>
                <a:lnTo>
                  <a:pt x="198" y="3453"/>
                </a:lnTo>
                <a:lnTo>
                  <a:pt x="161" y="3444"/>
                </a:lnTo>
                <a:lnTo>
                  <a:pt x="128" y="3430"/>
                </a:lnTo>
                <a:lnTo>
                  <a:pt x="97" y="3411"/>
                </a:lnTo>
                <a:lnTo>
                  <a:pt x="69" y="3387"/>
                </a:lnTo>
                <a:lnTo>
                  <a:pt x="46" y="3360"/>
                </a:lnTo>
                <a:lnTo>
                  <a:pt x="27" y="3329"/>
                </a:lnTo>
                <a:lnTo>
                  <a:pt x="13" y="3295"/>
                </a:lnTo>
                <a:lnTo>
                  <a:pt x="3" y="3259"/>
                </a:lnTo>
                <a:lnTo>
                  <a:pt x="0" y="3220"/>
                </a:lnTo>
                <a:lnTo>
                  <a:pt x="0" y="236"/>
                </a:lnTo>
                <a:lnTo>
                  <a:pt x="3" y="197"/>
                </a:lnTo>
                <a:lnTo>
                  <a:pt x="13" y="161"/>
                </a:lnTo>
                <a:lnTo>
                  <a:pt x="27" y="127"/>
                </a:lnTo>
                <a:lnTo>
                  <a:pt x="46" y="96"/>
                </a:lnTo>
                <a:lnTo>
                  <a:pt x="69" y="69"/>
                </a:lnTo>
                <a:lnTo>
                  <a:pt x="97" y="45"/>
                </a:lnTo>
                <a:lnTo>
                  <a:pt x="128" y="26"/>
                </a:lnTo>
                <a:lnTo>
                  <a:pt x="161" y="12"/>
                </a:lnTo>
                <a:lnTo>
                  <a:pt x="198" y="3"/>
                </a:lnTo>
                <a:lnTo>
                  <a:pt x="235"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22099889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ummary - Photo">
    <p:spTree>
      <p:nvGrpSpPr>
        <p:cNvPr id="1" name=""/>
        <p:cNvGrpSpPr/>
        <p:nvPr/>
      </p:nvGrpSpPr>
      <p:grpSpPr>
        <a:xfrm>
          <a:off x="0" y="0"/>
          <a:ext cx="0" cy="0"/>
          <a:chOff x="0" y="0"/>
          <a:chExt cx="0" cy="0"/>
        </a:xfrm>
      </p:grpSpPr>
      <p:grpSp>
        <p:nvGrpSpPr>
          <p:cNvPr id="3" name="Group 2"/>
          <p:cNvGrpSpPr/>
          <p:nvPr userDrawn="1"/>
        </p:nvGrpSpPr>
        <p:grpSpPr>
          <a:xfrm>
            <a:off x="0" y="0"/>
            <a:ext cx="12192000" cy="6858000"/>
            <a:chOff x="0" y="0"/>
            <a:chExt cx="9144000" cy="5143500"/>
          </a:xfrm>
        </p:grpSpPr>
        <p:sp>
          <p:nvSpPr>
            <p:cNvPr id="4" name="Rectangle 3"/>
            <p:cNvSpPr/>
            <p:nvPr/>
          </p:nvSpPr>
          <p:spPr>
            <a:xfrm>
              <a:off x="0" y="0"/>
              <a:ext cx="9144000" cy="5143500"/>
            </a:xfrm>
            <a:prstGeom prst="rect">
              <a:avLst/>
            </a:prstGeom>
            <a:gradFill>
              <a:gsLst>
                <a:gs pos="0">
                  <a:srgbClr val="00517E">
                    <a:alpha val="65000"/>
                  </a:srgbClr>
                </a:gs>
                <a:gs pos="100000">
                  <a:srgbClr val="04304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5" name="TextBox 4"/>
            <p:cNvSpPr txBox="1"/>
            <p:nvPr/>
          </p:nvSpPr>
          <p:spPr>
            <a:xfrm>
              <a:off x="3310128" y="4964587"/>
              <a:ext cx="2514600" cy="146243"/>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grpSp>
          <p:nvGrpSpPr>
            <p:cNvPr id="6" name="Group 5"/>
            <p:cNvGrpSpPr/>
            <p:nvPr/>
          </p:nvGrpSpPr>
          <p:grpSpPr>
            <a:xfrm>
              <a:off x="8427835" y="4765184"/>
              <a:ext cx="526892" cy="220528"/>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9"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0"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grpSp>
      <p:sp>
        <p:nvSpPr>
          <p:cNvPr id="14" name="Text Placeholder 2"/>
          <p:cNvSpPr txBox="1">
            <a:spLocks/>
          </p:cNvSpPr>
          <p:nvPr userDrawn="1"/>
        </p:nvSpPr>
        <p:spPr>
          <a:xfrm flipH="1">
            <a:off x="1529347" y="381001"/>
            <a:ext cx="4566653" cy="919748"/>
          </a:xfrm>
          <a:prstGeom prst="rect">
            <a:avLst/>
          </a:prstGeom>
        </p:spPr>
        <p:txBody>
          <a:bodyPr vert="horz" wrap="square" lIns="121920" tIns="60960" rIns="121920" bIns="60960" rtlCol="0" anchor="ctr"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l">
              <a:buClr>
                <a:srgbClr val="0074BE"/>
              </a:buClr>
            </a:pPr>
            <a:r>
              <a:rPr lang="en-US" sz="3200" dirty="0">
                <a:solidFill>
                  <a:srgbClr val="FFFFFF"/>
                </a:solidFill>
              </a:rPr>
              <a:t>Where are we today?</a:t>
            </a:r>
          </a:p>
        </p:txBody>
      </p:sp>
      <p:sp>
        <p:nvSpPr>
          <p:cNvPr id="19" name="Text Placeholder 23"/>
          <p:cNvSpPr>
            <a:spLocks noGrp="1"/>
          </p:cNvSpPr>
          <p:nvPr>
            <p:ph type="body" sz="quarter" idx="10" hasCustomPrompt="1"/>
          </p:nvPr>
        </p:nvSpPr>
        <p:spPr>
          <a:xfrm>
            <a:off x="603507" y="1455822"/>
            <a:ext cx="5486397" cy="5132844"/>
          </a:xfrm>
          <a:prstGeom prst="rect">
            <a:avLst/>
          </a:prstGeom>
        </p:spPr>
        <p:txBody>
          <a:bodyPr/>
          <a:lstStyle>
            <a:lvl1pPr>
              <a:lnSpc>
                <a:spcPct val="85000"/>
              </a:lnSpc>
              <a:spcBef>
                <a:spcPts val="267"/>
              </a:spcBef>
              <a:buClr>
                <a:schemeClr val="bg1"/>
              </a:buClr>
              <a:defRPr sz="2133" baseline="0">
                <a:solidFill>
                  <a:schemeClr val="bg1"/>
                </a:solidFill>
              </a:defRPr>
            </a:lvl1pPr>
            <a:lvl2pPr>
              <a:lnSpc>
                <a:spcPct val="85000"/>
              </a:lnSpc>
              <a:spcBef>
                <a:spcPts val="267"/>
              </a:spcBef>
              <a:buClr>
                <a:schemeClr val="bg1"/>
              </a:buClr>
              <a:defRPr sz="2133">
                <a:solidFill>
                  <a:schemeClr val="bg1"/>
                </a:solidFill>
              </a:defRPr>
            </a:lvl2pPr>
            <a:lvl3pPr>
              <a:lnSpc>
                <a:spcPct val="85000"/>
              </a:lnSpc>
              <a:spcBef>
                <a:spcPts val="267"/>
              </a:spcBef>
              <a:buClr>
                <a:schemeClr val="bg1"/>
              </a:buClr>
              <a:defRPr sz="2133">
                <a:solidFill>
                  <a:schemeClr val="bg1"/>
                </a:solidFill>
              </a:defRPr>
            </a:lvl3pPr>
            <a:lvl4pPr>
              <a:lnSpc>
                <a:spcPct val="85000"/>
              </a:lnSpc>
              <a:spcBef>
                <a:spcPts val="267"/>
              </a:spcBef>
              <a:buClr>
                <a:schemeClr val="bg1"/>
              </a:buClr>
              <a:defRPr sz="2133">
                <a:solidFill>
                  <a:schemeClr val="bg1"/>
                </a:solidFill>
              </a:defRPr>
            </a:lvl4pPr>
            <a:lvl5pPr>
              <a:lnSpc>
                <a:spcPct val="85000"/>
              </a:lnSpc>
              <a:spcBef>
                <a:spcPts val="267"/>
              </a:spcBef>
              <a:buClr>
                <a:schemeClr val="bg1"/>
              </a:buClr>
              <a:defRPr sz="2133">
                <a:solidFill>
                  <a:schemeClr val="bg1"/>
                </a:solidFill>
              </a:defRPr>
            </a:lvl5pPr>
          </a:lstStyle>
          <a:p>
            <a:pPr lvl="0"/>
            <a:r>
              <a:rPr lang="en-US" dirty="0"/>
              <a:t>Add bullets to show where are we today</a:t>
            </a:r>
          </a:p>
        </p:txBody>
      </p:sp>
      <p:sp>
        <p:nvSpPr>
          <p:cNvPr id="20" name="Freeform 11"/>
          <p:cNvSpPr>
            <a:spLocks noChangeAspect="1" noEditPoints="1"/>
          </p:cNvSpPr>
          <p:nvPr userDrawn="1"/>
        </p:nvSpPr>
        <p:spPr bwMode="auto">
          <a:xfrm>
            <a:off x="268224" y="268224"/>
            <a:ext cx="760371" cy="933181"/>
          </a:xfrm>
          <a:custGeom>
            <a:avLst/>
            <a:gdLst>
              <a:gd name="T0" fmla="*/ 787 w 2817"/>
              <a:gd name="T1" fmla="*/ 3080 h 3456"/>
              <a:gd name="T2" fmla="*/ 842 w 2817"/>
              <a:gd name="T3" fmla="*/ 2954 h 3456"/>
              <a:gd name="T4" fmla="*/ 638 w 2817"/>
              <a:gd name="T5" fmla="*/ 3137 h 3456"/>
              <a:gd name="T6" fmla="*/ 428 w 2817"/>
              <a:gd name="T7" fmla="*/ 2846 h 3456"/>
              <a:gd name="T8" fmla="*/ 524 w 2817"/>
              <a:gd name="T9" fmla="*/ 2867 h 3456"/>
              <a:gd name="T10" fmla="*/ 2482 w 2817"/>
              <a:gd name="T11" fmla="*/ 2852 h 3456"/>
              <a:gd name="T12" fmla="*/ 1461 w 2817"/>
              <a:gd name="T13" fmla="*/ 2807 h 3456"/>
              <a:gd name="T14" fmla="*/ 1025 w 2817"/>
              <a:gd name="T15" fmla="*/ 3102 h 3456"/>
              <a:gd name="T16" fmla="*/ 1066 w 2817"/>
              <a:gd name="T17" fmla="*/ 2739 h 3456"/>
              <a:gd name="T18" fmla="*/ 961 w 2817"/>
              <a:gd name="T19" fmla="*/ 3161 h 3456"/>
              <a:gd name="T20" fmla="*/ 939 w 2817"/>
              <a:gd name="T21" fmla="*/ 2730 h 3456"/>
              <a:gd name="T22" fmla="*/ 438 w 2817"/>
              <a:gd name="T23" fmla="*/ 2728 h 3456"/>
              <a:gd name="T24" fmla="*/ 782 w 2817"/>
              <a:gd name="T25" fmla="*/ 2720 h 3456"/>
              <a:gd name="T26" fmla="*/ 638 w 2817"/>
              <a:gd name="T27" fmla="*/ 2522 h 3456"/>
              <a:gd name="T28" fmla="*/ 661 w 2817"/>
              <a:gd name="T29" fmla="*/ 2545 h 3456"/>
              <a:gd name="T30" fmla="*/ 2482 w 2817"/>
              <a:gd name="T31" fmla="*/ 2582 h 3456"/>
              <a:gd name="T32" fmla="*/ 1461 w 2817"/>
              <a:gd name="T33" fmla="*/ 2536 h 3456"/>
              <a:gd name="T34" fmla="*/ 1177 w 2817"/>
              <a:gd name="T35" fmla="*/ 2361 h 3456"/>
              <a:gd name="T36" fmla="*/ 1235 w 2817"/>
              <a:gd name="T37" fmla="*/ 2279 h 3456"/>
              <a:gd name="T38" fmla="*/ 879 w 2817"/>
              <a:gd name="T39" fmla="*/ 2679 h 3456"/>
              <a:gd name="T40" fmla="*/ 733 w 2817"/>
              <a:gd name="T41" fmla="*/ 2751 h 3456"/>
              <a:gd name="T42" fmla="*/ 502 w 2817"/>
              <a:gd name="T43" fmla="*/ 2698 h 3456"/>
              <a:gd name="T44" fmla="*/ 580 w 2817"/>
              <a:gd name="T45" fmla="*/ 2846 h 3456"/>
              <a:gd name="T46" fmla="*/ 380 w 2817"/>
              <a:gd name="T47" fmla="*/ 3137 h 3456"/>
              <a:gd name="T48" fmla="*/ 361 w 2817"/>
              <a:gd name="T49" fmla="*/ 2765 h 3456"/>
              <a:gd name="T50" fmla="*/ 561 w 2817"/>
              <a:gd name="T51" fmla="*/ 2568 h 3456"/>
              <a:gd name="T52" fmla="*/ 708 w 2817"/>
              <a:gd name="T53" fmla="*/ 2504 h 3456"/>
              <a:gd name="T54" fmla="*/ 1096 w 2817"/>
              <a:gd name="T55" fmla="*/ 2336 h 3456"/>
              <a:gd name="T56" fmla="*/ 2482 w 2817"/>
              <a:gd name="T57" fmla="*/ 2281 h 3456"/>
              <a:gd name="T58" fmla="*/ 1451 w 2817"/>
              <a:gd name="T59" fmla="*/ 2297 h 3456"/>
              <a:gd name="T60" fmla="*/ 2490 w 2817"/>
              <a:gd name="T61" fmla="*/ 2026 h 3456"/>
              <a:gd name="T62" fmla="*/ 316 w 2817"/>
              <a:gd name="T63" fmla="*/ 2011 h 3456"/>
              <a:gd name="T64" fmla="*/ 2487 w 2817"/>
              <a:gd name="T65" fmla="*/ 1772 h 3456"/>
              <a:gd name="T66" fmla="*/ 323 w 2817"/>
              <a:gd name="T67" fmla="*/ 1727 h 3456"/>
              <a:gd name="T68" fmla="*/ 2481 w 2817"/>
              <a:gd name="T69" fmla="*/ 1515 h 3456"/>
              <a:gd name="T70" fmla="*/ 334 w 2817"/>
              <a:gd name="T71" fmla="*/ 1446 h 3456"/>
              <a:gd name="T72" fmla="*/ 1327 w 2817"/>
              <a:gd name="T73" fmla="*/ 1257 h 3456"/>
              <a:gd name="T74" fmla="*/ 347 w 2817"/>
              <a:gd name="T75" fmla="*/ 1170 h 3456"/>
              <a:gd name="T76" fmla="*/ 1313 w 2817"/>
              <a:gd name="T77" fmla="*/ 994 h 3456"/>
              <a:gd name="T78" fmla="*/ 363 w 2817"/>
              <a:gd name="T79" fmla="*/ 898 h 3456"/>
              <a:gd name="T80" fmla="*/ 1297 w 2817"/>
              <a:gd name="T81" fmla="*/ 726 h 3456"/>
              <a:gd name="T82" fmla="*/ 1957 w 2817"/>
              <a:gd name="T83" fmla="*/ 514 h 3456"/>
              <a:gd name="T84" fmla="*/ 1677 w 2817"/>
              <a:gd name="T85" fmla="*/ 867 h 3456"/>
              <a:gd name="T86" fmla="*/ 2029 w 2817"/>
              <a:gd name="T87" fmla="*/ 1133 h 3456"/>
              <a:gd name="T88" fmla="*/ 2241 w 2817"/>
              <a:gd name="T89" fmla="*/ 850 h 3456"/>
              <a:gd name="T90" fmla="*/ 1986 w 2817"/>
              <a:gd name="T91" fmla="*/ 456 h 3456"/>
              <a:gd name="T92" fmla="*/ 2277 w 2817"/>
              <a:gd name="T93" fmla="*/ 793 h 3456"/>
              <a:gd name="T94" fmla="*/ 2352 w 2817"/>
              <a:gd name="T95" fmla="*/ 870 h 3456"/>
              <a:gd name="T96" fmla="*/ 1986 w 2817"/>
              <a:gd name="T97" fmla="*/ 1194 h 3456"/>
              <a:gd name="T98" fmla="*/ 1620 w 2817"/>
              <a:gd name="T99" fmla="*/ 870 h 3456"/>
              <a:gd name="T100" fmla="*/ 1895 w 2817"/>
              <a:gd name="T101" fmla="*/ 467 h 3456"/>
              <a:gd name="T102" fmla="*/ 2233 w 2817"/>
              <a:gd name="T103" fmla="*/ 469 h 3456"/>
              <a:gd name="T104" fmla="*/ 2384 w 2817"/>
              <a:gd name="T105" fmla="*/ 540 h 3456"/>
              <a:gd name="T106" fmla="*/ 2076 w 2817"/>
              <a:gd name="T107" fmla="*/ 733 h 3456"/>
              <a:gd name="T108" fmla="*/ 139 w 2817"/>
              <a:gd name="T109" fmla="*/ 138 h 3456"/>
              <a:gd name="T110" fmla="*/ 208 w 2817"/>
              <a:gd name="T111" fmla="*/ 3354 h 3456"/>
              <a:gd name="T112" fmla="*/ 2715 w 2817"/>
              <a:gd name="T113" fmla="*/ 207 h 3456"/>
              <a:gd name="T114" fmla="*/ 2657 w 2817"/>
              <a:gd name="T115" fmla="*/ 12 h 3456"/>
              <a:gd name="T116" fmla="*/ 2791 w 2817"/>
              <a:gd name="T117" fmla="*/ 3329 h 3456"/>
              <a:gd name="T118" fmla="*/ 97 w 2817"/>
              <a:gd name="T119" fmla="*/ 3411 h 3456"/>
              <a:gd name="T120" fmla="*/ 69 w 2817"/>
              <a:gd name="T121" fmla="*/ 69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17" h="3456">
                <a:moveTo>
                  <a:pt x="696" y="2952"/>
                </a:moveTo>
                <a:lnTo>
                  <a:pt x="684" y="2955"/>
                </a:lnTo>
                <a:lnTo>
                  <a:pt x="676" y="2964"/>
                </a:lnTo>
                <a:lnTo>
                  <a:pt x="673" y="2975"/>
                </a:lnTo>
                <a:lnTo>
                  <a:pt x="673" y="3080"/>
                </a:lnTo>
                <a:lnTo>
                  <a:pt x="676" y="3092"/>
                </a:lnTo>
                <a:lnTo>
                  <a:pt x="684" y="3099"/>
                </a:lnTo>
                <a:lnTo>
                  <a:pt x="696" y="3102"/>
                </a:lnTo>
                <a:lnTo>
                  <a:pt x="765" y="3102"/>
                </a:lnTo>
                <a:lnTo>
                  <a:pt x="776" y="3099"/>
                </a:lnTo>
                <a:lnTo>
                  <a:pt x="784" y="3092"/>
                </a:lnTo>
                <a:lnTo>
                  <a:pt x="787" y="3080"/>
                </a:lnTo>
                <a:lnTo>
                  <a:pt x="787" y="2975"/>
                </a:lnTo>
                <a:lnTo>
                  <a:pt x="784" y="2964"/>
                </a:lnTo>
                <a:lnTo>
                  <a:pt x="776" y="2955"/>
                </a:lnTo>
                <a:lnTo>
                  <a:pt x="765" y="2952"/>
                </a:lnTo>
                <a:lnTo>
                  <a:pt x="696" y="2952"/>
                </a:lnTo>
                <a:close/>
                <a:moveTo>
                  <a:pt x="696" y="2895"/>
                </a:moveTo>
                <a:lnTo>
                  <a:pt x="765" y="2895"/>
                </a:lnTo>
                <a:lnTo>
                  <a:pt x="786" y="2898"/>
                </a:lnTo>
                <a:lnTo>
                  <a:pt x="806" y="2906"/>
                </a:lnTo>
                <a:lnTo>
                  <a:pt x="821" y="2919"/>
                </a:lnTo>
                <a:lnTo>
                  <a:pt x="834" y="2934"/>
                </a:lnTo>
                <a:lnTo>
                  <a:pt x="842" y="2954"/>
                </a:lnTo>
                <a:lnTo>
                  <a:pt x="845" y="2975"/>
                </a:lnTo>
                <a:lnTo>
                  <a:pt x="845" y="3080"/>
                </a:lnTo>
                <a:lnTo>
                  <a:pt x="842" y="3101"/>
                </a:lnTo>
                <a:lnTo>
                  <a:pt x="834" y="3120"/>
                </a:lnTo>
                <a:lnTo>
                  <a:pt x="821" y="3137"/>
                </a:lnTo>
                <a:lnTo>
                  <a:pt x="806" y="3149"/>
                </a:lnTo>
                <a:lnTo>
                  <a:pt x="786" y="3158"/>
                </a:lnTo>
                <a:lnTo>
                  <a:pt x="765" y="3161"/>
                </a:lnTo>
                <a:lnTo>
                  <a:pt x="696" y="3161"/>
                </a:lnTo>
                <a:lnTo>
                  <a:pt x="674" y="3158"/>
                </a:lnTo>
                <a:lnTo>
                  <a:pt x="655" y="3149"/>
                </a:lnTo>
                <a:lnTo>
                  <a:pt x="638" y="3137"/>
                </a:lnTo>
                <a:lnTo>
                  <a:pt x="626" y="3120"/>
                </a:lnTo>
                <a:lnTo>
                  <a:pt x="618" y="3101"/>
                </a:lnTo>
                <a:lnTo>
                  <a:pt x="615" y="3080"/>
                </a:lnTo>
                <a:lnTo>
                  <a:pt x="615" y="2975"/>
                </a:lnTo>
                <a:lnTo>
                  <a:pt x="618" y="2954"/>
                </a:lnTo>
                <a:lnTo>
                  <a:pt x="626" y="2934"/>
                </a:lnTo>
                <a:lnTo>
                  <a:pt x="638" y="2919"/>
                </a:lnTo>
                <a:lnTo>
                  <a:pt x="655" y="2906"/>
                </a:lnTo>
                <a:lnTo>
                  <a:pt x="674" y="2898"/>
                </a:lnTo>
                <a:lnTo>
                  <a:pt x="696" y="2895"/>
                </a:lnTo>
                <a:close/>
                <a:moveTo>
                  <a:pt x="436" y="2844"/>
                </a:moveTo>
                <a:lnTo>
                  <a:pt x="428" y="2846"/>
                </a:lnTo>
                <a:lnTo>
                  <a:pt x="421" y="2852"/>
                </a:lnTo>
                <a:lnTo>
                  <a:pt x="415" y="2859"/>
                </a:lnTo>
                <a:lnTo>
                  <a:pt x="414" y="2867"/>
                </a:lnTo>
                <a:lnTo>
                  <a:pt x="414" y="3080"/>
                </a:lnTo>
                <a:lnTo>
                  <a:pt x="417" y="3092"/>
                </a:lnTo>
                <a:lnTo>
                  <a:pt x="425" y="3099"/>
                </a:lnTo>
                <a:lnTo>
                  <a:pt x="436" y="3102"/>
                </a:lnTo>
                <a:lnTo>
                  <a:pt x="502" y="3102"/>
                </a:lnTo>
                <a:lnTo>
                  <a:pt x="514" y="3099"/>
                </a:lnTo>
                <a:lnTo>
                  <a:pt x="522" y="3092"/>
                </a:lnTo>
                <a:lnTo>
                  <a:pt x="524" y="3080"/>
                </a:lnTo>
                <a:lnTo>
                  <a:pt x="524" y="2867"/>
                </a:lnTo>
                <a:lnTo>
                  <a:pt x="521" y="2856"/>
                </a:lnTo>
                <a:lnTo>
                  <a:pt x="514" y="2848"/>
                </a:lnTo>
                <a:lnTo>
                  <a:pt x="502" y="2844"/>
                </a:lnTo>
                <a:lnTo>
                  <a:pt x="436" y="2844"/>
                </a:lnTo>
                <a:close/>
                <a:moveTo>
                  <a:pt x="1500" y="2787"/>
                </a:moveTo>
                <a:lnTo>
                  <a:pt x="2435" y="2787"/>
                </a:lnTo>
                <a:lnTo>
                  <a:pt x="2451" y="2789"/>
                </a:lnTo>
                <a:lnTo>
                  <a:pt x="2464" y="2796"/>
                </a:lnTo>
                <a:lnTo>
                  <a:pt x="2475" y="2807"/>
                </a:lnTo>
                <a:lnTo>
                  <a:pt x="2482" y="2820"/>
                </a:lnTo>
                <a:lnTo>
                  <a:pt x="2484" y="2836"/>
                </a:lnTo>
                <a:lnTo>
                  <a:pt x="2482" y="2852"/>
                </a:lnTo>
                <a:lnTo>
                  <a:pt x="2475" y="2865"/>
                </a:lnTo>
                <a:lnTo>
                  <a:pt x="2464" y="2876"/>
                </a:lnTo>
                <a:lnTo>
                  <a:pt x="2451" y="2883"/>
                </a:lnTo>
                <a:lnTo>
                  <a:pt x="2435" y="2885"/>
                </a:lnTo>
                <a:lnTo>
                  <a:pt x="1500" y="2885"/>
                </a:lnTo>
                <a:lnTo>
                  <a:pt x="1485" y="2883"/>
                </a:lnTo>
                <a:lnTo>
                  <a:pt x="1471" y="2876"/>
                </a:lnTo>
                <a:lnTo>
                  <a:pt x="1461" y="2865"/>
                </a:lnTo>
                <a:lnTo>
                  <a:pt x="1454" y="2852"/>
                </a:lnTo>
                <a:lnTo>
                  <a:pt x="1451" y="2836"/>
                </a:lnTo>
                <a:lnTo>
                  <a:pt x="1454" y="2820"/>
                </a:lnTo>
                <a:lnTo>
                  <a:pt x="1461" y="2807"/>
                </a:lnTo>
                <a:lnTo>
                  <a:pt x="1471" y="2796"/>
                </a:lnTo>
                <a:lnTo>
                  <a:pt x="1485" y="2789"/>
                </a:lnTo>
                <a:lnTo>
                  <a:pt x="1500" y="2787"/>
                </a:lnTo>
                <a:close/>
                <a:moveTo>
                  <a:pt x="961" y="2786"/>
                </a:moveTo>
                <a:lnTo>
                  <a:pt x="949" y="2789"/>
                </a:lnTo>
                <a:lnTo>
                  <a:pt x="941" y="2797"/>
                </a:lnTo>
                <a:lnTo>
                  <a:pt x="938" y="2809"/>
                </a:lnTo>
                <a:lnTo>
                  <a:pt x="938" y="3080"/>
                </a:lnTo>
                <a:lnTo>
                  <a:pt x="941" y="3092"/>
                </a:lnTo>
                <a:lnTo>
                  <a:pt x="949" y="3099"/>
                </a:lnTo>
                <a:lnTo>
                  <a:pt x="961" y="3102"/>
                </a:lnTo>
                <a:lnTo>
                  <a:pt x="1025" y="3102"/>
                </a:lnTo>
                <a:lnTo>
                  <a:pt x="1037" y="3099"/>
                </a:lnTo>
                <a:lnTo>
                  <a:pt x="1045" y="3092"/>
                </a:lnTo>
                <a:lnTo>
                  <a:pt x="1048" y="3080"/>
                </a:lnTo>
                <a:lnTo>
                  <a:pt x="1048" y="2809"/>
                </a:lnTo>
                <a:lnTo>
                  <a:pt x="1045" y="2797"/>
                </a:lnTo>
                <a:lnTo>
                  <a:pt x="1037" y="2789"/>
                </a:lnTo>
                <a:lnTo>
                  <a:pt x="1025" y="2786"/>
                </a:lnTo>
                <a:lnTo>
                  <a:pt x="961" y="2786"/>
                </a:lnTo>
                <a:close/>
                <a:moveTo>
                  <a:pt x="961" y="2728"/>
                </a:moveTo>
                <a:lnTo>
                  <a:pt x="1025" y="2728"/>
                </a:lnTo>
                <a:lnTo>
                  <a:pt x="1047" y="2730"/>
                </a:lnTo>
                <a:lnTo>
                  <a:pt x="1066" y="2739"/>
                </a:lnTo>
                <a:lnTo>
                  <a:pt x="1083" y="2751"/>
                </a:lnTo>
                <a:lnTo>
                  <a:pt x="1096" y="2768"/>
                </a:lnTo>
                <a:lnTo>
                  <a:pt x="1104" y="2787"/>
                </a:lnTo>
                <a:lnTo>
                  <a:pt x="1106" y="2809"/>
                </a:lnTo>
                <a:lnTo>
                  <a:pt x="1106" y="3080"/>
                </a:lnTo>
                <a:lnTo>
                  <a:pt x="1104" y="3101"/>
                </a:lnTo>
                <a:lnTo>
                  <a:pt x="1096" y="3120"/>
                </a:lnTo>
                <a:lnTo>
                  <a:pt x="1083" y="3137"/>
                </a:lnTo>
                <a:lnTo>
                  <a:pt x="1066" y="3149"/>
                </a:lnTo>
                <a:lnTo>
                  <a:pt x="1047" y="3158"/>
                </a:lnTo>
                <a:lnTo>
                  <a:pt x="1025" y="3161"/>
                </a:lnTo>
                <a:lnTo>
                  <a:pt x="961" y="3161"/>
                </a:lnTo>
                <a:lnTo>
                  <a:pt x="939" y="3158"/>
                </a:lnTo>
                <a:lnTo>
                  <a:pt x="920" y="3149"/>
                </a:lnTo>
                <a:lnTo>
                  <a:pt x="903" y="3137"/>
                </a:lnTo>
                <a:lnTo>
                  <a:pt x="890" y="3120"/>
                </a:lnTo>
                <a:lnTo>
                  <a:pt x="882" y="3101"/>
                </a:lnTo>
                <a:lnTo>
                  <a:pt x="880" y="3080"/>
                </a:lnTo>
                <a:lnTo>
                  <a:pt x="880" y="2809"/>
                </a:lnTo>
                <a:lnTo>
                  <a:pt x="882" y="2787"/>
                </a:lnTo>
                <a:lnTo>
                  <a:pt x="890" y="2768"/>
                </a:lnTo>
                <a:lnTo>
                  <a:pt x="903" y="2751"/>
                </a:lnTo>
                <a:lnTo>
                  <a:pt x="920" y="2739"/>
                </a:lnTo>
                <a:lnTo>
                  <a:pt x="939" y="2730"/>
                </a:lnTo>
                <a:lnTo>
                  <a:pt x="961" y="2728"/>
                </a:lnTo>
                <a:close/>
                <a:moveTo>
                  <a:pt x="423" y="2688"/>
                </a:moveTo>
                <a:lnTo>
                  <a:pt x="413" y="2690"/>
                </a:lnTo>
                <a:lnTo>
                  <a:pt x="406" y="2695"/>
                </a:lnTo>
                <a:lnTo>
                  <a:pt x="401" y="2702"/>
                </a:lnTo>
                <a:lnTo>
                  <a:pt x="399" y="2711"/>
                </a:lnTo>
                <a:lnTo>
                  <a:pt x="401" y="2721"/>
                </a:lnTo>
                <a:lnTo>
                  <a:pt x="406" y="2728"/>
                </a:lnTo>
                <a:lnTo>
                  <a:pt x="413" y="2733"/>
                </a:lnTo>
                <a:lnTo>
                  <a:pt x="423" y="2734"/>
                </a:lnTo>
                <a:lnTo>
                  <a:pt x="431" y="2733"/>
                </a:lnTo>
                <a:lnTo>
                  <a:pt x="438" y="2728"/>
                </a:lnTo>
                <a:lnTo>
                  <a:pt x="444" y="2721"/>
                </a:lnTo>
                <a:lnTo>
                  <a:pt x="446" y="2711"/>
                </a:lnTo>
                <a:lnTo>
                  <a:pt x="444" y="2702"/>
                </a:lnTo>
                <a:lnTo>
                  <a:pt x="438" y="2695"/>
                </a:lnTo>
                <a:lnTo>
                  <a:pt x="431" y="2690"/>
                </a:lnTo>
                <a:lnTo>
                  <a:pt x="423" y="2688"/>
                </a:lnTo>
                <a:close/>
                <a:moveTo>
                  <a:pt x="804" y="2687"/>
                </a:moveTo>
                <a:lnTo>
                  <a:pt x="794" y="2689"/>
                </a:lnTo>
                <a:lnTo>
                  <a:pt x="787" y="2694"/>
                </a:lnTo>
                <a:lnTo>
                  <a:pt x="782" y="2702"/>
                </a:lnTo>
                <a:lnTo>
                  <a:pt x="781" y="2710"/>
                </a:lnTo>
                <a:lnTo>
                  <a:pt x="782" y="2720"/>
                </a:lnTo>
                <a:lnTo>
                  <a:pt x="787" y="2727"/>
                </a:lnTo>
                <a:lnTo>
                  <a:pt x="794" y="2732"/>
                </a:lnTo>
                <a:lnTo>
                  <a:pt x="804" y="2734"/>
                </a:lnTo>
                <a:lnTo>
                  <a:pt x="813" y="2732"/>
                </a:lnTo>
                <a:lnTo>
                  <a:pt x="820" y="2727"/>
                </a:lnTo>
                <a:lnTo>
                  <a:pt x="826" y="2720"/>
                </a:lnTo>
                <a:lnTo>
                  <a:pt x="827" y="2710"/>
                </a:lnTo>
                <a:lnTo>
                  <a:pt x="826" y="2702"/>
                </a:lnTo>
                <a:lnTo>
                  <a:pt x="820" y="2694"/>
                </a:lnTo>
                <a:lnTo>
                  <a:pt x="813" y="2689"/>
                </a:lnTo>
                <a:lnTo>
                  <a:pt x="804" y="2687"/>
                </a:lnTo>
                <a:close/>
                <a:moveTo>
                  <a:pt x="638" y="2522"/>
                </a:moveTo>
                <a:lnTo>
                  <a:pt x="629" y="2523"/>
                </a:lnTo>
                <a:lnTo>
                  <a:pt x="622" y="2528"/>
                </a:lnTo>
                <a:lnTo>
                  <a:pt x="616" y="2535"/>
                </a:lnTo>
                <a:lnTo>
                  <a:pt x="614" y="2545"/>
                </a:lnTo>
                <a:lnTo>
                  <a:pt x="616" y="2554"/>
                </a:lnTo>
                <a:lnTo>
                  <a:pt x="622" y="2562"/>
                </a:lnTo>
                <a:lnTo>
                  <a:pt x="629" y="2567"/>
                </a:lnTo>
                <a:lnTo>
                  <a:pt x="638" y="2568"/>
                </a:lnTo>
                <a:lnTo>
                  <a:pt x="648" y="2567"/>
                </a:lnTo>
                <a:lnTo>
                  <a:pt x="655" y="2562"/>
                </a:lnTo>
                <a:lnTo>
                  <a:pt x="659" y="2554"/>
                </a:lnTo>
                <a:lnTo>
                  <a:pt x="661" y="2545"/>
                </a:lnTo>
                <a:lnTo>
                  <a:pt x="659" y="2535"/>
                </a:lnTo>
                <a:lnTo>
                  <a:pt x="655" y="2528"/>
                </a:lnTo>
                <a:lnTo>
                  <a:pt x="648" y="2523"/>
                </a:lnTo>
                <a:lnTo>
                  <a:pt x="638" y="2522"/>
                </a:lnTo>
                <a:close/>
                <a:moveTo>
                  <a:pt x="1500" y="2517"/>
                </a:moveTo>
                <a:lnTo>
                  <a:pt x="2435" y="2517"/>
                </a:lnTo>
                <a:lnTo>
                  <a:pt x="2451" y="2520"/>
                </a:lnTo>
                <a:lnTo>
                  <a:pt x="2464" y="2526"/>
                </a:lnTo>
                <a:lnTo>
                  <a:pt x="2475" y="2536"/>
                </a:lnTo>
                <a:lnTo>
                  <a:pt x="2482" y="2550"/>
                </a:lnTo>
                <a:lnTo>
                  <a:pt x="2484" y="2566"/>
                </a:lnTo>
                <a:lnTo>
                  <a:pt x="2482" y="2582"/>
                </a:lnTo>
                <a:lnTo>
                  <a:pt x="2475" y="2595"/>
                </a:lnTo>
                <a:lnTo>
                  <a:pt x="2464" y="2606"/>
                </a:lnTo>
                <a:lnTo>
                  <a:pt x="2451" y="2613"/>
                </a:lnTo>
                <a:lnTo>
                  <a:pt x="2435" y="2615"/>
                </a:lnTo>
                <a:lnTo>
                  <a:pt x="1500" y="2615"/>
                </a:lnTo>
                <a:lnTo>
                  <a:pt x="1485" y="2613"/>
                </a:lnTo>
                <a:lnTo>
                  <a:pt x="1471" y="2606"/>
                </a:lnTo>
                <a:lnTo>
                  <a:pt x="1461" y="2595"/>
                </a:lnTo>
                <a:lnTo>
                  <a:pt x="1454" y="2582"/>
                </a:lnTo>
                <a:lnTo>
                  <a:pt x="1451" y="2566"/>
                </a:lnTo>
                <a:lnTo>
                  <a:pt x="1454" y="2550"/>
                </a:lnTo>
                <a:lnTo>
                  <a:pt x="1461" y="2536"/>
                </a:lnTo>
                <a:lnTo>
                  <a:pt x="1471" y="2526"/>
                </a:lnTo>
                <a:lnTo>
                  <a:pt x="1485" y="2520"/>
                </a:lnTo>
                <a:lnTo>
                  <a:pt x="1500" y="2517"/>
                </a:lnTo>
                <a:close/>
                <a:moveTo>
                  <a:pt x="1177" y="2313"/>
                </a:moveTo>
                <a:lnTo>
                  <a:pt x="1168" y="2316"/>
                </a:lnTo>
                <a:lnTo>
                  <a:pt x="1160" y="2321"/>
                </a:lnTo>
                <a:lnTo>
                  <a:pt x="1155" y="2328"/>
                </a:lnTo>
                <a:lnTo>
                  <a:pt x="1153" y="2336"/>
                </a:lnTo>
                <a:lnTo>
                  <a:pt x="1155" y="2346"/>
                </a:lnTo>
                <a:lnTo>
                  <a:pt x="1160" y="2353"/>
                </a:lnTo>
                <a:lnTo>
                  <a:pt x="1168" y="2358"/>
                </a:lnTo>
                <a:lnTo>
                  <a:pt x="1177" y="2361"/>
                </a:lnTo>
                <a:lnTo>
                  <a:pt x="1187" y="2358"/>
                </a:lnTo>
                <a:lnTo>
                  <a:pt x="1194" y="2353"/>
                </a:lnTo>
                <a:lnTo>
                  <a:pt x="1198" y="2346"/>
                </a:lnTo>
                <a:lnTo>
                  <a:pt x="1200" y="2336"/>
                </a:lnTo>
                <a:lnTo>
                  <a:pt x="1198" y="2328"/>
                </a:lnTo>
                <a:lnTo>
                  <a:pt x="1194" y="2321"/>
                </a:lnTo>
                <a:lnTo>
                  <a:pt x="1187" y="2316"/>
                </a:lnTo>
                <a:lnTo>
                  <a:pt x="1177" y="2313"/>
                </a:lnTo>
                <a:close/>
                <a:moveTo>
                  <a:pt x="1177" y="2256"/>
                </a:moveTo>
                <a:lnTo>
                  <a:pt x="1199" y="2258"/>
                </a:lnTo>
                <a:lnTo>
                  <a:pt x="1218" y="2266"/>
                </a:lnTo>
                <a:lnTo>
                  <a:pt x="1235" y="2279"/>
                </a:lnTo>
                <a:lnTo>
                  <a:pt x="1247" y="2296"/>
                </a:lnTo>
                <a:lnTo>
                  <a:pt x="1256" y="2316"/>
                </a:lnTo>
                <a:lnTo>
                  <a:pt x="1259" y="2336"/>
                </a:lnTo>
                <a:lnTo>
                  <a:pt x="1256" y="2358"/>
                </a:lnTo>
                <a:lnTo>
                  <a:pt x="1247" y="2378"/>
                </a:lnTo>
                <a:lnTo>
                  <a:pt x="1235" y="2394"/>
                </a:lnTo>
                <a:lnTo>
                  <a:pt x="1218" y="2408"/>
                </a:lnTo>
                <a:lnTo>
                  <a:pt x="1199" y="2415"/>
                </a:lnTo>
                <a:lnTo>
                  <a:pt x="1177" y="2418"/>
                </a:lnTo>
                <a:lnTo>
                  <a:pt x="1160" y="2417"/>
                </a:lnTo>
                <a:lnTo>
                  <a:pt x="1146" y="2412"/>
                </a:lnTo>
                <a:lnTo>
                  <a:pt x="879" y="2679"/>
                </a:lnTo>
                <a:lnTo>
                  <a:pt x="883" y="2694"/>
                </a:lnTo>
                <a:lnTo>
                  <a:pt x="885" y="2710"/>
                </a:lnTo>
                <a:lnTo>
                  <a:pt x="882" y="2732"/>
                </a:lnTo>
                <a:lnTo>
                  <a:pt x="874" y="2751"/>
                </a:lnTo>
                <a:lnTo>
                  <a:pt x="861" y="2768"/>
                </a:lnTo>
                <a:lnTo>
                  <a:pt x="844" y="2781"/>
                </a:lnTo>
                <a:lnTo>
                  <a:pt x="826" y="2789"/>
                </a:lnTo>
                <a:lnTo>
                  <a:pt x="804" y="2792"/>
                </a:lnTo>
                <a:lnTo>
                  <a:pt x="782" y="2789"/>
                </a:lnTo>
                <a:lnTo>
                  <a:pt x="763" y="2781"/>
                </a:lnTo>
                <a:lnTo>
                  <a:pt x="746" y="2768"/>
                </a:lnTo>
                <a:lnTo>
                  <a:pt x="733" y="2751"/>
                </a:lnTo>
                <a:lnTo>
                  <a:pt x="725" y="2732"/>
                </a:lnTo>
                <a:lnTo>
                  <a:pt x="722" y="2710"/>
                </a:lnTo>
                <a:lnTo>
                  <a:pt x="724" y="2694"/>
                </a:lnTo>
                <a:lnTo>
                  <a:pt x="729" y="2678"/>
                </a:lnTo>
                <a:lnTo>
                  <a:pt x="672" y="2619"/>
                </a:lnTo>
                <a:lnTo>
                  <a:pt x="655" y="2624"/>
                </a:lnTo>
                <a:lnTo>
                  <a:pt x="638" y="2627"/>
                </a:lnTo>
                <a:lnTo>
                  <a:pt x="623" y="2624"/>
                </a:lnTo>
                <a:lnTo>
                  <a:pt x="609" y="2620"/>
                </a:lnTo>
                <a:lnTo>
                  <a:pt x="596" y="2614"/>
                </a:lnTo>
                <a:lnTo>
                  <a:pt x="499" y="2685"/>
                </a:lnTo>
                <a:lnTo>
                  <a:pt x="502" y="2698"/>
                </a:lnTo>
                <a:lnTo>
                  <a:pt x="503" y="2711"/>
                </a:lnTo>
                <a:lnTo>
                  <a:pt x="501" y="2731"/>
                </a:lnTo>
                <a:lnTo>
                  <a:pt x="495" y="2749"/>
                </a:lnTo>
                <a:lnTo>
                  <a:pt x="483" y="2765"/>
                </a:lnTo>
                <a:lnTo>
                  <a:pt x="470" y="2777"/>
                </a:lnTo>
                <a:lnTo>
                  <a:pt x="453" y="2787"/>
                </a:lnTo>
                <a:lnTo>
                  <a:pt x="502" y="2787"/>
                </a:lnTo>
                <a:lnTo>
                  <a:pt x="523" y="2790"/>
                </a:lnTo>
                <a:lnTo>
                  <a:pt x="543" y="2797"/>
                </a:lnTo>
                <a:lnTo>
                  <a:pt x="559" y="2811"/>
                </a:lnTo>
                <a:lnTo>
                  <a:pt x="571" y="2827"/>
                </a:lnTo>
                <a:lnTo>
                  <a:pt x="580" y="2846"/>
                </a:lnTo>
                <a:lnTo>
                  <a:pt x="583" y="2867"/>
                </a:lnTo>
                <a:lnTo>
                  <a:pt x="583" y="3080"/>
                </a:lnTo>
                <a:lnTo>
                  <a:pt x="580" y="3101"/>
                </a:lnTo>
                <a:lnTo>
                  <a:pt x="571" y="3120"/>
                </a:lnTo>
                <a:lnTo>
                  <a:pt x="559" y="3137"/>
                </a:lnTo>
                <a:lnTo>
                  <a:pt x="543" y="3149"/>
                </a:lnTo>
                <a:lnTo>
                  <a:pt x="523" y="3158"/>
                </a:lnTo>
                <a:lnTo>
                  <a:pt x="502" y="3161"/>
                </a:lnTo>
                <a:lnTo>
                  <a:pt x="436" y="3161"/>
                </a:lnTo>
                <a:lnTo>
                  <a:pt x="415" y="3158"/>
                </a:lnTo>
                <a:lnTo>
                  <a:pt x="395" y="3149"/>
                </a:lnTo>
                <a:lnTo>
                  <a:pt x="380" y="3137"/>
                </a:lnTo>
                <a:lnTo>
                  <a:pt x="367" y="3120"/>
                </a:lnTo>
                <a:lnTo>
                  <a:pt x="359" y="3101"/>
                </a:lnTo>
                <a:lnTo>
                  <a:pt x="356" y="3080"/>
                </a:lnTo>
                <a:lnTo>
                  <a:pt x="356" y="2867"/>
                </a:lnTo>
                <a:lnTo>
                  <a:pt x="359" y="2848"/>
                </a:lnTo>
                <a:lnTo>
                  <a:pt x="366" y="2829"/>
                </a:lnTo>
                <a:lnTo>
                  <a:pt x="378" y="2813"/>
                </a:lnTo>
                <a:lnTo>
                  <a:pt x="392" y="2800"/>
                </a:lnTo>
                <a:lnTo>
                  <a:pt x="410" y="2792"/>
                </a:lnTo>
                <a:lnTo>
                  <a:pt x="391" y="2787"/>
                </a:lnTo>
                <a:lnTo>
                  <a:pt x="375" y="2777"/>
                </a:lnTo>
                <a:lnTo>
                  <a:pt x="361" y="2765"/>
                </a:lnTo>
                <a:lnTo>
                  <a:pt x="350" y="2749"/>
                </a:lnTo>
                <a:lnTo>
                  <a:pt x="343" y="2731"/>
                </a:lnTo>
                <a:lnTo>
                  <a:pt x="341" y="2711"/>
                </a:lnTo>
                <a:lnTo>
                  <a:pt x="344" y="2689"/>
                </a:lnTo>
                <a:lnTo>
                  <a:pt x="352" y="2671"/>
                </a:lnTo>
                <a:lnTo>
                  <a:pt x="365" y="2654"/>
                </a:lnTo>
                <a:lnTo>
                  <a:pt x="381" y="2641"/>
                </a:lnTo>
                <a:lnTo>
                  <a:pt x="401" y="2633"/>
                </a:lnTo>
                <a:lnTo>
                  <a:pt x="423" y="2630"/>
                </a:lnTo>
                <a:lnTo>
                  <a:pt x="443" y="2633"/>
                </a:lnTo>
                <a:lnTo>
                  <a:pt x="461" y="2640"/>
                </a:lnTo>
                <a:lnTo>
                  <a:pt x="561" y="2568"/>
                </a:lnTo>
                <a:lnTo>
                  <a:pt x="558" y="2556"/>
                </a:lnTo>
                <a:lnTo>
                  <a:pt x="557" y="2545"/>
                </a:lnTo>
                <a:lnTo>
                  <a:pt x="560" y="2523"/>
                </a:lnTo>
                <a:lnTo>
                  <a:pt x="568" y="2504"/>
                </a:lnTo>
                <a:lnTo>
                  <a:pt x="581" y="2487"/>
                </a:lnTo>
                <a:lnTo>
                  <a:pt x="597" y="2475"/>
                </a:lnTo>
                <a:lnTo>
                  <a:pt x="616" y="2466"/>
                </a:lnTo>
                <a:lnTo>
                  <a:pt x="638" y="2463"/>
                </a:lnTo>
                <a:lnTo>
                  <a:pt x="659" y="2466"/>
                </a:lnTo>
                <a:lnTo>
                  <a:pt x="679" y="2475"/>
                </a:lnTo>
                <a:lnTo>
                  <a:pt x="696" y="2487"/>
                </a:lnTo>
                <a:lnTo>
                  <a:pt x="708" y="2504"/>
                </a:lnTo>
                <a:lnTo>
                  <a:pt x="717" y="2523"/>
                </a:lnTo>
                <a:lnTo>
                  <a:pt x="720" y="2545"/>
                </a:lnTo>
                <a:lnTo>
                  <a:pt x="718" y="2562"/>
                </a:lnTo>
                <a:lnTo>
                  <a:pt x="713" y="2578"/>
                </a:lnTo>
                <a:lnTo>
                  <a:pt x="770" y="2636"/>
                </a:lnTo>
                <a:lnTo>
                  <a:pt x="787" y="2631"/>
                </a:lnTo>
                <a:lnTo>
                  <a:pt x="804" y="2629"/>
                </a:lnTo>
                <a:lnTo>
                  <a:pt x="821" y="2631"/>
                </a:lnTo>
                <a:lnTo>
                  <a:pt x="838" y="2637"/>
                </a:lnTo>
                <a:lnTo>
                  <a:pt x="1104" y="2372"/>
                </a:lnTo>
                <a:lnTo>
                  <a:pt x="1098" y="2355"/>
                </a:lnTo>
                <a:lnTo>
                  <a:pt x="1096" y="2336"/>
                </a:lnTo>
                <a:lnTo>
                  <a:pt x="1099" y="2316"/>
                </a:lnTo>
                <a:lnTo>
                  <a:pt x="1107" y="2296"/>
                </a:lnTo>
                <a:lnTo>
                  <a:pt x="1120" y="2279"/>
                </a:lnTo>
                <a:lnTo>
                  <a:pt x="1136" y="2266"/>
                </a:lnTo>
                <a:lnTo>
                  <a:pt x="1155" y="2258"/>
                </a:lnTo>
                <a:lnTo>
                  <a:pt x="1177" y="2256"/>
                </a:lnTo>
                <a:close/>
                <a:moveTo>
                  <a:pt x="1500" y="2246"/>
                </a:moveTo>
                <a:lnTo>
                  <a:pt x="2435" y="2246"/>
                </a:lnTo>
                <a:lnTo>
                  <a:pt x="2451" y="2250"/>
                </a:lnTo>
                <a:lnTo>
                  <a:pt x="2464" y="2257"/>
                </a:lnTo>
                <a:lnTo>
                  <a:pt x="2475" y="2267"/>
                </a:lnTo>
                <a:lnTo>
                  <a:pt x="2482" y="2281"/>
                </a:lnTo>
                <a:lnTo>
                  <a:pt x="2484" y="2297"/>
                </a:lnTo>
                <a:lnTo>
                  <a:pt x="2482" y="2311"/>
                </a:lnTo>
                <a:lnTo>
                  <a:pt x="2475" y="2325"/>
                </a:lnTo>
                <a:lnTo>
                  <a:pt x="2464" y="2336"/>
                </a:lnTo>
                <a:lnTo>
                  <a:pt x="2451" y="2343"/>
                </a:lnTo>
                <a:lnTo>
                  <a:pt x="2435" y="2346"/>
                </a:lnTo>
                <a:lnTo>
                  <a:pt x="1500" y="2346"/>
                </a:lnTo>
                <a:lnTo>
                  <a:pt x="1485" y="2343"/>
                </a:lnTo>
                <a:lnTo>
                  <a:pt x="1471" y="2336"/>
                </a:lnTo>
                <a:lnTo>
                  <a:pt x="1461" y="2325"/>
                </a:lnTo>
                <a:lnTo>
                  <a:pt x="1454" y="2311"/>
                </a:lnTo>
                <a:lnTo>
                  <a:pt x="1451" y="2297"/>
                </a:lnTo>
                <a:lnTo>
                  <a:pt x="1454" y="2281"/>
                </a:lnTo>
                <a:lnTo>
                  <a:pt x="1461" y="2267"/>
                </a:lnTo>
                <a:lnTo>
                  <a:pt x="1471" y="2257"/>
                </a:lnTo>
                <a:lnTo>
                  <a:pt x="1485" y="2250"/>
                </a:lnTo>
                <a:lnTo>
                  <a:pt x="1500" y="2246"/>
                </a:lnTo>
                <a:close/>
                <a:moveTo>
                  <a:pt x="363" y="1977"/>
                </a:moveTo>
                <a:lnTo>
                  <a:pt x="2441" y="1977"/>
                </a:lnTo>
                <a:lnTo>
                  <a:pt x="2457" y="1979"/>
                </a:lnTo>
                <a:lnTo>
                  <a:pt x="2470" y="1987"/>
                </a:lnTo>
                <a:lnTo>
                  <a:pt x="2481" y="1997"/>
                </a:lnTo>
                <a:lnTo>
                  <a:pt x="2487" y="2011"/>
                </a:lnTo>
                <a:lnTo>
                  <a:pt x="2490" y="2026"/>
                </a:lnTo>
                <a:lnTo>
                  <a:pt x="2487" y="2042"/>
                </a:lnTo>
                <a:lnTo>
                  <a:pt x="2481" y="2056"/>
                </a:lnTo>
                <a:lnTo>
                  <a:pt x="2470" y="2066"/>
                </a:lnTo>
                <a:lnTo>
                  <a:pt x="2457" y="2073"/>
                </a:lnTo>
                <a:lnTo>
                  <a:pt x="2441" y="2076"/>
                </a:lnTo>
                <a:lnTo>
                  <a:pt x="363" y="2076"/>
                </a:lnTo>
                <a:lnTo>
                  <a:pt x="347" y="2073"/>
                </a:lnTo>
                <a:lnTo>
                  <a:pt x="334" y="2066"/>
                </a:lnTo>
                <a:lnTo>
                  <a:pt x="323" y="2056"/>
                </a:lnTo>
                <a:lnTo>
                  <a:pt x="316" y="2042"/>
                </a:lnTo>
                <a:lnTo>
                  <a:pt x="314" y="2026"/>
                </a:lnTo>
                <a:lnTo>
                  <a:pt x="316" y="2011"/>
                </a:lnTo>
                <a:lnTo>
                  <a:pt x="323" y="1997"/>
                </a:lnTo>
                <a:lnTo>
                  <a:pt x="334" y="1987"/>
                </a:lnTo>
                <a:lnTo>
                  <a:pt x="347" y="1979"/>
                </a:lnTo>
                <a:lnTo>
                  <a:pt x="363" y="1977"/>
                </a:lnTo>
                <a:close/>
                <a:moveTo>
                  <a:pt x="363" y="1707"/>
                </a:moveTo>
                <a:lnTo>
                  <a:pt x="2441" y="1707"/>
                </a:lnTo>
                <a:lnTo>
                  <a:pt x="2457" y="1709"/>
                </a:lnTo>
                <a:lnTo>
                  <a:pt x="2470" y="1716"/>
                </a:lnTo>
                <a:lnTo>
                  <a:pt x="2481" y="1727"/>
                </a:lnTo>
                <a:lnTo>
                  <a:pt x="2487" y="1741"/>
                </a:lnTo>
                <a:lnTo>
                  <a:pt x="2490" y="1756"/>
                </a:lnTo>
                <a:lnTo>
                  <a:pt x="2487" y="1772"/>
                </a:lnTo>
                <a:lnTo>
                  <a:pt x="2481" y="1786"/>
                </a:lnTo>
                <a:lnTo>
                  <a:pt x="2470" y="1796"/>
                </a:lnTo>
                <a:lnTo>
                  <a:pt x="2457" y="1803"/>
                </a:lnTo>
                <a:lnTo>
                  <a:pt x="2441" y="1805"/>
                </a:lnTo>
                <a:lnTo>
                  <a:pt x="363" y="1805"/>
                </a:lnTo>
                <a:lnTo>
                  <a:pt x="347" y="1803"/>
                </a:lnTo>
                <a:lnTo>
                  <a:pt x="334" y="1796"/>
                </a:lnTo>
                <a:lnTo>
                  <a:pt x="323" y="1786"/>
                </a:lnTo>
                <a:lnTo>
                  <a:pt x="316" y="1772"/>
                </a:lnTo>
                <a:lnTo>
                  <a:pt x="314" y="1756"/>
                </a:lnTo>
                <a:lnTo>
                  <a:pt x="316" y="1741"/>
                </a:lnTo>
                <a:lnTo>
                  <a:pt x="323" y="1727"/>
                </a:lnTo>
                <a:lnTo>
                  <a:pt x="334" y="1716"/>
                </a:lnTo>
                <a:lnTo>
                  <a:pt x="347" y="1709"/>
                </a:lnTo>
                <a:lnTo>
                  <a:pt x="363" y="1707"/>
                </a:lnTo>
                <a:close/>
                <a:moveTo>
                  <a:pt x="363" y="1437"/>
                </a:moveTo>
                <a:lnTo>
                  <a:pt x="2441" y="1437"/>
                </a:lnTo>
                <a:lnTo>
                  <a:pt x="2457" y="1440"/>
                </a:lnTo>
                <a:lnTo>
                  <a:pt x="2470" y="1446"/>
                </a:lnTo>
                <a:lnTo>
                  <a:pt x="2481" y="1457"/>
                </a:lnTo>
                <a:lnTo>
                  <a:pt x="2487" y="1470"/>
                </a:lnTo>
                <a:lnTo>
                  <a:pt x="2490" y="1486"/>
                </a:lnTo>
                <a:lnTo>
                  <a:pt x="2487" y="1502"/>
                </a:lnTo>
                <a:lnTo>
                  <a:pt x="2481" y="1515"/>
                </a:lnTo>
                <a:lnTo>
                  <a:pt x="2470" y="1526"/>
                </a:lnTo>
                <a:lnTo>
                  <a:pt x="2457" y="1533"/>
                </a:lnTo>
                <a:lnTo>
                  <a:pt x="2441" y="1535"/>
                </a:lnTo>
                <a:lnTo>
                  <a:pt x="363" y="1535"/>
                </a:lnTo>
                <a:lnTo>
                  <a:pt x="347" y="1533"/>
                </a:lnTo>
                <a:lnTo>
                  <a:pt x="334" y="1526"/>
                </a:lnTo>
                <a:lnTo>
                  <a:pt x="323" y="1515"/>
                </a:lnTo>
                <a:lnTo>
                  <a:pt x="316" y="1502"/>
                </a:lnTo>
                <a:lnTo>
                  <a:pt x="314" y="1486"/>
                </a:lnTo>
                <a:lnTo>
                  <a:pt x="316" y="1470"/>
                </a:lnTo>
                <a:lnTo>
                  <a:pt x="323" y="1457"/>
                </a:lnTo>
                <a:lnTo>
                  <a:pt x="334" y="1446"/>
                </a:lnTo>
                <a:lnTo>
                  <a:pt x="347" y="1440"/>
                </a:lnTo>
                <a:lnTo>
                  <a:pt x="363" y="1437"/>
                </a:lnTo>
                <a:close/>
                <a:moveTo>
                  <a:pt x="363" y="1168"/>
                </a:moveTo>
                <a:lnTo>
                  <a:pt x="1297" y="1168"/>
                </a:lnTo>
                <a:lnTo>
                  <a:pt x="1313" y="1170"/>
                </a:lnTo>
                <a:lnTo>
                  <a:pt x="1327" y="1177"/>
                </a:lnTo>
                <a:lnTo>
                  <a:pt x="1337" y="1188"/>
                </a:lnTo>
                <a:lnTo>
                  <a:pt x="1345" y="1201"/>
                </a:lnTo>
                <a:lnTo>
                  <a:pt x="1347" y="1217"/>
                </a:lnTo>
                <a:lnTo>
                  <a:pt x="1345" y="1232"/>
                </a:lnTo>
                <a:lnTo>
                  <a:pt x="1337" y="1245"/>
                </a:lnTo>
                <a:lnTo>
                  <a:pt x="1327" y="1257"/>
                </a:lnTo>
                <a:lnTo>
                  <a:pt x="1313" y="1263"/>
                </a:lnTo>
                <a:lnTo>
                  <a:pt x="1297" y="1266"/>
                </a:lnTo>
                <a:lnTo>
                  <a:pt x="363" y="1266"/>
                </a:lnTo>
                <a:lnTo>
                  <a:pt x="347" y="1263"/>
                </a:lnTo>
                <a:lnTo>
                  <a:pt x="334" y="1257"/>
                </a:lnTo>
                <a:lnTo>
                  <a:pt x="323" y="1245"/>
                </a:lnTo>
                <a:lnTo>
                  <a:pt x="316" y="1232"/>
                </a:lnTo>
                <a:lnTo>
                  <a:pt x="314" y="1217"/>
                </a:lnTo>
                <a:lnTo>
                  <a:pt x="316" y="1201"/>
                </a:lnTo>
                <a:lnTo>
                  <a:pt x="323" y="1188"/>
                </a:lnTo>
                <a:lnTo>
                  <a:pt x="334" y="1177"/>
                </a:lnTo>
                <a:lnTo>
                  <a:pt x="347" y="1170"/>
                </a:lnTo>
                <a:lnTo>
                  <a:pt x="363" y="1168"/>
                </a:lnTo>
                <a:close/>
                <a:moveTo>
                  <a:pt x="363" y="898"/>
                </a:moveTo>
                <a:lnTo>
                  <a:pt x="1297" y="898"/>
                </a:lnTo>
                <a:lnTo>
                  <a:pt x="1313" y="900"/>
                </a:lnTo>
                <a:lnTo>
                  <a:pt x="1327" y="907"/>
                </a:lnTo>
                <a:lnTo>
                  <a:pt x="1337" y="917"/>
                </a:lnTo>
                <a:lnTo>
                  <a:pt x="1345" y="931"/>
                </a:lnTo>
                <a:lnTo>
                  <a:pt x="1347" y="947"/>
                </a:lnTo>
                <a:lnTo>
                  <a:pt x="1345" y="962"/>
                </a:lnTo>
                <a:lnTo>
                  <a:pt x="1337" y="976"/>
                </a:lnTo>
                <a:lnTo>
                  <a:pt x="1327" y="987"/>
                </a:lnTo>
                <a:lnTo>
                  <a:pt x="1313" y="994"/>
                </a:lnTo>
                <a:lnTo>
                  <a:pt x="1297" y="996"/>
                </a:lnTo>
                <a:lnTo>
                  <a:pt x="363" y="996"/>
                </a:lnTo>
                <a:lnTo>
                  <a:pt x="347" y="994"/>
                </a:lnTo>
                <a:lnTo>
                  <a:pt x="334" y="987"/>
                </a:lnTo>
                <a:lnTo>
                  <a:pt x="323" y="976"/>
                </a:lnTo>
                <a:lnTo>
                  <a:pt x="316" y="962"/>
                </a:lnTo>
                <a:lnTo>
                  <a:pt x="314" y="947"/>
                </a:lnTo>
                <a:lnTo>
                  <a:pt x="316" y="931"/>
                </a:lnTo>
                <a:lnTo>
                  <a:pt x="323" y="917"/>
                </a:lnTo>
                <a:lnTo>
                  <a:pt x="334" y="907"/>
                </a:lnTo>
                <a:lnTo>
                  <a:pt x="347" y="900"/>
                </a:lnTo>
                <a:lnTo>
                  <a:pt x="363" y="898"/>
                </a:lnTo>
                <a:close/>
                <a:moveTo>
                  <a:pt x="363" y="627"/>
                </a:moveTo>
                <a:lnTo>
                  <a:pt x="1297" y="627"/>
                </a:lnTo>
                <a:lnTo>
                  <a:pt x="1313" y="629"/>
                </a:lnTo>
                <a:lnTo>
                  <a:pt x="1327" y="637"/>
                </a:lnTo>
                <a:lnTo>
                  <a:pt x="1337" y="647"/>
                </a:lnTo>
                <a:lnTo>
                  <a:pt x="1345" y="661"/>
                </a:lnTo>
                <a:lnTo>
                  <a:pt x="1347" y="677"/>
                </a:lnTo>
                <a:lnTo>
                  <a:pt x="1345" y="692"/>
                </a:lnTo>
                <a:lnTo>
                  <a:pt x="1337" y="706"/>
                </a:lnTo>
                <a:lnTo>
                  <a:pt x="1327" y="716"/>
                </a:lnTo>
                <a:lnTo>
                  <a:pt x="1313" y="724"/>
                </a:lnTo>
                <a:lnTo>
                  <a:pt x="1297" y="726"/>
                </a:lnTo>
                <a:lnTo>
                  <a:pt x="363" y="726"/>
                </a:lnTo>
                <a:lnTo>
                  <a:pt x="347" y="724"/>
                </a:lnTo>
                <a:lnTo>
                  <a:pt x="334" y="716"/>
                </a:lnTo>
                <a:lnTo>
                  <a:pt x="323" y="706"/>
                </a:lnTo>
                <a:lnTo>
                  <a:pt x="316" y="692"/>
                </a:lnTo>
                <a:lnTo>
                  <a:pt x="314" y="677"/>
                </a:lnTo>
                <a:lnTo>
                  <a:pt x="316" y="661"/>
                </a:lnTo>
                <a:lnTo>
                  <a:pt x="323" y="647"/>
                </a:lnTo>
                <a:lnTo>
                  <a:pt x="334" y="637"/>
                </a:lnTo>
                <a:lnTo>
                  <a:pt x="347" y="629"/>
                </a:lnTo>
                <a:lnTo>
                  <a:pt x="363" y="627"/>
                </a:lnTo>
                <a:close/>
                <a:moveTo>
                  <a:pt x="1957" y="514"/>
                </a:moveTo>
                <a:lnTo>
                  <a:pt x="1915" y="522"/>
                </a:lnTo>
                <a:lnTo>
                  <a:pt x="1874" y="534"/>
                </a:lnTo>
                <a:lnTo>
                  <a:pt x="1836" y="551"/>
                </a:lnTo>
                <a:lnTo>
                  <a:pt x="1802" y="574"/>
                </a:lnTo>
                <a:lnTo>
                  <a:pt x="1770" y="600"/>
                </a:lnTo>
                <a:lnTo>
                  <a:pt x="1743" y="630"/>
                </a:lnTo>
                <a:lnTo>
                  <a:pt x="1719" y="664"/>
                </a:lnTo>
                <a:lnTo>
                  <a:pt x="1700" y="701"/>
                </a:lnTo>
                <a:lnTo>
                  <a:pt x="1687" y="739"/>
                </a:lnTo>
                <a:lnTo>
                  <a:pt x="1677" y="781"/>
                </a:lnTo>
                <a:lnTo>
                  <a:pt x="1675" y="824"/>
                </a:lnTo>
                <a:lnTo>
                  <a:pt x="1677" y="867"/>
                </a:lnTo>
                <a:lnTo>
                  <a:pt x="1686" y="907"/>
                </a:lnTo>
                <a:lnTo>
                  <a:pt x="1699" y="946"/>
                </a:lnTo>
                <a:lnTo>
                  <a:pt x="1717" y="981"/>
                </a:lnTo>
                <a:lnTo>
                  <a:pt x="1740" y="1015"/>
                </a:lnTo>
                <a:lnTo>
                  <a:pt x="1766" y="1044"/>
                </a:lnTo>
                <a:lnTo>
                  <a:pt x="1796" y="1070"/>
                </a:lnTo>
                <a:lnTo>
                  <a:pt x="1829" y="1093"/>
                </a:lnTo>
                <a:lnTo>
                  <a:pt x="1865" y="1111"/>
                </a:lnTo>
                <a:lnTo>
                  <a:pt x="1903" y="1125"/>
                </a:lnTo>
                <a:lnTo>
                  <a:pt x="1943" y="1133"/>
                </a:lnTo>
                <a:lnTo>
                  <a:pt x="1986" y="1135"/>
                </a:lnTo>
                <a:lnTo>
                  <a:pt x="2029" y="1133"/>
                </a:lnTo>
                <a:lnTo>
                  <a:pt x="2071" y="1124"/>
                </a:lnTo>
                <a:lnTo>
                  <a:pt x="2111" y="1110"/>
                </a:lnTo>
                <a:lnTo>
                  <a:pt x="2147" y="1090"/>
                </a:lnTo>
                <a:lnTo>
                  <a:pt x="2181" y="1066"/>
                </a:lnTo>
                <a:lnTo>
                  <a:pt x="2211" y="1039"/>
                </a:lnTo>
                <a:lnTo>
                  <a:pt x="2237" y="1006"/>
                </a:lnTo>
                <a:lnTo>
                  <a:pt x="2259" y="972"/>
                </a:lnTo>
                <a:lnTo>
                  <a:pt x="2277" y="934"/>
                </a:lnTo>
                <a:lnTo>
                  <a:pt x="2288" y="893"/>
                </a:lnTo>
                <a:lnTo>
                  <a:pt x="2296" y="851"/>
                </a:lnTo>
                <a:lnTo>
                  <a:pt x="2272" y="850"/>
                </a:lnTo>
                <a:lnTo>
                  <a:pt x="2241" y="850"/>
                </a:lnTo>
                <a:lnTo>
                  <a:pt x="2206" y="850"/>
                </a:lnTo>
                <a:lnTo>
                  <a:pt x="2166" y="850"/>
                </a:lnTo>
                <a:lnTo>
                  <a:pt x="2123" y="851"/>
                </a:lnTo>
                <a:lnTo>
                  <a:pt x="2078" y="852"/>
                </a:lnTo>
                <a:lnTo>
                  <a:pt x="2032" y="852"/>
                </a:lnTo>
                <a:lnTo>
                  <a:pt x="1986" y="854"/>
                </a:lnTo>
                <a:lnTo>
                  <a:pt x="1974" y="851"/>
                </a:lnTo>
                <a:lnTo>
                  <a:pt x="1965" y="845"/>
                </a:lnTo>
                <a:lnTo>
                  <a:pt x="1959" y="836"/>
                </a:lnTo>
                <a:lnTo>
                  <a:pt x="1957" y="824"/>
                </a:lnTo>
                <a:lnTo>
                  <a:pt x="1957" y="514"/>
                </a:lnTo>
                <a:close/>
                <a:moveTo>
                  <a:pt x="1986" y="456"/>
                </a:moveTo>
                <a:lnTo>
                  <a:pt x="1997" y="458"/>
                </a:lnTo>
                <a:lnTo>
                  <a:pt x="2006" y="464"/>
                </a:lnTo>
                <a:lnTo>
                  <a:pt x="2012" y="473"/>
                </a:lnTo>
                <a:lnTo>
                  <a:pt x="2014" y="484"/>
                </a:lnTo>
                <a:lnTo>
                  <a:pt x="2014" y="795"/>
                </a:lnTo>
                <a:lnTo>
                  <a:pt x="2071" y="794"/>
                </a:lnTo>
                <a:lnTo>
                  <a:pt x="2119" y="793"/>
                </a:lnTo>
                <a:lnTo>
                  <a:pt x="2162" y="793"/>
                </a:lnTo>
                <a:lnTo>
                  <a:pt x="2198" y="792"/>
                </a:lnTo>
                <a:lnTo>
                  <a:pt x="2230" y="792"/>
                </a:lnTo>
                <a:lnTo>
                  <a:pt x="2256" y="793"/>
                </a:lnTo>
                <a:lnTo>
                  <a:pt x="2277" y="793"/>
                </a:lnTo>
                <a:lnTo>
                  <a:pt x="2295" y="793"/>
                </a:lnTo>
                <a:lnTo>
                  <a:pt x="2309" y="794"/>
                </a:lnTo>
                <a:lnTo>
                  <a:pt x="2320" y="795"/>
                </a:lnTo>
                <a:lnTo>
                  <a:pt x="2328" y="796"/>
                </a:lnTo>
                <a:lnTo>
                  <a:pt x="2334" y="797"/>
                </a:lnTo>
                <a:lnTo>
                  <a:pt x="2339" y="798"/>
                </a:lnTo>
                <a:lnTo>
                  <a:pt x="2342" y="800"/>
                </a:lnTo>
                <a:lnTo>
                  <a:pt x="2344" y="802"/>
                </a:lnTo>
                <a:lnTo>
                  <a:pt x="2346" y="803"/>
                </a:lnTo>
                <a:lnTo>
                  <a:pt x="2352" y="813"/>
                </a:lnTo>
                <a:lnTo>
                  <a:pt x="2354" y="824"/>
                </a:lnTo>
                <a:lnTo>
                  <a:pt x="2352" y="870"/>
                </a:lnTo>
                <a:lnTo>
                  <a:pt x="2343" y="915"/>
                </a:lnTo>
                <a:lnTo>
                  <a:pt x="2330" y="958"/>
                </a:lnTo>
                <a:lnTo>
                  <a:pt x="2311" y="998"/>
                </a:lnTo>
                <a:lnTo>
                  <a:pt x="2288" y="1036"/>
                </a:lnTo>
                <a:lnTo>
                  <a:pt x="2261" y="1069"/>
                </a:lnTo>
                <a:lnTo>
                  <a:pt x="2231" y="1101"/>
                </a:lnTo>
                <a:lnTo>
                  <a:pt x="2196" y="1128"/>
                </a:lnTo>
                <a:lnTo>
                  <a:pt x="2159" y="1151"/>
                </a:lnTo>
                <a:lnTo>
                  <a:pt x="2119" y="1169"/>
                </a:lnTo>
                <a:lnTo>
                  <a:pt x="2076" y="1182"/>
                </a:lnTo>
                <a:lnTo>
                  <a:pt x="2032" y="1191"/>
                </a:lnTo>
                <a:lnTo>
                  <a:pt x="1986" y="1194"/>
                </a:lnTo>
                <a:lnTo>
                  <a:pt x="1940" y="1191"/>
                </a:lnTo>
                <a:lnTo>
                  <a:pt x="1895" y="1182"/>
                </a:lnTo>
                <a:lnTo>
                  <a:pt x="1852" y="1169"/>
                </a:lnTo>
                <a:lnTo>
                  <a:pt x="1812" y="1151"/>
                </a:lnTo>
                <a:lnTo>
                  <a:pt x="1775" y="1128"/>
                </a:lnTo>
                <a:lnTo>
                  <a:pt x="1741" y="1101"/>
                </a:lnTo>
                <a:lnTo>
                  <a:pt x="1710" y="1069"/>
                </a:lnTo>
                <a:lnTo>
                  <a:pt x="1683" y="1036"/>
                </a:lnTo>
                <a:lnTo>
                  <a:pt x="1661" y="998"/>
                </a:lnTo>
                <a:lnTo>
                  <a:pt x="1642" y="958"/>
                </a:lnTo>
                <a:lnTo>
                  <a:pt x="1628" y="915"/>
                </a:lnTo>
                <a:lnTo>
                  <a:pt x="1620" y="870"/>
                </a:lnTo>
                <a:lnTo>
                  <a:pt x="1617" y="824"/>
                </a:lnTo>
                <a:lnTo>
                  <a:pt x="1620" y="778"/>
                </a:lnTo>
                <a:lnTo>
                  <a:pt x="1628" y="734"/>
                </a:lnTo>
                <a:lnTo>
                  <a:pt x="1642" y="691"/>
                </a:lnTo>
                <a:lnTo>
                  <a:pt x="1661" y="651"/>
                </a:lnTo>
                <a:lnTo>
                  <a:pt x="1683" y="614"/>
                </a:lnTo>
                <a:lnTo>
                  <a:pt x="1710" y="579"/>
                </a:lnTo>
                <a:lnTo>
                  <a:pt x="1741" y="549"/>
                </a:lnTo>
                <a:lnTo>
                  <a:pt x="1775" y="522"/>
                </a:lnTo>
                <a:lnTo>
                  <a:pt x="1812" y="499"/>
                </a:lnTo>
                <a:lnTo>
                  <a:pt x="1852" y="481"/>
                </a:lnTo>
                <a:lnTo>
                  <a:pt x="1895" y="467"/>
                </a:lnTo>
                <a:lnTo>
                  <a:pt x="1940" y="458"/>
                </a:lnTo>
                <a:lnTo>
                  <a:pt x="1986" y="456"/>
                </a:lnTo>
                <a:close/>
                <a:moveTo>
                  <a:pt x="2125" y="435"/>
                </a:moveTo>
                <a:lnTo>
                  <a:pt x="2125" y="683"/>
                </a:lnTo>
                <a:lnTo>
                  <a:pt x="2370" y="680"/>
                </a:lnTo>
                <a:lnTo>
                  <a:pt x="2363" y="642"/>
                </a:lnTo>
                <a:lnTo>
                  <a:pt x="2351" y="605"/>
                </a:lnTo>
                <a:lnTo>
                  <a:pt x="2335" y="572"/>
                </a:lnTo>
                <a:lnTo>
                  <a:pt x="2315" y="541"/>
                </a:lnTo>
                <a:lnTo>
                  <a:pt x="2290" y="514"/>
                </a:lnTo>
                <a:lnTo>
                  <a:pt x="2263" y="489"/>
                </a:lnTo>
                <a:lnTo>
                  <a:pt x="2233" y="469"/>
                </a:lnTo>
                <a:lnTo>
                  <a:pt x="2199" y="452"/>
                </a:lnTo>
                <a:lnTo>
                  <a:pt x="2163" y="441"/>
                </a:lnTo>
                <a:lnTo>
                  <a:pt x="2125" y="435"/>
                </a:lnTo>
                <a:close/>
                <a:moveTo>
                  <a:pt x="2097" y="375"/>
                </a:moveTo>
                <a:lnTo>
                  <a:pt x="2142" y="378"/>
                </a:lnTo>
                <a:lnTo>
                  <a:pt x="2185" y="386"/>
                </a:lnTo>
                <a:lnTo>
                  <a:pt x="2226" y="401"/>
                </a:lnTo>
                <a:lnTo>
                  <a:pt x="2264" y="421"/>
                </a:lnTo>
                <a:lnTo>
                  <a:pt x="2300" y="444"/>
                </a:lnTo>
                <a:lnTo>
                  <a:pt x="2331" y="472"/>
                </a:lnTo>
                <a:lnTo>
                  <a:pt x="2360" y="505"/>
                </a:lnTo>
                <a:lnTo>
                  <a:pt x="2384" y="540"/>
                </a:lnTo>
                <a:lnTo>
                  <a:pt x="2403" y="578"/>
                </a:lnTo>
                <a:lnTo>
                  <a:pt x="2417" y="620"/>
                </a:lnTo>
                <a:lnTo>
                  <a:pt x="2427" y="663"/>
                </a:lnTo>
                <a:lnTo>
                  <a:pt x="2430" y="708"/>
                </a:lnTo>
                <a:lnTo>
                  <a:pt x="2427" y="719"/>
                </a:lnTo>
                <a:lnTo>
                  <a:pt x="2421" y="729"/>
                </a:lnTo>
                <a:lnTo>
                  <a:pt x="2412" y="734"/>
                </a:lnTo>
                <a:lnTo>
                  <a:pt x="2400" y="737"/>
                </a:lnTo>
                <a:lnTo>
                  <a:pt x="2097" y="741"/>
                </a:lnTo>
                <a:lnTo>
                  <a:pt x="2097" y="741"/>
                </a:lnTo>
                <a:lnTo>
                  <a:pt x="2085" y="739"/>
                </a:lnTo>
                <a:lnTo>
                  <a:pt x="2076" y="733"/>
                </a:lnTo>
                <a:lnTo>
                  <a:pt x="2070" y="724"/>
                </a:lnTo>
                <a:lnTo>
                  <a:pt x="2068" y="712"/>
                </a:lnTo>
                <a:lnTo>
                  <a:pt x="2068" y="404"/>
                </a:lnTo>
                <a:lnTo>
                  <a:pt x="2070" y="393"/>
                </a:lnTo>
                <a:lnTo>
                  <a:pt x="2076" y="383"/>
                </a:lnTo>
                <a:lnTo>
                  <a:pt x="2085" y="377"/>
                </a:lnTo>
                <a:lnTo>
                  <a:pt x="2097" y="375"/>
                </a:lnTo>
                <a:close/>
                <a:moveTo>
                  <a:pt x="235" y="98"/>
                </a:moveTo>
                <a:lnTo>
                  <a:pt x="208" y="102"/>
                </a:lnTo>
                <a:lnTo>
                  <a:pt x="182" y="109"/>
                </a:lnTo>
                <a:lnTo>
                  <a:pt x="159" y="121"/>
                </a:lnTo>
                <a:lnTo>
                  <a:pt x="139" y="138"/>
                </a:lnTo>
                <a:lnTo>
                  <a:pt x="122" y="159"/>
                </a:lnTo>
                <a:lnTo>
                  <a:pt x="110" y="182"/>
                </a:lnTo>
                <a:lnTo>
                  <a:pt x="101" y="207"/>
                </a:lnTo>
                <a:lnTo>
                  <a:pt x="99" y="236"/>
                </a:lnTo>
                <a:lnTo>
                  <a:pt x="99" y="3220"/>
                </a:lnTo>
                <a:lnTo>
                  <a:pt x="101" y="3249"/>
                </a:lnTo>
                <a:lnTo>
                  <a:pt x="110" y="3274"/>
                </a:lnTo>
                <a:lnTo>
                  <a:pt x="122" y="3297"/>
                </a:lnTo>
                <a:lnTo>
                  <a:pt x="139" y="3318"/>
                </a:lnTo>
                <a:lnTo>
                  <a:pt x="159" y="3335"/>
                </a:lnTo>
                <a:lnTo>
                  <a:pt x="182" y="3347"/>
                </a:lnTo>
                <a:lnTo>
                  <a:pt x="208" y="3354"/>
                </a:lnTo>
                <a:lnTo>
                  <a:pt x="235" y="3358"/>
                </a:lnTo>
                <a:lnTo>
                  <a:pt x="2582" y="3358"/>
                </a:lnTo>
                <a:lnTo>
                  <a:pt x="2610" y="3354"/>
                </a:lnTo>
                <a:lnTo>
                  <a:pt x="2635" y="3347"/>
                </a:lnTo>
                <a:lnTo>
                  <a:pt x="2658" y="3335"/>
                </a:lnTo>
                <a:lnTo>
                  <a:pt x="2679" y="3318"/>
                </a:lnTo>
                <a:lnTo>
                  <a:pt x="2695" y="3297"/>
                </a:lnTo>
                <a:lnTo>
                  <a:pt x="2708" y="3274"/>
                </a:lnTo>
                <a:lnTo>
                  <a:pt x="2715" y="3249"/>
                </a:lnTo>
                <a:lnTo>
                  <a:pt x="2718" y="3220"/>
                </a:lnTo>
                <a:lnTo>
                  <a:pt x="2718" y="236"/>
                </a:lnTo>
                <a:lnTo>
                  <a:pt x="2715" y="207"/>
                </a:lnTo>
                <a:lnTo>
                  <a:pt x="2708" y="182"/>
                </a:lnTo>
                <a:lnTo>
                  <a:pt x="2695" y="159"/>
                </a:lnTo>
                <a:lnTo>
                  <a:pt x="2679" y="138"/>
                </a:lnTo>
                <a:lnTo>
                  <a:pt x="2658" y="121"/>
                </a:lnTo>
                <a:lnTo>
                  <a:pt x="2635" y="109"/>
                </a:lnTo>
                <a:lnTo>
                  <a:pt x="2610" y="102"/>
                </a:lnTo>
                <a:lnTo>
                  <a:pt x="2582" y="98"/>
                </a:lnTo>
                <a:lnTo>
                  <a:pt x="235" y="98"/>
                </a:lnTo>
                <a:close/>
                <a:moveTo>
                  <a:pt x="235" y="0"/>
                </a:moveTo>
                <a:lnTo>
                  <a:pt x="2582" y="0"/>
                </a:lnTo>
                <a:lnTo>
                  <a:pt x="2620" y="3"/>
                </a:lnTo>
                <a:lnTo>
                  <a:pt x="2657" y="12"/>
                </a:lnTo>
                <a:lnTo>
                  <a:pt x="2690" y="26"/>
                </a:lnTo>
                <a:lnTo>
                  <a:pt x="2721" y="45"/>
                </a:lnTo>
                <a:lnTo>
                  <a:pt x="2748" y="69"/>
                </a:lnTo>
                <a:lnTo>
                  <a:pt x="2772" y="96"/>
                </a:lnTo>
                <a:lnTo>
                  <a:pt x="2791" y="127"/>
                </a:lnTo>
                <a:lnTo>
                  <a:pt x="2805" y="161"/>
                </a:lnTo>
                <a:lnTo>
                  <a:pt x="2814" y="197"/>
                </a:lnTo>
                <a:lnTo>
                  <a:pt x="2817" y="236"/>
                </a:lnTo>
                <a:lnTo>
                  <a:pt x="2817" y="3220"/>
                </a:lnTo>
                <a:lnTo>
                  <a:pt x="2814" y="3259"/>
                </a:lnTo>
                <a:lnTo>
                  <a:pt x="2805" y="3295"/>
                </a:lnTo>
                <a:lnTo>
                  <a:pt x="2791" y="3329"/>
                </a:lnTo>
                <a:lnTo>
                  <a:pt x="2772" y="3360"/>
                </a:lnTo>
                <a:lnTo>
                  <a:pt x="2748" y="3387"/>
                </a:lnTo>
                <a:lnTo>
                  <a:pt x="2721" y="3411"/>
                </a:lnTo>
                <a:lnTo>
                  <a:pt x="2690" y="3430"/>
                </a:lnTo>
                <a:lnTo>
                  <a:pt x="2657" y="3444"/>
                </a:lnTo>
                <a:lnTo>
                  <a:pt x="2620" y="3453"/>
                </a:lnTo>
                <a:lnTo>
                  <a:pt x="2582" y="3456"/>
                </a:lnTo>
                <a:lnTo>
                  <a:pt x="235" y="3456"/>
                </a:lnTo>
                <a:lnTo>
                  <a:pt x="198" y="3453"/>
                </a:lnTo>
                <a:lnTo>
                  <a:pt x="161" y="3444"/>
                </a:lnTo>
                <a:lnTo>
                  <a:pt x="128" y="3430"/>
                </a:lnTo>
                <a:lnTo>
                  <a:pt x="97" y="3411"/>
                </a:lnTo>
                <a:lnTo>
                  <a:pt x="69" y="3387"/>
                </a:lnTo>
                <a:lnTo>
                  <a:pt x="46" y="3360"/>
                </a:lnTo>
                <a:lnTo>
                  <a:pt x="27" y="3329"/>
                </a:lnTo>
                <a:lnTo>
                  <a:pt x="13" y="3295"/>
                </a:lnTo>
                <a:lnTo>
                  <a:pt x="3" y="3259"/>
                </a:lnTo>
                <a:lnTo>
                  <a:pt x="0" y="3220"/>
                </a:lnTo>
                <a:lnTo>
                  <a:pt x="0" y="236"/>
                </a:lnTo>
                <a:lnTo>
                  <a:pt x="3" y="197"/>
                </a:lnTo>
                <a:lnTo>
                  <a:pt x="13" y="161"/>
                </a:lnTo>
                <a:lnTo>
                  <a:pt x="27" y="127"/>
                </a:lnTo>
                <a:lnTo>
                  <a:pt x="46" y="96"/>
                </a:lnTo>
                <a:lnTo>
                  <a:pt x="69" y="69"/>
                </a:lnTo>
                <a:lnTo>
                  <a:pt x="97" y="45"/>
                </a:lnTo>
                <a:lnTo>
                  <a:pt x="128" y="26"/>
                </a:lnTo>
                <a:lnTo>
                  <a:pt x="161" y="12"/>
                </a:lnTo>
                <a:lnTo>
                  <a:pt x="198" y="3"/>
                </a:lnTo>
                <a:lnTo>
                  <a:pt x="235"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341563373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Market - Photo">
    <p:spTree>
      <p:nvGrpSpPr>
        <p:cNvPr id="1" name=""/>
        <p:cNvGrpSpPr/>
        <p:nvPr/>
      </p:nvGrpSpPr>
      <p:grpSpPr>
        <a:xfrm>
          <a:off x="0" y="0"/>
          <a:ext cx="0" cy="0"/>
          <a:chOff x="0" y="0"/>
          <a:chExt cx="0" cy="0"/>
        </a:xfrm>
      </p:grpSpPr>
      <p:grpSp>
        <p:nvGrpSpPr>
          <p:cNvPr id="3" name="Group 2"/>
          <p:cNvGrpSpPr/>
          <p:nvPr userDrawn="1"/>
        </p:nvGrpSpPr>
        <p:grpSpPr>
          <a:xfrm>
            <a:off x="0" y="0"/>
            <a:ext cx="12192000" cy="6858000"/>
            <a:chOff x="0" y="0"/>
            <a:chExt cx="9144000" cy="5143500"/>
          </a:xfrm>
        </p:grpSpPr>
        <p:sp>
          <p:nvSpPr>
            <p:cNvPr id="4" name="Rectangle 3"/>
            <p:cNvSpPr/>
            <p:nvPr/>
          </p:nvSpPr>
          <p:spPr>
            <a:xfrm>
              <a:off x="0" y="0"/>
              <a:ext cx="9144000" cy="5143500"/>
            </a:xfrm>
            <a:prstGeom prst="rect">
              <a:avLst/>
            </a:prstGeom>
            <a:gradFill>
              <a:gsLst>
                <a:gs pos="0">
                  <a:srgbClr val="00517E">
                    <a:alpha val="65000"/>
                  </a:srgbClr>
                </a:gs>
                <a:gs pos="100000">
                  <a:srgbClr val="04304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5" name="TextBox 4"/>
            <p:cNvSpPr txBox="1"/>
            <p:nvPr/>
          </p:nvSpPr>
          <p:spPr>
            <a:xfrm>
              <a:off x="3310128" y="4964587"/>
              <a:ext cx="2514600" cy="146243"/>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grpSp>
          <p:nvGrpSpPr>
            <p:cNvPr id="6" name="Group 5"/>
            <p:cNvGrpSpPr/>
            <p:nvPr/>
          </p:nvGrpSpPr>
          <p:grpSpPr>
            <a:xfrm>
              <a:off x="8427835" y="4765184"/>
              <a:ext cx="526892" cy="220528"/>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9"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0"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grpSp>
      <p:sp>
        <p:nvSpPr>
          <p:cNvPr id="19" name="Text Placeholder 2"/>
          <p:cNvSpPr txBox="1">
            <a:spLocks/>
          </p:cNvSpPr>
          <p:nvPr userDrawn="1"/>
        </p:nvSpPr>
        <p:spPr>
          <a:xfrm flipH="1">
            <a:off x="1529347" y="381001"/>
            <a:ext cx="4566653" cy="919748"/>
          </a:xfrm>
          <a:prstGeom prst="rect">
            <a:avLst/>
          </a:prstGeom>
        </p:spPr>
        <p:txBody>
          <a:bodyPr vert="horz" wrap="square" lIns="121920" tIns="60960" rIns="121920" bIns="60960" rtlCol="0" anchor="ctr"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l">
              <a:buClr>
                <a:srgbClr val="0074BE"/>
              </a:buClr>
            </a:pPr>
            <a:r>
              <a:rPr lang="en-US" sz="3200" dirty="0">
                <a:solidFill>
                  <a:srgbClr val="FFFFFF"/>
                </a:solidFill>
              </a:rPr>
              <a:t>What is going on </a:t>
            </a:r>
            <a:br>
              <a:rPr lang="en-US" sz="3200" dirty="0">
                <a:solidFill>
                  <a:srgbClr val="FFFFFF"/>
                </a:solidFill>
              </a:rPr>
            </a:br>
            <a:r>
              <a:rPr lang="en-US" sz="3200" dirty="0">
                <a:solidFill>
                  <a:srgbClr val="FFFFFF"/>
                </a:solidFill>
              </a:rPr>
              <a:t>in the market?</a:t>
            </a:r>
          </a:p>
        </p:txBody>
      </p:sp>
      <p:sp>
        <p:nvSpPr>
          <p:cNvPr id="24" name="Text Placeholder 23"/>
          <p:cNvSpPr>
            <a:spLocks noGrp="1"/>
          </p:cNvSpPr>
          <p:nvPr>
            <p:ph type="body" sz="quarter" idx="10" hasCustomPrompt="1"/>
          </p:nvPr>
        </p:nvSpPr>
        <p:spPr>
          <a:xfrm>
            <a:off x="603507" y="1455822"/>
            <a:ext cx="5486397" cy="5132844"/>
          </a:xfrm>
          <a:prstGeom prst="rect">
            <a:avLst/>
          </a:prstGeom>
        </p:spPr>
        <p:txBody>
          <a:bodyPr/>
          <a:lstStyle>
            <a:lvl1pPr>
              <a:lnSpc>
                <a:spcPct val="85000"/>
              </a:lnSpc>
              <a:spcBef>
                <a:spcPts val="267"/>
              </a:spcBef>
              <a:buClr>
                <a:schemeClr val="bg1"/>
              </a:buClr>
              <a:defRPr sz="2133" baseline="0">
                <a:solidFill>
                  <a:schemeClr val="bg1"/>
                </a:solidFill>
              </a:defRPr>
            </a:lvl1pPr>
            <a:lvl2pPr>
              <a:lnSpc>
                <a:spcPct val="85000"/>
              </a:lnSpc>
              <a:spcBef>
                <a:spcPts val="267"/>
              </a:spcBef>
              <a:buClr>
                <a:schemeClr val="bg1"/>
              </a:buClr>
              <a:defRPr sz="2133">
                <a:solidFill>
                  <a:schemeClr val="bg1"/>
                </a:solidFill>
              </a:defRPr>
            </a:lvl2pPr>
            <a:lvl3pPr>
              <a:lnSpc>
                <a:spcPct val="85000"/>
              </a:lnSpc>
              <a:spcBef>
                <a:spcPts val="267"/>
              </a:spcBef>
              <a:buClr>
                <a:schemeClr val="bg1"/>
              </a:buClr>
              <a:defRPr sz="2133">
                <a:solidFill>
                  <a:schemeClr val="bg1"/>
                </a:solidFill>
              </a:defRPr>
            </a:lvl3pPr>
            <a:lvl4pPr>
              <a:lnSpc>
                <a:spcPct val="85000"/>
              </a:lnSpc>
              <a:spcBef>
                <a:spcPts val="267"/>
              </a:spcBef>
              <a:buClr>
                <a:schemeClr val="bg1"/>
              </a:buClr>
              <a:defRPr sz="2133">
                <a:solidFill>
                  <a:schemeClr val="bg1"/>
                </a:solidFill>
              </a:defRPr>
            </a:lvl4pPr>
            <a:lvl5pPr>
              <a:lnSpc>
                <a:spcPct val="85000"/>
              </a:lnSpc>
              <a:spcBef>
                <a:spcPts val="267"/>
              </a:spcBef>
              <a:buClr>
                <a:schemeClr val="bg1"/>
              </a:buClr>
              <a:defRPr sz="2133">
                <a:solidFill>
                  <a:schemeClr val="bg1"/>
                </a:solidFill>
              </a:defRPr>
            </a:lvl5pPr>
          </a:lstStyle>
          <a:p>
            <a:pPr lvl="0"/>
            <a:r>
              <a:rPr lang="en-US" dirty="0"/>
              <a:t>Add bullets to show what is going on in the market</a:t>
            </a:r>
          </a:p>
        </p:txBody>
      </p:sp>
      <p:sp>
        <p:nvSpPr>
          <p:cNvPr id="18" name="Freeform 17"/>
          <p:cNvSpPr>
            <a:spLocks noChangeAspect="1" noEditPoints="1"/>
          </p:cNvSpPr>
          <p:nvPr userDrawn="1"/>
        </p:nvSpPr>
        <p:spPr bwMode="auto">
          <a:xfrm>
            <a:off x="268224" y="268224"/>
            <a:ext cx="919747" cy="865456"/>
          </a:xfrm>
          <a:custGeom>
            <a:avLst/>
            <a:gdLst>
              <a:gd name="T0" fmla="*/ 5297 w 5760"/>
              <a:gd name="T1" fmla="*/ 1177 h 5421"/>
              <a:gd name="T2" fmla="*/ 5402 w 5760"/>
              <a:gd name="T3" fmla="*/ 1404 h 5421"/>
              <a:gd name="T4" fmla="*/ 5297 w 5760"/>
              <a:gd name="T5" fmla="*/ 1633 h 5421"/>
              <a:gd name="T6" fmla="*/ 5053 w 5760"/>
              <a:gd name="T7" fmla="*/ 1697 h 5421"/>
              <a:gd name="T8" fmla="*/ 3580 w 5760"/>
              <a:gd name="T9" fmla="*/ 2273 h 5421"/>
              <a:gd name="T10" fmla="*/ 3549 w 5760"/>
              <a:gd name="T11" fmla="*/ 2499 h 5421"/>
              <a:gd name="T12" fmla="*/ 3346 w 5760"/>
              <a:gd name="T13" fmla="*/ 2640 h 5421"/>
              <a:gd name="T14" fmla="*/ 3093 w 5760"/>
              <a:gd name="T15" fmla="*/ 2568 h 5421"/>
              <a:gd name="T16" fmla="*/ 2344 w 5760"/>
              <a:gd name="T17" fmla="*/ 3267 h 5421"/>
              <a:gd name="T18" fmla="*/ 2170 w 5760"/>
              <a:gd name="T19" fmla="*/ 3441 h 5421"/>
              <a:gd name="T20" fmla="*/ 1910 w 5760"/>
              <a:gd name="T21" fmla="*/ 3415 h 5421"/>
              <a:gd name="T22" fmla="*/ 681 w 5760"/>
              <a:gd name="T23" fmla="*/ 3543 h 5421"/>
              <a:gd name="T24" fmla="*/ 597 w 5760"/>
              <a:gd name="T25" fmla="*/ 3481 h 5421"/>
              <a:gd name="T26" fmla="*/ 656 w 5760"/>
              <a:gd name="T27" fmla="*/ 3389 h 5421"/>
              <a:gd name="T28" fmla="*/ 1843 w 5760"/>
              <a:gd name="T29" fmla="*/ 2965 h 5421"/>
              <a:gd name="T30" fmla="*/ 2065 w 5760"/>
              <a:gd name="T31" fmla="*/ 2865 h 5421"/>
              <a:gd name="T32" fmla="*/ 3009 w 5760"/>
              <a:gd name="T33" fmla="*/ 2438 h 5421"/>
              <a:gd name="T34" fmla="*/ 3035 w 5760"/>
              <a:gd name="T35" fmla="*/ 2198 h 5421"/>
              <a:gd name="T36" fmla="*/ 3238 w 5760"/>
              <a:gd name="T37" fmla="*/ 2055 h 5421"/>
              <a:gd name="T38" fmla="*/ 3468 w 5760"/>
              <a:gd name="T39" fmla="*/ 2108 h 5421"/>
              <a:gd name="T40" fmla="*/ 4812 w 5760"/>
              <a:gd name="T41" fmla="*/ 1352 h 5421"/>
              <a:gd name="T42" fmla="*/ 4955 w 5760"/>
              <a:gd name="T43" fmla="*/ 1147 h 5421"/>
              <a:gd name="T44" fmla="*/ 2362 w 5760"/>
              <a:gd name="T45" fmla="*/ 161 h 5421"/>
              <a:gd name="T46" fmla="*/ 2302 w 5760"/>
              <a:gd name="T47" fmla="*/ 275 h 5421"/>
              <a:gd name="T48" fmla="*/ 3377 w 5760"/>
              <a:gd name="T49" fmla="*/ 337 h 5421"/>
              <a:gd name="T50" fmla="*/ 3461 w 5760"/>
              <a:gd name="T51" fmla="*/ 247 h 5421"/>
              <a:gd name="T52" fmla="*/ 3370 w 5760"/>
              <a:gd name="T53" fmla="*/ 156 h 5421"/>
              <a:gd name="T54" fmla="*/ 3466 w 5760"/>
              <a:gd name="T55" fmla="*/ 20 h 5421"/>
              <a:gd name="T56" fmla="*/ 3613 w 5760"/>
              <a:gd name="T57" fmla="*/ 198 h 5421"/>
              <a:gd name="T58" fmla="*/ 5472 w 5760"/>
              <a:gd name="T59" fmla="*/ 343 h 5421"/>
              <a:gd name="T60" fmla="*/ 5694 w 5760"/>
              <a:gd name="T61" fmla="*/ 479 h 5421"/>
              <a:gd name="T62" fmla="*/ 5760 w 5760"/>
              <a:gd name="T63" fmla="*/ 3679 h 5421"/>
              <a:gd name="T64" fmla="*/ 5659 w 5760"/>
              <a:gd name="T65" fmla="*/ 3921 h 5421"/>
              <a:gd name="T66" fmla="*/ 5416 w 5760"/>
              <a:gd name="T67" fmla="*/ 4021 h 5421"/>
              <a:gd name="T68" fmla="*/ 3145 w 5760"/>
              <a:gd name="T69" fmla="*/ 3969 h 5421"/>
              <a:gd name="T70" fmla="*/ 3194 w 5760"/>
              <a:gd name="T71" fmla="*/ 3869 h 5421"/>
              <a:gd name="T72" fmla="*/ 5533 w 5760"/>
              <a:gd name="T73" fmla="*/ 3824 h 5421"/>
              <a:gd name="T74" fmla="*/ 5605 w 5760"/>
              <a:gd name="T75" fmla="*/ 681 h 5421"/>
              <a:gd name="T76" fmla="*/ 5500 w 5760"/>
              <a:gd name="T77" fmla="*/ 512 h 5421"/>
              <a:gd name="T78" fmla="*/ 3370 w 5760"/>
              <a:gd name="T79" fmla="*/ 495 h 5421"/>
              <a:gd name="T80" fmla="*/ 300 w 5760"/>
              <a:gd name="T81" fmla="*/ 498 h 5421"/>
              <a:gd name="T82" fmla="*/ 161 w 5760"/>
              <a:gd name="T83" fmla="*/ 638 h 5421"/>
              <a:gd name="T84" fmla="*/ 197 w 5760"/>
              <a:gd name="T85" fmla="*/ 3796 h 5421"/>
              <a:gd name="T86" fmla="*/ 2662 w 5760"/>
              <a:gd name="T87" fmla="*/ 3866 h 5421"/>
              <a:gd name="T88" fmla="*/ 2822 w 5760"/>
              <a:gd name="T89" fmla="*/ 3909 h 5421"/>
              <a:gd name="T90" fmla="*/ 2964 w 5760"/>
              <a:gd name="T91" fmla="*/ 4112 h 5421"/>
              <a:gd name="T92" fmla="*/ 4861 w 5760"/>
              <a:gd name="T93" fmla="*/ 5266 h 5421"/>
              <a:gd name="T94" fmla="*/ 4926 w 5760"/>
              <a:gd name="T95" fmla="*/ 5355 h 5421"/>
              <a:gd name="T96" fmla="*/ 4849 w 5760"/>
              <a:gd name="T97" fmla="*/ 5421 h 5421"/>
              <a:gd name="T98" fmla="*/ 888 w 5760"/>
              <a:gd name="T99" fmla="*/ 5409 h 5421"/>
              <a:gd name="T100" fmla="*/ 834 w 5760"/>
              <a:gd name="T101" fmla="*/ 5320 h 5421"/>
              <a:gd name="T102" fmla="*/ 2812 w 5760"/>
              <a:gd name="T103" fmla="*/ 4955 h 5421"/>
              <a:gd name="T104" fmla="*/ 2767 w 5760"/>
              <a:gd name="T105" fmla="*/ 4061 h 5421"/>
              <a:gd name="T106" fmla="*/ 2662 w 5760"/>
              <a:gd name="T107" fmla="*/ 4021 h 5421"/>
              <a:gd name="T108" fmla="*/ 141 w 5760"/>
              <a:gd name="T109" fmla="*/ 3955 h 5421"/>
              <a:gd name="T110" fmla="*/ 5 w 5760"/>
              <a:gd name="T111" fmla="*/ 3735 h 5421"/>
              <a:gd name="T112" fmla="*/ 38 w 5760"/>
              <a:gd name="T113" fmla="*/ 522 h 5421"/>
              <a:gd name="T114" fmla="*/ 236 w 5760"/>
              <a:gd name="T115" fmla="*/ 355 h 5421"/>
              <a:gd name="T116" fmla="*/ 2143 w 5760"/>
              <a:gd name="T117" fmla="*/ 247 h 5421"/>
              <a:gd name="T118" fmla="*/ 2252 w 5760"/>
              <a:gd name="T119" fmla="*/ 42 h 5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60" h="5421">
                <a:moveTo>
                  <a:pt x="5105" y="1107"/>
                </a:moveTo>
                <a:lnTo>
                  <a:pt x="5158" y="1111"/>
                </a:lnTo>
                <a:lnTo>
                  <a:pt x="5208" y="1125"/>
                </a:lnTo>
                <a:lnTo>
                  <a:pt x="5256" y="1147"/>
                </a:lnTo>
                <a:lnTo>
                  <a:pt x="5297" y="1177"/>
                </a:lnTo>
                <a:lnTo>
                  <a:pt x="5332" y="1212"/>
                </a:lnTo>
                <a:lnTo>
                  <a:pt x="5362" y="1254"/>
                </a:lnTo>
                <a:lnTo>
                  <a:pt x="5385" y="1301"/>
                </a:lnTo>
                <a:lnTo>
                  <a:pt x="5399" y="1352"/>
                </a:lnTo>
                <a:lnTo>
                  <a:pt x="5402" y="1404"/>
                </a:lnTo>
                <a:lnTo>
                  <a:pt x="5399" y="1458"/>
                </a:lnTo>
                <a:lnTo>
                  <a:pt x="5385" y="1509"/>
                </a:lnTo>
                <a:lnTo>
                  <a:pt x="5362" y="1554"/>
                </a:lnTo>
                <a:lnTo>
                  <a:pt x="5332" y="1596"/>
                </a:lnTo>
                <a:lnTo>
                  <a:pt x="5297" y="1633"/>
                </a:lnTo>
                <a:lnTo>
                  <a:pt x="5256" y="1661"/>
                </a:lnTo>
                <a:lnTo>
                  <a:pt x="5208" y="1683"/>
                </a:lnTo>
                <a:lnTo>
                  <a:pt x="5158" y="1697"/>
                </a:lnTo>
                <a:lnTo>
                  <a:pt x="5105" y="1703"/>
                </a:lnTo>
                <a:lnTo>
                  <a:pt x="5053" y="1697"/>
                </a:lnTo>
                <a:lnTo>
                  <a:pt x="5004" y="1685"/>
                </a:lnTo>
                <a:lnTo>
                  <a:pt x="4961" y="1664"/>
                </a:lnTo>
                <a:lnTo>
                  <a:pt x="4919" y="1636"/>
                </a:lnTo>
                <a:lnTo>
                  <a:pt x="4884" y="1601"/>
                </a:lnTo>
                <a:lnTo>
                  <a:pt x="3580" y="2273"/>
                </a:lnTo>
                <a:lnTo>
                  <a:pt x="3587" y="2310"/>
                </a:lnTo>
                <a:lnTo>
                  <a:pt x="3590" y="2349"/>
                </a:lnTo>
                <a:lnTo>
                  <a:pt x="3585" y="2401"/>
                </a:lnTo>
                <a:lnTo>
                  <a:pt x="3571" y="2452"/>
                </a:lnTo>
                <a:lnTo>
                  <a:pt x="3549" y="2499"/>
                </a:lnTo>
                <a:lnTo>
                  <a:pt x="3519" y="2539"/>
                </a:lnTo>
                <a:lnTo>
                  <a:pt x="3484" y="2575"/>
                </a:lnTo>
                <a:lnTo>
                  <a:pt x="3442" y="2605"/>
                </a:lnTo>
                <a:lnTo>
                  <a:pt x="3397" y="2626"/>
                </a:lnTo>
                <a:lnTo>
                  <a:pt x="3346" y="2640"/>
                </a:lnTo>
                <a:lnTo>
                  <a:pt x="3292" y="2645"/>
                </a:lnTo>
                <a:lnTo>
                  <a:pt x="3236" y="2640"/>
                </a:lnTo>
                <a:lnTo>
                  <a:pt x="3184" y="2624"/>
                </a:lnTo>
                <a:lnTo>
                  <a:pt x="3137" y="2600"/>
                </a:lnTo>
                <a:lnTo>
                  <a:pt x="3093" y="2568"/>
                </a:lnTo>
                <a:lnTo>
                  <a:pt x="2346" y="3069"/>
                </a:lnTo>
                <a:lnTo>
                  <a:pt x="2358" y="3115"/>
                </a:lnTo>
                <a:lnTo>
                  <a:pt x="2363" y="3164"/>
                </a:lnTo>
                <a:lnTo>
                  <a:pt x="2358" y="3216"/>
                </a:lnTo>
                <a:lnTo>
                  <a:pt x="2344" y="3267"/>
                </a:lnTo>
                <a:lnTo>
                  <a:pt x="2321" y="3314"/>
                </a:lnTo>
                <a:lnTo>
                  <a:pt x="2292" y="3354"/>
                </a:lnTo>
                <a:lnTo>
                  <a:pt x="2257" y="3391"/>
                </a:lnTo>
                <a:lnTo>
                  <a:pt x="2215" y="3420"/>
                </a:lnTo>
                <a:lnTo>
                  <a:pt x="2170" y="3441"/>
                </a:lnTo>
                <a:lnTo>
                  <a:pt x="2119" y="3455"/>
                </a:lnTo>
                <a:lnTo>
                  <a:pt x="2065" y="3461"/>
                </a:lnTo>
                <a:lnTo>
                  <a:pt x="2009" y="3455"/>
                </a:lnTo>
                <a:lnTo>
                  <a:pt x="1957" y="3440"/>
                </a:lnTo>
                <a:lnTo>
                  <a:pt x="1910" y="3415"/>
                </a:lnTo>
                <a:lnTo>
                  <a:pt x="1868" y="3384"/>
                </a:lnTo>
                <a:lnTo>
                  <a:pt x="1831" y="3345"/>
                </a:lnTo>
                <a:lnTo>
                  <a:pt x="1801" y="3300"/>
                </a:lnTo>
                <a:lnTo>
                  <a:pt x="689" y="3541"/>
                </a:lnTo>
                <a:lnTo>
                  <a:pt x="681" y="3543"/>
                </a:lnTo>
                <a:lnTo>
                  <a:pt x="674" y="3543"/>
                </a:lnTo>
                <a:lnTo>
                  <a:pt x="648" y="3539"/>
                </a:lnTo>
                <a:lnTo>
                  <a:pt x="625" y="3527"/>
                </a:lnTo>
                <a:lnTo>
                  <a:pt x="607" y="3506"/>
                </a:lnTo>
                <a:lnTo>
                  <a:pt x="597" y="3481"/>
                </a:lnTo>
                <a:lnTo>
                  <a:pt x="595" y="3457"/>
                </a:lnTo>
                <a:lnTo>
                  <a:pt x="602" y="3433"/>
                </a:lnTo>
                <a:lnTo>
                  <a:pt x="614" y="3413"/>
                </a:lnTo>
                <a:lnTo>
                  <a:pt x="634" y="3398"/>
                </a:lnTo>
                <a:lnTo>
                  <a:pt x="656" y="3389"/>
                </a:lnTo>
                <a:lnTo>
                  <a:pt x="1768" y="3148"/>
                </a:lnTo>
                <a:lnTo>
                  <a:pt x="1775" y="3096"/>
                </a:lnTo>
                <a:lnTo>
                  <a:pt x="1791" y="3049"/>
                </a:lnTo>
                <a:lnTo>
                  <a:pt x="1814" y="3005"/>
                </a:lnTo>
                <a:lnTo>
                  <a:pt x="1843" y="2965"/>
                </a:lnTo>
                <a:lnTo>
                  <a:pt x="1878" y="2932"/>
                </a:lnTo>
                <a:lnTo>
                  <a:pt x="1920" y="2904"/>
                </a:lnTo>
                <a:lnTo>
                  <a:pt x="1965" y="2883"/>
                </a:lnTo>
                <a:lnTo>
                  <a:pt x="2013" y="2870"/>
                </a:lnTo>
                <a:lnTo>
                  <a:pt x="2065" y="2865"/>
                </a:lnTo>
                <a:lnTo>
                  <a:pt x="2119" y="2870"/>
                </a:lnTo>
                <a:lnTo>
                  <a:pt x="2171" y="2884"/>
                </a:lnTo>
                <a:lnTo>
                  <a:pt x="2217" y="2909"/>
                </a:lnTo>
                <a:lnTo>
                  <a:pt x="2259" y="2939"/>
                </a:lnTo>
                <a:lnTo>
                  <a:pt x="3009" y="2438"/>
                </a:lnTo>
                <a:lnTo>
                  <a:pt x="2999" y="2394"/>
                </a:lnTo>
                <a:lnTo>
                  <a:pt x="2995" y="2349"/>
                </a:lnTo>
                <a:lnTo>
                  <a:pt x="2999" y="2294"/>
                </a:lnTo>
                <a:lnTo>
                  <a:pt x="3013" y="2244"/>
                </a:lnTo>
                <a:lnTo>
                  <a:pt x="3035" y="2198"/>
                </a:lnTo>
                <a:lnTo>
                  <a:pt x="3065" y="2156"/>
                </a:lnTo>
                <a:lnTo>
                  <a:pt x="3100" y="2120"/>
                </a:lnTo>
                <a:lnTo>
                  <a:pt x="3142" y="2090"/>
                </a:lnTo>
                <a:lnTo>
                  <a:pt x="3189" y="2069"/>
                </a:lnTo>
                <a:lnTo>
                  <a:pt x="3238" y="2055"/>
                </a:lnTo>
                <a:lnTo>
                  <a:pt x="3292" y="2050"/>
                </a:lnTo>
                <a:lnTo>
                  <a:pt x="3341" y="2053"/>
                </a:lnTo>
                <a:lnTo>
                  <a:pt x="3386" y="2066"/>
                </a:lnTo>
                <a:lnTo>
                  <a:pt x="3430" y="2083"/>
                </a:lnTo>
                <a:lnTo>
                  <a:pt x="3468" y="2108"/>
                </a:lnTo>
                <a:lnTo>
                  <a:pt x="3503" y="2139"/>
                </a:lnTo>
                <a:lnTo>
                  <a:pt x="4814" y="1463"/>
                </a:lnTo>
                <a:lnTo>
                  <a:pt x="4809" y="1434"/>
                </a:lnTo>
                <a:lnTo>
                  <a:pt x="4807" y="1404"/>
                </a:lnTo>
                <a:lnTo>
                  <a:pt x="4812" y="1352"/>
                </a:lnTo>
                <a:lnTo>
                  <a:pt x="4826" y="1301"/>
                </a:lnTo>
                <a:lnTo>
                  <a:pt x="4849" y="1254"/>
                </a:lnTo>
                <a:lnTo>
                  <a:pt x="4877" y="1212"/>
                </a:lnTo>
                <a:lnTo>
                  <a:pt x="4913" y="1177"/>
                </a:lnTo>
                <a:lnTo>
                  <a:pt x="4955" y="1147"/>
                </a:lnTo>
                <a:lnTo>
                  <a:pt x="5001" y="1125"/>
                </a:lnTo>
                <a:lnTo>
                  <a:pt x="5051" y="1111"/>
                </a:lnTo>
                <a:lnTo>
                  <a:pt x="5105" y="1107"/>
                </a:lnTo>
                <a:close/>
                <a:moveTo>
                  <a:pt x="2390" y="156"/>
                </a:moveTo>
                <a:lnTo>
                  <a:pt x="2362" y="161"/>
                </a:lnTo>
                <a:lnTo>
                  <a:pt x="2335" y="173"/>
                </a:lnTo>
                <a:lnTo>
                  <a:pt x="2316" y="194"/>
                </a:lnTo>
                <a:lnTo>
                  <a:pt x="2304" y="219"/>
                </a:lnTo>
                <a:lnTo>
                  <a:pt x="2299" y="247"/>
                </a:lnTo>
                <a:lnTo>
                  <a:pt x="2302" y="275"/>
                </a:lnTo>
                <a:lnTo>
                  <a:pt x="2314" y="299"/>
                </a:lnTo>
                <a:lnTo>
                  <a:pt x="2334" y="318"/>
                </a:lnTo>
                <a:lnTo>
                  <a:pt x="2356" y="330"/>
                </a:lnTo>
                <a:lnTo>
                  <a:pt x="2383" y="337"/>
                </a:lnTo>
                <a:lnTo>
                  <a:pt x="3377" y="337"/>
                </a:lnTo>
                <a:lnTo>
                  <a:pt x="3404" y="330"/>
                </a:lnTo>
                <a:lnTo>
                  <a:pt x="3426" y="318"/>
                </a:lnTo>
                <a:lnTo>
                  <a:pt x="3446" y="299"/>
                </a:lnTo>
                <a:lnTo>
                  <a:pt x="3458" y="275"/>
                </a:lnTo>
                <a:lnTo>
                  <a:pt x="3461" y="247"/>
                </a:lnTo>
                <a:lnTo>
                  <a:pt x="3456" y="219"/>
                </a:lnTo>
                <a:lnTo>
                  <a:pt x="3444" y="194"/>
                </a:lnTo>
                <a:lnTo>
                  <a:pt x="3425" y="173"/>
                </a:lnTo>
                <a:lnTo>
                  <a:pt x="3398" y="161"/>
                </a:lnTo>
                <a:lnTo>
                  <a:pt x="3370" y="156"/>
                </a:lnTo>
                <a:lnTo>
                  <a:pt x="2390" y="156"/>
                </a:lnTo>
                <a:close/>
                <a:moveTo>
                  <a:pt x="2390" y="0"/>
                </a:moveTo>
                <a:lnTo>
                  <a:pt x="3370" y="0"/>
                </a:lnTo>
                <a:lnTo>
                  <a:pt x="3419" y="6"/>
                </a:lnTo>
                <a:lnTo>
                  <a:pt x="3466" y="20"/>
                </a:lnTo>
                <a:lnTo>
                  <a:pt x="3508" y="42"/>
                </a:lnTo>
                <a:lnTo>
                  <a:pt x="3545" y="72"/>
                </a:lnTo>
                <a:lnTo>
                  <a:pt x="3575" y="109"/>
                </a:lnTo>
                <a:lnTo>
                  <a:pt x="3597" y="151"/>
                </a:lnTo>
                <a:lnTo>
                  <a:pt x="3613" y="198"/>
                </a:lnTo>
                <a:lnTo>
                  <a:pt x="3617" y="247"/>
                </a:lnTo>
                <a:lnTo>
                  <a:pt x="3613" y="294"/>
                </a:lnTo>
                <a:lnTo>
                  <a:pt x="3599" y="337"/>
                </a:lnTo>
                <a:lnTo>
                  <a:pt x="5416" y="337"/>
                </a:lnTo>
                <a:lnTo>
                  <a:pt x="5472" y="343"/>
                </a:lnTo>
                <a:lnTo>
                  <a:pt x="5524" y="355"/>
                </a:lnTo>
                <a:lnTo>
                  <a:pt x="5575" y="376"/>
                </a:lnTo>
                <a:lnTo>
                  <a:pt x="5619" y="404"/>
                </a:lnTo>
                <a:lnTo>
                  <a:pt x="5659" y="439"/>
                </a:lnTo>
                <a:lnTo>
                  <a:pt x="5694" y="479"/>
                </a:lnTo>
                <a:lnTo>
                  <a:pt x="5722" y="522"/>
                </a:lnTo>
                <a:lnTo>
                  <a:pt x="5743" y="573"/>
                </a:lnTo>
                <a:lnTo>
                  <a:pt x="5755" y="625"/>
                </a:lnTo>
                <a:lnTo>
                  <a:pt x="5760" y="681"/>
                </a:lnTo>
                <a:lnTo>
                  <a:pt x="5760" y="3679"/>
                </a:lnTo>
                <a:lnTo>
                  <a:pt x="5755" y="3735"/>
                </a:lnTo>
                <a:lnTo>
                  <a:pt x="5743" y="3787"/>
                </a:lnTo>
                <a:lnTo>
                  <a:pt x="5722" y="3836"/>
                </a:lnTo>
                <a:lnTo>
                  <a:pt x="5694" y="3881"/>
                </a:lnTo>
                <a:lnTo>
                  <a:pt x="5659" y="3921"/>
                </a:lnTo>
                <a:lnTo>
                  <a:pt x="5619" y="3955"/>
                </a:lnTo>
                <a:lnTo>
                  <a:pt x="5575" y="3983"/>
                </a:lnTo>
                <a:lnTo>
                  <a:pt x="5524" y="4003"/>
                </a:lnTo>
                <a:lnTo>
                  <a:pt x="5472" y="4017"/>
                </a:lnTo>
                <a:lnTo>
                  <a:pt x="5416" y="4021"/>
                </a:lnTo>
                <a:lnTo>
                  <a:pt x="3220" y="4021"/>
                </a:lnTo>
                <a:lnTo>
                  <a:pt x="3194" y="4017"/>
                </a:lnTo>
                <a:lnTo>
                  <a:pt x="3173" y="4007"/>
                </a:lnTo>
                <a:lnTo>
                  <a:pt x="3158" y="3989"/>
                </a:lnTo>
                <a:lnTo>
                  <a:pt x="3145" y="3969"/>
                </a:lnTo>
                <a:lnTo>
                  <a:pt x="3142" y="3944"/>
                </a:lnTo>
                <a:lnTo>
                  <a:pt x="3145" y="3920"/>
                </a:lnTo>
                <a:lnTo>
                  <a:pt x="3158" y="3897"/>
                </a:lnTo>
                <a:lnTo>
                  <a:pt x="3173" y="3881"/>
                </a:lnTo>
                <a:lnTo>
                  <a:pt x="3194" y="3869"/>
                </a:lnTo>
                <a:lnTo>
                  <a:pt x="3220" y="3866"/>
                </a:lnTo>
                <a:lnTo>
                  <a:pt x="5416" y="3866"/>
                </a:lnTo>
                <a:lnTo>
                  <a:pt x="5460" y="3860"/>
                </a:lnTo>
                <a:lnTo>
                  <a:pt x="5500" y="3846"/>
                </a:lnTo>
                <a:lnTo>
                  <a:pt x="5533" y="3824"/>
                </a:lnTo>
                <a:lnTo>
                  <a:pt x="5563" y="3796"/>
                </a:lnTo>
                <a:lnTo>
                  <a:pt x="5585" y="3761"/>
                </a:lnTo>
                <a:lnTo>
                  <a:pt x="5599" y="3721"/>
                </a:lnTo>
                <a:lnTo>
                  <a:pt x="5605" y="3679"/>
                </a:lnTo>
                <a:lnTo>
                  <a:pt x="5605" y="681"/>
                </a:lnTo>
                <a:lnTo>
                  <a:pt x="5599" y="638"/>
                </a:lnTo>
                <a:lnTo>
                  <a:pt x="5585" y="598"/>
                </a:lnTo>
                <a:lnTo>
                  <a:pt x="5563" y="564"/>
                </a:lnTo>
                <a:lnTo>
                  <a:pt x="5533" y="535"/>
                </a:lnTo>
                <a:lnTo>
                  <a:pt x="5500" y="512"/>
                </a:lnTo>
                <a:lnTo>
                  <a:pt x="5460" y="498"/>
                </a:lnTo>
                <a:lnTo>
                  <a:pt x="5416" y="493"/>
                </a:lnTo>
                <a:lnTo>
                  <a:pt x="3384" y="493"/>
                </a:lnTo>
                <a:lnTo>
                  <a:pt x="3377" y="495"/>
                </a:lnTo>
                <a:lnTo>
                  <a:pt x="3370" y="495"/>
                </a:lnTo>
                <a:lnTo>
                  <a:pt x="2390" y="495"/>
                </a:lnTo>
                <a:lnTo>
                  <a:pt x="2383" y="495"/>
                </a:lnTo>
                <a:lnTo>
                  <a:pt x="2376" y="493"/>
                </a:lnTo>
                <a:lnTo>
                  <a:pt x="344" y="493"/>
                </a:lnTo>
                <a:lnTo>
                  <a:pt x="300" y="498"/>
                </a:lnTo>
                <a:lnTo>
                  <a:pt x="262" y="512"/>
                </a:lnTo>
                <a:lnTo>
                  <a:pt x="227" y="535"/>
                </a:lnTo>
                <a:lnTo>
                  <a:pt x="197" y="564"/>
                </a:lnTo>
                <a:lnTo>
                  <a:pt x="175" y="598"/>
                </a:lnTo>
                <a:lnTo>
                  <a:pt x="161" y="638"/>
                </a:lnTo>
                <a:lnTo>
                  <a:pt x="155" y="681"/>
                </a:lnTo>
                <a:lnTo>
                  <a:pt x="155" y="3679"/>
                </a:lnTo>
                <a:lnTo>
                  <a:pt x="161" y="3721"/>
                </a:lnTo>
                <a:lnTo>
                  <a:pt x="175" y="3761"/>
                </a:lnTo>
                <a:lnTo>
                  <a:pt x="197" y="3796"/>
                </a:lnTo>
                <a:lnTo>
                  <a:pt x="227" y="3824"/>
                </a:lnTo>
                <a:lnTo>
                  <a:pt x="262" y="3846"/>
                </a:lnTo>
                <a:lnTo>
                  <a:pt x="300" y="3860"/>
                </a:lnTo>
                <a:lnTo>
                  <a:pt x="344" y="3866"/>
                </a:lnTo>
                <a:lnTo>
                  <a:pt x="2662" y="3866"/>
                </a:lnTo>
                <a:lnTo>
                  <a:pt x="2667" y="3867"/>
                </a:lnTo>
                <a:lnTo>
                  <a:pt x="2672" y="3867"/>
                </a:lnTo>
                <a:lnTo>
                  <a:pt x="2726" y="3873"/>
                </a:lnTo>
                <a:lnTo>
                  <a:pt x="2775" y="3886"/>
                </a:lnTo>
                <a:lnTo>
                  <a:pt x="2822" y="3909"/>
                </a:lnTo>
                <a:lnTo>
                  <a:pt x="2864" y="3939"/>
                </a:lnTo>
                <a:lnTo>
                  <a:pt x="2899" y="3974"/>
                </a:lnTo>
                <a:lnTo>
                  <a:pt x="2929" y="4016"/>
                </a:lnTo>
                <a:lnTo>
                  <a:pt x="2950" y="4063"/>
                </a:lnTo>
                <a:lnTo>
                  <a:pt x="2964" y="4112"/>
                </a:lnTo>
                <a:lnTo>
                  <a:pt x="2969" y="4166"/>
                </a:lnTo>
                <a:lnTo>
                  <a:pt x="2967" y="4169"/>
                </a:lnTo>
                <a:lnTo>
                  <a:pt x="2967" y="4173"/>
                </a:lnTo>
                <a:lnTo>
                  <a:pt x="2967" y="4957"/>
                </a:lnTo>
                <a:lnTo>
                  <a:pt x="4861" y="5266"/>
                </a:lnTo>
                <a:lnTo>
                  <a:pt x="4886" y="5274"/>
                </a:lnTo>
                <a:lnTo>
                  <a:pt x="4905" y="5288"/>
                </a:lnTo>
                <a:lnTo>
                  <a:pt x="4919" y="5308"/>
                </a:lnTo>
                <a:lnTo>
                  <a:pt x="4926" y="5330"/>
                </a:lnTo>
                <a:lnTo>
                  <a:pt x="4926" y="5355"/>
                </a:lnTo>
                <a:lnTo>
                  <a:pt x="4919" y="5377"/>
                </a:lnTo>
                <a:lnTo>
                  <a:pt x="4906" y="5395"/>
                </a:lnTo>
                <a:lnTo>
                  <a:pt x="4891" y="5409"/>
                </a:lnTo>
                <a:lnTo>
                  <a:pt x="4870" y="5418"/>
                </a:lnTo>
                <a:lnTo>
                  <a:pt x="4849" y="5421"/>
                </a:lnTo>
                <a:lnTo>
                  <a:pt x="4837" y="5419"/>
                </a:lnTo>
                <a:lnTo>
                  <a:pt x="2889" y="5102"/>
                </a:lnTo>
                <a:lnTo>
                  <a:pt x="923" y="5411"/>
                </a:lnTo>
                <a:lnTo>
                  <a:pt x="911" y="5412"/>
                </a:lnTo>
                <a:lnTo>
                  <a:pt x="888" y="5409"/>
                </a:lnTo>
                <a:lnTo>
                  <a:pt x="869" y="5400"/>
                </a:lnTo>
                <a:lnTo>
                  <a:pt x="854" y="5386"/>
                </a:lnTo>
                <a:lnTo>
                  <a:pt x="841" y="5367"/>
                </a:lnTo>
                <a:lnTo>
                  <a:pt x="834" y="5346"/>
                </a:lnTo>
                <a:lnTo>
                  <a:pt x="834" y="5320"/>
                </a:lnTo>
                <a:lnTo>
                  <a:pt x="841" y="5297"/>
                </a:lnTo>
                <a:lnTo>
                  <a:pt x="855" y="5278"/>
                </a:lnTo>
                <a:lnTo>
                  <a:pt x="876" y="5264"/>
                </a:lnTo>
                <a:lnTo>
                  <a:pt x="899" y="5257"/>
                </a:lnTo>
                <a:lnTo>
                  <a:pt x="2812" y="4955"/>
                </a:lnTo>
                <a:lnTo>
                  <a:pt x="2812" y="4154"/>
                </a:lnTo>
                <a:lnTo>
                  <a:pt x="2812" y="4152"/>
                </a:lnTo>
                <a:lnTo>
                  <a:pt x="2803" y="4119"/>
                </a:lnTo>
                <a:lnTo>
                  <a:pt x="2789" y="4087"/>
                </a:lnTo>
                <a:lnTo>
                  <a:pt x="2767" y="4061"/>
                </a:lnTo>
                <a:lnTo>
                  <a:pt x="2739" y="4040"/>
                </a:lnTo>
                <a:lnTo>
                  <a:pt x="2707" y="4028"/>
                </a:lnTo>
                <a:lnTo>
                  <a:pt x="2671" y="4023"/>
                </a:lnTo>
                <a:lnTo>
                  <a:pt x="2665" y="4023"/>
                </a:lnTo>
                <a:lnTo>
                  <a:pt x="2662" y="4021"/>
                </a:lnTo>
                <a:lnTo>
                  <a:pt x="344" y="4021"/>
                </a:lnTo>
                <a:lnTo>
                  <a:pt x="288" y="4017"/>
                </a:lnTo>
                <a:lnTo>
                  <a:pt x="236" y="4003"/>
                </a:lnTo>
                <a:lnTo>
                  <a:pt x="185" y="3983"/>
                </a:lnTo>
                <a:lnTo>
                  <a:pt x="141" y="3955"/>
                </a:lnTo>
                <a:lnTo>
                  <a:pt x="101" y="3921"/>
                </a:lnTo>
                <a:lnTo>
                  <a:pt x="66" y="3881"/>
                </a:lnTo>
                <a:lnTo>
                  <a:pt x="38" y="3836"/>
                </a:lnTo>
                <a:lnTo>
                  <a:pt x="17" y="3787"/>
                </a:lnTo>
                <a:lnTo>
                  <a:pt x="5" y="3735"/>
                </a:lnTo>
                <a:lnTo>
                  <a:pt x="0" y="3679"/>
                </a:lnTo>
                <a:lnTo>
                  <a:pt x="0" y="681"/>
                </a:lnTo>
                <a:lnTo>
                  <a:pt x="5" y="625"/>
                </a:lnTo>
                <a:lnTo>
                  <a:pt x="17" y="573"/>
                </a:lnTo>
                <a:lnTo>
                  <a:pt x="38" y="522"/>
                </a:lnTo>
                <a:lnTo>
                  <a:pt x="66" y="479"/>
                </a:lnTo>
                <a:lnTo>
                  <a:pt x="101" y="439"/>
                </a:lnTo>
                <a:lnTo>
                  <a:pt x="141" y="404"/>
                </a:lnTo>
                <a:lnTo>
                  <a:pt x="185" y="376"/>
                </a:lnTo>
                <a:lnTo>
                  <a:pt x="236" y="355"/>
                </a:lnTo>
                <a:lnTo>
                  <a:pt x="288" y="343"/>
                </a:lnTo>
                <a:lnTo>
                  <a:pt x="344" y="337"/>
                </a:lnTo>
                <a:lnTo>
                  <a:pt x="2161" y="337"/>
                </a:lnTo>
                <a:lnTo>
                  <a:pt x="2147" y="294"/>
                </a:lnTo>
                <a:lnTo>
                  <a:pt x="2143" y="247"/>
                </a:lnTo>
                <a:lnTo>
                  <a:pt x="2147" y="198"/>
                </a:lnTo>
                <a:lnTo>
                  <a:pt x="2163" y="151"/>
                </a:lnTo>
                <a:lnTo>
                  <a:pt x="2185" y="109"/>
                </a:lnTo>
                <a:lnTo>
                  <a:pt x="2215" y="72"/>
                </a:lnTo>
                <a:lnTo>
                  <a:pt x="2252" y="42"/>
                </a:lnTo>
                <a:lnTo>
                  <a:pt x="2294" y="20"/>
                </a:lnTo>
                <a:lnTo>
                  <a:pt x="2341" y="6"/>
                </a:lnTo>
                <a:lnTo>
                  <a:pt x="239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41693269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Direction - Photo">
    <p:spTree>
      <p:nvGrpSpPr>
        <p:cNvPr id="1" name=""/>
        <p:cNvGrpSpPr/>
        <p:nvPr/>
      </p:nvGrpSpPr>
      <p:grpSpPr>
        <a:xfrm>
          <a:off x="0" y="0"/>
          <a:ext cx="0" cy="0"/>
          <a:chOff x="0" y="0"/>
          <a:chExt cx="0" cy="0"/>
        </a:xfrm>
      </p:grpSpPr>
      <p:grpSp>
        <p:nvGrpSpPr>
          <p:cNvPr id="3" name="Group 2"/>
          <p:cNvGrpSpPr/>
          <p:nvPr userDrawn="1"/>
        </p:nvGrpSpPr>
        <p:grpSpPr>
          <a:xfrm>
            <a:off x="0" y="0"/>
            <a:ext cx="12192000" cy="6858000"/>
            <a:chOff x="0" y="0"/>
            <a:chExt cx="9144000" cy="5143500"/>
          </a:xfrm>
        </p:grpSpPr>
        <p:sp>
          <p:nvSpPr>
            <p:cNvPr id="4" name="Rectangle 3"/>
            <p:cNvSpPr/>
            <p:nvPr/>
          </p:nvSpPr>
          <p:spPr>
            <a:xfrm>
              <a:off x="0" y="0"/>
              <a:ext cx="9144000" cy="5143500"/>
            </a:xfrm>
            <a:prstGeom prst="rect">
              <a:avLst/>
            </a:prstGeom>
            <a:gradFill>
              <a:gsLst>
                <a:gs pos="0">
                  <a:srgbClr val="00517E">
                    <a:alpha val="65000"/>
                  </a:srgbClr>
                </a:gs>
                <a:gs pos="100000">
                  <a:srgbClr val="04304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5" name="TextBox 4"/>
            <p:cNvSpPr txBox="1"/>
            <p:nvPr/>
          </p:nvSpPr>
          <p:spPr>
            <a:xfrm>
              <a:off x="3310128" y="4964587"/>
              <a:ext cx="2514600" cy="146243"/>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grpSp>
          <p:nvGrpSpPr>
            <p:cNvPr id="6" name="Group 5"/>
            <p:cNvGrpSpPr/>
            <p:nvPr/>
          </p:nvGrpSpPr>
          <p:grpSpPr>
            <a:xfrm>
              <a:off x="8427835" y="4765184"/>
              <a:ext cx="526892" cy="220528"/>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9"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0"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grpSp>
      <p:sp>
        <p:nvSpPr>
          <p:cNvPr id="19" name="Text Placeholder 2"/>
          <p:cNvSpPr txBox="1">
            <a:spLocks/>
          </p:cNvSpPr>
          <p:nvPr userDrawn="1"/>
        </p:nvSpPr>
        <p:spPr>
          <a:xfrm flipH="1">
            <a:off x="1529347" y="381001"/>
            <a:ext cx="4566653" cy="919748"/>
          </a:xfrm>
          <a:prstGeom prst="rect">
            <a:avLst/>
          </a:prstGeom>
        </p:spPr>
        <p:txBody>
          <a:bodyPr vert="horz" wrap="square" lIns="121920" tIns="60960" rIns="121920" bIns="60960" rtlCol="0" anchor="ctr"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l">
              <a:buClr>
                <a:srgbClr val="0074BE"/>
              </a:buClr>
            </a:pPr>
            <a:r>
              <a:rPr lang="en-US" sz="3200" dirty="0">
                <a:solidFill>
                  <a:srgbClr val="FFFFFF"/>
                </a:solidFill>
              </a:rPr>
              <a:t>Where are we headed?</a:t>
            </a:r>
          </a:p>
        </p:txBody>
      </p:sp>
      <p:sp>
        <p:nvSpPr>
          <p:cNvPr id="24" name="Text Placeholder 23"/>
          <p:cNvSpPr>
            <a:spLocks noGrp="1"/>
          </p:cNvSpPr>
          <p:nvPr>
            <p:ph type="body" sz="quarter" idx="10" hasCustomPrompt="1"/>
          </p:nvPr>
        </p:nvSpPr>
        <p:spPr>
          <a:xfrm>
            <a:off x="603507" y="1455822"/>
            <a:ext cx="5486397" cy="5132844"/>
          </a:xfrm>
          <a:prstGeom prst="rect">
            <a:avLst/>
          </a:prstGeom>
        </p:spPr>
        <p:txBody>
          <a:bodyPr/>
          <a:lstStyle>
            <a:lvl1pPr>
              <a:lnSpc>
                <a:spcPct val="85000"/>
              </a:lnSpc>
              <a:spcBef>
                <a:spcPts val="267"/>
              </a:spcBef>
              <a:buClr>
                <a:schemeClr val="bg1"/>
              </a:buClr>
              <a:defRPr sz="2133" baseline="0">
                <a:solidFill>
                  <a:schemeClr val="bg1"/>
                </a:solidFill>
              </a:defRPr>
            </a:lvl1pPr>
            <a:lvl2pPr>
              <a:lnSpc>
                <a:spcPct val="85000"/>
              </a:lnSpc>
              <a:spcBef>
                <a:spcPts val="267"/>
              </a:spcBef>
              <a:buClr>
                <a:schemeClr val="bg1"/>
              </a:buClr>
              <a:defRPr sz="2133">
                <a:solidFill>
                  <a:schemeClr val="bg1"/>
                </a:solidFill>
              </a:defRPr>
            </a:lvl2pPr>
            <a:lvl3pPr>
              <a:lnSpc>
                <a:spcPct val="85000"/>
              </a:lnSpc>
              <a:spcBef>
                <a:spcPts val="267"/>
              </a:spcBef>
              <a:buClr>
                <a:schemeClr val="bg1"/>
              </a:buClr>
              <a:defRPr sz="2133">
                <a:solidFill>
                  <a:schemeClr val="bg1"/>
                </a:solidFill>
              </a:defRPr>
            </a:lvl3pPr>
            <a:lvl4pPr>
              <a:lnSpc>
                <a:spcPct val="85000"/>
              </a:lnSpc>
              <a:spcBef>
                <a:spcPts val="267"/>
              </a:spcBef>
              <a:buClr>
                <a:schemeClr val="bg1"/>
              </a:buClr>
              <a:defRPr sz="2133">
                <a:solidFill>
                  <a:schemeClr val="bg1"/>
                </a:solidFill>
              </a:defRPr>
            </a:lvl4pPr>
            <a:lvl5pPr>
              <a:lnSpc>
                <a:spcPct val="85000"/>
              </a:lnSpc>
              <a:spcBef>
                <a:spcPts val="267"/>
              </a:spcBef>
              <a:buClr>
                <a:schemeClr val="bg1"/>
              </a:buClr>
              <a:defRPr sz="2133">
                <a:solidFill>
                  <a:schemeClr val="bg1"/>
                </a:solidFill>
              </a:defRPr>
            </a:lvl5pPr>
          </a:lstStyle>
          <a:p>
            <a:pPr lvl="0"/>
            <a:r>
              <a:rPr lang="en-US" dirty="0"/>
              <a:t>Add bullets to show where are we headed</a:t>
            </a:r>
          </a:p>
        </p:txBody>
      </p:sp>
      <p:sp>
        <p:nvSpPr>
          <p:cNvPr id="18" name="Freeform 16"/>
          <p:cNvSpPr>
            <a:spLocks noChangeAspect="1" noEditPoints="1"/>
          </p:cNvSpPr>
          <p:nvPr userDrawn="1"/>
        </p:nvSpPr>
        <p:spPr bwMode="auto">
          <a:xfrm>
            <a:off x="268224" y="268224"/>
            <a:ext cx="919747" cy="810845"/>
          </a:xfrm>
          <a:custGeom>
            <a:avLst/>
            <a:gdLst>
              <a:gd name="T0" fmla="*/ 2468 w 5760"/>
              <a:gd name="T1" fmla="*/ 3472 h 5078"/>
              <a:gd name="T2" fmla="*/ 2613 w 5760"/>
              <a:gd name="T3" fmla="*/ 3950 h 5078"/>
              <a:gd name="T4" fmla="*/ 3114 w 5760"/>
              <a:gd name="T5" fmla="*/ 3950 h 5078"/>
              <a:gd name="T6" fmla="*/ 3257 w 5760"/>
              <a:gd name="T7" fmla="*/ 3476 h 5078"/>
              <a:gd name="T8" fmla="*/ 4545 w 5760"/>
              <a:gd name="T9" fmla="*/ 2837 h 5078"/>
              <a:gd name="T10" fmla="*/ 3754 w 5760"/>
              <a:gd name="T11" fmla="*/ 3210 h 5078"/>
              <a:gd name="T12" fmla="*/ 3540 w 5760"/>
              <a:gd name="T13" fmla="*/ 4069 h 5078"/>
              <a:gd name="T14" fmla="*/ 4056 w 5760"/>
              <a:gd name="T15" fmla="*/ 4766 h 5078"/>
              <a:gd name="T16" fmla="*/ 4945 w 5760"/>
              <a:gd name="T17" fmla="*/ 4809 h 5078"/>
              <a:gd name="T18" fmla="*/ 5526 w 5760"/>
              <a:gd name="T19" fmla="*/ 4169 h 5078"/>
              <a:gd name="T20" fmla="*/ 5397 w 5760"/>
              <a:gd name="T21" fmla="*/ 3289 h 5078"/>
              <a:gd name="T22" fmla="*/ 4650 w 5760"/>
              <a:gd name="T23" fmla="*/ 2842 h 5078"/>
              <a:gd name="T24" fmla="*/ 562 w 5760"/>
              <a:gd name="T25" fmla="*/ 3071 h 5078"/>
              <a:gd name="T26" fmla="*/ 187 w 5760"/>
              <a:gd name="T27" fmla="*/ 3863 h 5078"/>
              <a:gd name="T28" fmla="*/ 562 w 5760"/>
              <a:gd name="T29" fmla="*/ 4656 h 5078"/>
              <a:gd name="T30" fmla="*/ 1421 w 5760"/>
              <a:gd name="T31" fmla="*/ 4869 h 5078"/>
              <a:gd name="T32" fmla="*/ 2117 w 5760"/>
              <a:gd name="T33" fmla="*/ 4352 h 5078"/>
              <a:gd name="T34" fmla="*/ 2161 w 5760"/>
              <a:gd name="T35" fmla="*/ 3463 h 5078"/>
              <a:gd name="T36" fmla="*/ 1519 w 5760"/>
              <a:gd name="T37" fmla="*/ 2882 h 5078"/>
              <a:gd name="T38" fmla="*/ 3657 w 5760"/>
              <a:gd name="T39" fmla="*/ 3038 h 5078"/>
              <a:gd name="T40" fmla="*/ 4545 w 5760"/>
              <a:gd name="T41" fmla="*/ 2648 h 5078"/>
              <a:gd name="T42" fmla="*/ 5428 w 5760"/>
              <a:gd name="T43" fmla="*/ 3032 h 5078"/>
              <a:gd name="T44" fmla="*/ 5030 w 5760"/>
              <a:gd name="T45" fmla="*/ 922 h 5078"/>
              <a:gd name="T46" fmla="*/ 1044 w 5760"/>
              <a:gd name="T47" fmla="*/ 814 h 5078"/>
              <a:gd name="T48" fmla="*/ 524 w 5760"/>
              <a:gd name="T49" fmla="*/ 1337 h 5078"/>
              <a:gd name="T50" fmla="*/ 890 w 5760"/>
              <a:gd name="T51" fmla="*/ 2694 h 5078"/>
              <a:gd name="T52" fmla="*/ 1822 w 5760"/>
              <a:gd name="T53" fmla="*/ 2812 h 5078"/>
              <a:gd name="T54" fmla="*/ 1206 w 5760"/>
              <a:gd name="T55" fmla="*/ 791 h 5078"/>
              <a:gd name="T56" fmla="*/ 2465 w 5760"/>
              <a:gd name="T57" fmla="*/ 737 h 5078"/>
              <a:gd name="T58" fmla="*/ 2863 w 5760"/>
              <a:gd name="T59" fmla="*/ 3008 h 5078"/>
              <a:gd name="T60" fmla="*/ 3261 w 5760"/>
              <a:gd name="T61" fmla="*/ 737 h 5078"/>
              <a:gd name="T62" fmla="*/ 2836 w 5760"/>
              <a:gd name="T63" fmla="*/ 468 h 5078"/>
              <a:gd name="T64" fmla="*/ 4048 w 5760"/>
              <a:gd name="T65" fmla="*/ 473 h 5078"/>
              <a:gd name="T66" fmla="*/ 4859 w 5760"/>
              <a:gd name="T67" fmla="*/ 540 h 5078"/>
              <a:gd name="T68" fmla="*/ 4444 w 5760"/>
              <a:gd name="T69" fmla="*/ 189 h 5078"/>
              <a:gd name="T70" fmla="*/ 1079 w 5760"/>
              <a:gd name="T71" fmla="*/ 475 h 5078"/>
              <a:gd name="T72" fmla="*/ 1848 w 5760"/>
              <a:gd name="T73" fmla="*/ 414 h 5078"/>
              <a:gd name="T74" fmla="*/ 1559 w 5760"/>
              <a:gd name="T75" fmla="*/ 7 h 5078"/>
              <a:gd name="T76" fmla="*/ 2061 w 5760"/>
              <a:gd name="T77" fmla="*/ 444 h 5078"/>
              <a:gd name="T78" fmla="*/ 2622 w 5760"/>
              <a:gd name="T79" fmla="*/ 323 h 5078"/>
              <a:gd name="T80" fmla="*/ 3227 w 5760"/>
              <a:gd name="T81" fmla="*/ 391 h 5078"/>
              <a:gd name="T82" fmla="*/ 3922 w 5760"/>
              <a:gd name="T83" fmla="*/ 301 h 5078"/>
              <a:gd name="T84" fmla="*/ 4526 w 5760"/>
              <a:gd name="T85" fmla="*/ 7 h 5078"/>
              <a:gd name="T86" fmla="*/ 5030 w 5760"/>
              <a:gd name="T87" fmla="*/ 447 h 5078"/>
              <a:gd name="T88" fmla="*/ 5381 w 5760"/>
              <a:gd name="T89" fmla="*/ 1034 h 5078"/>
              <a:gd name="T90" fmla="*/ 5755 w 5760"/>
              <a:gd name="T91" fmla="*/ 3980 h 5078"/>
              <a:gd name="T92" fmla="*/ 5280 w 5760"/>
              <a:gd name="T93" fmla="*/ 4830 h 5078"/>
              <a:gd name="T94" fmla="*/ 4318 w 5760"/>
              <a:gd name="T95" fmla="*/ 5055 h 5078"/>
              <a:gd name="T96" fmla="*/ 3526 w 5760"/>
              <a:gd name="T97" fmla="*/ 4519 h 5078"/>
              <a:gd name="T98" fmla="*/ 3128 w 5760"/>
              <a:gd name="T99" fmla="*/ 4169 h 5078"/>
              <a:gd name="T100" fmla="*/ 2524 w 5760"/>
              <a:gd name="T101" fmla="*/ 4128 h 5078"/>
              <a:gd name="T102" fmla="*/ 2088 w 5760"/>
              <a:gd name="T103" fmla="*/ 4704 h 5078"/>
              <a:gd name="T104" fmla="*/ 1215 w 5760"/>
              <a:gd name="T105" fmla="*/ 5078 h 5078"/>
              <a:gd name="T106" fmla="*/ 318 w 5760"/>
              <a:gd name="T107" fmla="*/ 4682 h 5078"/>
              <a:gd name="T108" fmla="*/ 5 w 5760"/>
              <a:gd name="T109" fmla="*/ 3765 h 5078"/>
              <a:gd name="T110" fmla="*/ 573 w 5760"/>
              <a:gd name="T111" fmla="*/ 892 h 5078"/>
              <a:gd name="T112" fmla="*/ 953 w 5760"/>
              <a:gd name="T113" fmla="*/ 302 h 5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0" h="5078">
                <a:moveTo>
                  <a:pt x="2863" y="3196"/>
                </a:moveTo>
                <a:lnTo>
                  <a:pt x="2796" y="3202"/>
                </a:lnTo>
                <a:lnTo>
                  <a:pt x="2732" y="3216"/>
                </a:lnTo>
                <a:lnTo>
                  <a:pt x="2674" y="3240"/>
                </a:lnTo>
                <a:lnTo>
                  <a:pt x="2620" y="3273"/>
                </a:lnTo>
                <a:lnTo>
                  <a:pt x="2571" y="3313"/>
                </a:lnTo>
                <a:lnTo>
                  <a:pt x="2529" y="3360"/>
                </a:lnTo>
                <a:lnTo>
                  <a:pt x="2494" y="3415"/>
                </a:lnTo>
                <a:lnTo>
                  <a:pt x="2468" y="3472"/>
                </a:lnTo>
                <a:lnTo>
                  <a:pt x="2451" y="3535"/>
                </a:lnTo>
                <a:lnTo>
                  <a:pt x="2444" y="3601"/>
                </a:lnTo>
                <a:lnTo>
                  <a:pt x="2444" y="3629"/>
                </a:lnTo>
                <a:lnTo>
                  <a:pt x="2451" y="3694"/>
                </a:lnTo>
                <a:lnTo>
                  <a:pt x="2468" y="3755"/>
                </a:lnTo>
                <a:lnTo>
                  <a:pt x="2493" y="3813"/>
                </a:lnTo>
                <a:lnTo>
                  <a:pt x="2526" y="3865"/>
                </a:lnTo>
                <a:lnTo>
                  <a:pt x="2566" y="3910"/>
                </a:lnTo>
                <a:lnTo>
                  <a:pt x="2613" y="3950"/>
                </a:lnTo>
                <a:lnTo>
                  <a:pt x="2665" y="3984"/>
                </a:lnTo>
                <a:lnTo>
                  <a:pt x="2721" y="4010"/>
                </a:lnTo>
                <a:lnTo>
                  <a:pt x="2782" y="4027"/>
                </a:lnTo>
                <a:lnTo>
                  <a:pt x="2847" y="4034"/>
                </a:lnTo>
                <a:lnTo>
                  <a:pt x="2878" y="4034"/>
                </a:lnTo>
                <a:lnTo>
                  <a:pt x="2943" y="4025"/>
                </a:lnTo>
                <a:lnTo>
                  <a:pt x="3004" y="4010"/>
                </a:lnTo>
                <a:lnTo>
                  <a:pt x="3062" y="3984"/>
                </a:lnTo>
                <a:lnTo>
                  <a:pt x="3114" y="3950"/>
                </a:lnTo>
                <a:lnTo>
                  <a:pt x="3161" y="3909"/>
                </a:lnTo>
                <a:lnTo>
                  <a:pt x="3201" y="3861"/>
                </a:lnTo>
                <a:lnTo>
                  <a:pt x="3234" y="3809"/>
                </a:lnTo>
                <a:lnTo>
                  <a:pt x="3259" y="3751"/>
                </a:lnTo>
                <a:lnTo>
                  <a:pt x="3274" y="3690"/>
                </a:lnTo>
                <a:lnTo>
                  <a:pt x="3281" y="3624"/>
                </a:lnTo>
                <a:lnTo>
                  <a:pt x="3281" y="3607"/>
                </a:lnTo>
                <a:lnTo>
                  <a:pt x="3274" y="3540"/>
                </a:lnTo>
                <a:lnTo>
                  <a:pt x="3257" y="3476"/>
                </a:lnTo>
                <a:lnTo>
                  <a:pt x="3231" y="3418"/>
                </a:lnTo>
                <a:lnTo>
                  <a:pt x="3198" y="3364"/>
                </a:lnTo>
                <a:lnTo>
                  <a:pt x="3156" y="3315"/>
                </a:lnTo>
                <a:lnTo>
                  <a:pt x="3107" y="3275"/>
                </a:lnTo>
                <a:lnTo>
                  <a:pt x="3053" y="3242"/>
                </a:lnTo>
                <a:lnTo>
                  <a:pt x="2993" y="3217"/>
                </a:lnTo>
                <a:lnTo>
                  <a:pt x="2929" y="3202"/>
                </a:lnTo>
                <a:lnTo>
                  <a:pt x="2863" y="3196"/>
                </a:lnTo>
                <a:close/>
                <a:moveTo>
                  <a:pt x="4545" y="2837"/>
                </a:moveTo>
                <a:lnTo>
                  <a:pt x="4440" y="2842"/>
                </a:lnTo>
                <a:lnTo>
                  <a:pt x="4339" y="2858"/>
                </a:lnTo>
                <a:lnTo>
                  <a:pt x="4241" y="2882"/>
                </a:lnTo>
                <a:lnTo>
                  <a:pt x="4147" y="2917"/>
                </a:lnTo>
                <a:lnTo>
                  <a:pt x="4056" y="2961"/>
                </a:lnTo>
                <a:lnTo>
                  <a:pt x="3973" y="3011"/>
                </a:lnTo>
                <a:lnTo>
                  <a:pt x="3892" y="3071"/>
                </a:lnTo>
                <a:lnTo>
                  <a:pt x="3821" y="3137"/>
                </a:lnTo>
                <a:lnTo>
                  <a:pt x="3754" y="3210"/>
                </a:lnTo>
                <a:lnTo>
                  <a:pt x="3695" y="3289"/>
                </a:lnTo>
                <a:lnTo>
                  <a:pt x="3643" y="3374"/>
                </a:lnTo>
                <a:lnTo>
                  <a:pt x="3599" y="3463"/>
                </a:lnTo>
                <a:lnTo>
                  <a:pt x="3566" y="3558"/>
                </a:lnTo>
                <a:lnTo>
                  <a:pt x="3540" y="3655"/>
                </a:lnTo>
                <a:lnTo>
                  <a:pt x="3524" y="3758"/>
                </a:lnTo>
                <a:lnTo>
                  <a:pt x="3519" y="3863"/>
                </a:lnTo>
                <a:lnTo>
                  <a:pt x="3524" y="3968"/>
                </a:lnTo>
                <a:lnTo>
                  <a:pt x="3540" y="4069"/>
                </a:lnTo>
                <a:lnTo>
                  <a:pt x="3566" y="4169"/>
                </a:lnTo>
                <a:lnTo>
                  <a:pt x="3599" y="4263"/>
                </a:lnTo>
                <a:lnTo>
                  <a:pt x="3643" y="4352"/>
                </a:lnTo>
                <a:lnTo>
                  <a:pt x="3695" y="4437"/>
                </a:lnTo>
                <a:lnTo>
                  <a:pt x="3754" y="4516"/>
                </a:lnTo>
                <a:lnTo>
                  <a:pt x="3821" y="4589"/>
                </a:lnTo>
                <a:lnTo>
                  <a:pt x="3892" y="4656"/>
                </a:lnTo>
                <a:lnTo>
                  <a:pt x="3973" y="4715"/>
                </a:lnTo>
                <a:lnTo>
                  <a:pt x="4056" y="4766"/>
                </a:lnTo>
                <a:lnTo>
                  <a:pt x="4147" y="4809"/>
                </a:lnTo>
                <a:lnTo>
                  <a:pt x="4241" y="4844"/>
                </a:lnTo>
                <a:lnTo>
                  <a:pt x="4339" y="4869"/>
                </a:lnTo>
                <a:lnTo>
                  <a:pt x="4440" y="4884"/>
                </a:lnTo>
                <a:lnTo>
                  <a:pt x="4545" y="4889"/>
                </a:lnTo>
                <a:lnTo>
                  <a:pt x="4650" y="4884"/>
                </a:lnTo>
                <a:lnTo>
                  <a:pt x="4753" y="4869"/>
                </a:lnTo>
                <a:lnTo>
                  <a:pt x="4851" y="4844"/>
                </a:lnTo>
                <a:lnTo>
                  <a:pt x="4945" y="4809"/>
                </a:lnTo>
                <a:lnTo>
                  <a:pt x="5036" y="4766"/>
                </a:lnTo>
                <a:lnTo>
                  <a:pt x="5119" y="4715"/>
                </a:lnTo>
                <a:lnTo>
                  <a:pt x="5198" y="4656"/>
                </a:lnTo>
                <a:lnTo>
                  <a:pt x="5271" y="4589"/>
                </a:lnTo>
                <a:lnTo>
                  <a:pt x="5338" y="4516"/>
                </a:lnTo>
                <a:lnTo>
                  <a:pt x="5397" y="4437"/>
                </a:lnTo>
                <a:lnTo>
                  <a:pt x="5449" y="4352"/>
                </a:lnTo>
                <a:lnTo>
                  <a:pt x="5491" y="4263"/>
                </a:lnTo>
                <a:lnTo>
                  <a:pt x="5526" y="4169"/>
                </a:lnTo>
                <a:lnTo>
                  <a:pt x="5552" y="4069"/>
                </a:lnTo>
                <a:lnTo>
                  <a:pt x="5568" y="3968"/>
                </a:lnTo>
                <a:lnTo>
                  <a:pt x="5573" y="3863"/>
                </a:lnTo>
                <a:lnTo>
                  <a:pt x="5568" y="3758"/>
                </a:lnTo>
                <a:lnTo>
                  <a:pt x="5552" y="3655"/>
                </a:lnTo>
                <a:lnTo>
                  <a:pt x="5526" y="3558"/>
                </a:lnTo>
                <a:lnTo>
                  <a:pt x="5491" y="3463"/>
                </a:lnTo>
                <a:lnTo>
                  <a:pt x="5449" y="3374"/>
                </a:lnTo>
                <a:lnTo>
                  <a:pt x="5397" y="3289"/>
                </a:lnTo>
                <a:lnTo>
                  <a:pt x="5338" y="3210"/>
                </a:lnTo>
                <a:lnTo>
                  <a:pt x="5271" y="3137"/>
                </a:lnTo>
                <a:lnTo>
                  <a:pt x="5198" y="3071"/>
                </a:lnTo>
                <a:lnTo>
                  <a:pt x="5119" y="3011"/>
                </a:lnTo>
                <a:lnTo>
                  <a:pt x="5036" y="2961"/>
                </a:lnTo>
                <a:lnTo>
                  <a:pt x="4945" y="2917"/>
                </a:lnTo>
                <a:lnTo>
                  <a:pt x="4851" y="2882"/>
                </a:lnTo>
                <a:lnTo>
                  <a:pt x="4753" y="2858"/>
                </a:lnTo>
                <a:lnTo>
                  <a:pt x="4650" y="2842"/>
                </a:lnTo>
                <a:lnTo>
                  <a:pt x="4545" y="2837"/>
                </a:lnTo>
                <a:close/>
                <a:moveTo>
                  <a:pt x="1215" y="2837"/>
                </a:moveTo>
                <a:lnTo>
                  <a:pt x="1110" y="2842"/>
                </a:lnTo>
                <a:lnTo>
                  <a:pt x="1007" y="2858"/>
                </a:lnTo>
                <a:lnTo>
                  <a:pt x="909" y="2882"/>
                </a:lnTo>
                <a:lnTo>
                  <a:pt x="815" y="2917"/>
                </a:lnTo>
                <a:lnTo>
                  <a:pt x="724" y="2961"/>
                </a:lnTo>
                <a:lnTo>
                  <a:pt x="641" y="3011"/>
                </a:lnTo>
                <a:lnTo>
                  <a:pt x="562" y="3071"/>
                </a:lnTo>
                <a:lnTo>
                  <a:pt x="489" y="3137"/>
                </a:lnTo>
                <a:lnTo>
                  <a:pt x="422" y="3210"/>
                </a:lnTo>
                <a:lnTo>
                  <a:pt x="363" y="3289"/>
                </a:lnTo>
                <a:lnTo>
                  <a:pt x="311" y="3374"/>
                </a:lnTo>
                <a:lnTo>
                  <a:pt x="269" y="3463"/>
                </a:lnTo>
                <a:lnTo>
                  <a:pt x="234" y="3558"/>
                </a:lnTo>
                <a:lnTo>
                  <a:pt x="208" y="3655"/>
                </a:lnTo>
                <a:lnTo>
                  <a:pt x="192" y="3758"/>
                </a:lnTo>
                <a:lnTo>
                  <a:pt x="187" y="3863"/>
                </a:lnTo>
                <a:lnTo>
                  <a:pt x="192" y="3968"/>
                </a:lnTo>
                <a:lnTo>
                  <a:pt x="208" y="4069"/>
                </a:lnTo>
                <a:lnTo>
                  <a:pt x="234" y="4169"/>
                </a:lnTo>
                <a:lnTo>
                  <a:pt x="269" y="4263"/>
                </a:lnTo>
                <a:lnTo>
                  <a:pt x="311" y="4352"/>
                </a:lnTo>
                <a:lnTo>
                  <a:pt x="363" y="4437"/>
                </a:lnTo>
                <a:lnTo>
                  <a:pt x="422" y="4516"/>
                </a:lnTo>
                <a:lnTo>
                  <a:pt x="489" y="4589"/>
                </a:lnTo>
                <a:lnTo>
                  <a:pt x="562" y="4656"/>
                </a:lnTo>
                <a:lnTo>
                  <a:pt x="641" y="4715"/>
                </a:lnTo>
                <a:lnTo>
                  <a:pt x="724" y="4766"/>
                </a:lnTo>
                <a:lnTo>
                  <a:pt x="815" y="4809"/>
                </a:lnTo>
                <a:lnTo>
                  <a:pt x="909" y="4844"/>
                </a:lnTo>
                <a:lnTo>
                  <a:pt x="1007" y="4869"/>
                </a:lnTo>
                <a:lnTo>
                  <a:pt x="1110" y="4884"/>
                </a:lnTo>
                <a:lnTo>
                  <a:pt x="1215" y="4889"/>
                </a:lnTo>
                <a:lnTo>
                  <a:pt x="1320" y="4884"/>
                </a:lnTo>
                <a:lnTo>
                  <a:pt x="1421" y="4869"/>
                </a:lnTo>
                <a:lnTo>
                  <a:pt x="1519" y="4844"/>
                </a:lnTo>
                <a:lnTo>
                  <a:pt x="1613" y="4809"/>
                </a:lnTo>
                <a:lnTo>
                  <a:pt x="1704" y="4766"/>
                </a:lnTo>
                <a:lnTo>
                  <a:pt x="1787" y="4715"/>
                </a:lnTo>
                <a:lnTo>
                  <a:pt x="1868" y="4656"/>
                </a:lnTo>
                <a:lnTo>
                  <a:pt x="1939" y="4589"/>
                </a:lnTo>
                <a:lnTo>
                  <a:pt x="2006" y="4516"/>
                </a:lnTo>
                <a:lnTo>
                  <a:pt x="2065" y="4437"/>
                </a:lnTo>
                <a:lnTo>
                  <a:pt x="2117" y="4352"/>
                </a:lnTo>
                <a:lnTo>
                  <a:pt x="2161" y="4263"/>
                </a:lnTo>
                <a:lnTo>
                  <a:pt x="2194" y="4169"/>
                </a:lnTo>
                <a:lnTo>
                  <a:pt x="2220" y="4069"/>
                </a:lnTo>
                <a:lnTo>
                  <a:pt x="2236" y="3968"/>
                </a:lnTo>
                <a:lnTo>
                  <a:pt x="2241" y="3863"/>
                </a:lnTo>
                <a:lnTo>
                  <a:pt x="2236" y="3758"/>
                </a:lnTo>
                <a:lnTo>
                  <a:pt x="2220" y="3655"/>
                </a:lnTo>
                <a:lnTo>
                  <a:pt x="2194" y="3558"/>
                </a:lnTo>
                <a:lnTo>
                  <a:pt x="2161" y="3463"/>
                </a:lnTo>
                <a:lnTo>
                  <a:pt x="2117" y="3374"/>
                </a:lnTo>
                <a:lnTo>
                  <a:pt x="2065" y="3289"/>
                </a:lnTo>
                <a:lnTo>
                  <a:pt x="2006" y="3210"/>
                </a:lnTo>
                <a:lnTo>
                  <a:pt x="1939" y="3137"/>
                </a:lnTo>
                <a:lnTo>
                  <a:pt x="1868" y="3071"/>
                </a:lnTo>
                <a:lnTo>
                  <a:pt x="1787" y="3011"/>
                </a:lnTo>
                <a:lnTo>
                  <a:pt x="1704" y="2961"/>
                </a:lnTo>
                <a:lnTo>
                  <a:pt x="1613" y="2917"/>
                </a:lnTo>
                <a:lnTo>
                  <a:pt x="1519" y="2882"/>
                </a:lnTo>
                <a:lnTo>
                  <a:pt x="1421" y="2858"/>
                </a:lnTo>
                <a:lnTo>
                  <a:pt x="1320" y="2842"/>
                </a:lnTo>
                <a:lnTo>
                  <a:pt x="1215" y="2837"/>
                </a:lnTo>
                <a:close/>
                <a:moveTo>
                  <a:pt x="3465" y="791"/>
                </a:moveTo>
                <a:lnTo>
                  <a:pt x="3468" y="861"/>
                </a:lnTo>
                <a:lnTo>
                  <a:pt x="3468" y="3305"/>
                </a:lnTo>
                <a:lnTo>
                  <a:pt x="3524" y="3210"/>
                </a:lnTo>
                <a:lnTo>
                  <a:pt x="3587" y="3121"/>
                </a:lnTo>
                <a:lnTo>
                  <a:pt x="3657" y="3038"/>
                </a:lnTo>
                <a:lnTo>
                  <a:pt x="3734" y="2963"/>
                </a:lnTo>
                <a:lnTo>
                  <a:pt x="3817" y="2893"/>
                </a:lnTo>
                <a:lnTo>
                  <a:pt x="3908" y="2832"/>
                </a:lnTo>
                <a:lnTo>
                  <a:pt x="4002" y="2777"/>
                </a:lnTo>
                <a:lnTo>
                  <a:pt x="4104" y="2732"/>
                </a:lnTo>
                <a:lnTo>
                  <a:pt x="4208" y="2697"/>
                </a:lnTo>
                <a:lnTo>
                  <a:pt x="4318" y="2671"/>
                </a:lnTo>
                <a:lnTo>
                  <a:pt x="4430" y="2654"/>
                </a:lnTo>
                <a:lnTo>
                  <a:pt x="4545" y="2648"/>
                </a:lnTo>
                <a:lnTo>
                  <a:pt x="4660" y="2654"/>
                </a:lnTo>
                <a:lnTo>
                  <a:pt x="4772" y="2669"/>
                </a:lnTo>
                <a:lnTo>
                  <a:pt x="4880" y="2695"/>
                </a:lnTo>
                <a:lnTo>
                  <a:pt x="4985" y="2730"/>
                </a:lnTo>
                <a:lnTo>
                  <a:pt x="5085" y="2776"/>
                </a:lnTo>
                <a:lnTo>
                  <a:pt x="5179" y="2828"/>
                </a:lnTo>
                <a:lnTo>
                  <a:pt x="5268" y="2889"/>
                </a:lnTo>
                <a:lnTo>
                  <a:pt x="5352" y="2957"/>
                </a:lnTo>
                <a:lnTo>
                  <a:pt x="5428" y="3032"/>
                </a:lnTo>
                <a:lnTo>
                  <a:pt x="5500" y="3114"/>
                </a:lnTo>
                <a:lnTo>
                  <a:pt x="5324" y="1416"/>
                </a:lnTo>
                <a:lnTo>
                  <a:pt x="5308" y="1332"/>
                </a:lnTo>
                <a:lnTo>
                  <a:pt x="5282" y="1250"/>
                </a:lnTo>
                <a:lnTo>
                  <a:pt x="5247" y="1173"/>
                </a:lnTo>
                <a:lnTo>
                  <a:pt x="5203" y="1102"/>
                </a:lnTo>
                <a:lnTo>
                  <a:pt x="5153" y="1036"/>
                </a:lnTo>
                <a:lnTo>
                  <a:pt x="5095" y="974"/>
                </a:lnTo>
                <a:lnTo>
                  <a:pt x="5030" y="922"/>
                </a:lnTo>
                <a:lnTo>
                  <a:pt x="4961" y="877"/>
                </a:lnTo>
                <a:lnTo>
                  <a:pt x="4887" y="842"/>
                </a:lnTo>
                <a:lnTo>
                  <a:pt x="4810" y="814"/>
                </a:lnTo>
                <a:lnTo>
                  <a:pt x="4730" y="798"/>
                </a:lnTo>
                <a:lnTo>
                  <a:pt x="4648" y="791"/>
                </a:lnTo>
                <a:lnTo>
                  <a:pt x="3465" y="791"/>
                </a:lnTo>
                <a:close/>
                <a:moveTo>
                  <a:pt x="1206" y="791"/>
                </a:moveTo>
                <a:lnTo>
                  <a:pt x="1124" y="798"/>
                </a:lnTo>
                <a:lnTo>
                  <a:pt x="1044" y="814"/>
                </a:lnTo>
                <a:lnTo>
                  <a:pt x="965" y="842"/>
                </a:lnTo>
                <a:lnTo>
                  <a:pt x="890" y="878"/>
                </a:lnTo>
                <a:lnTo>
                  <a:pt x="819" y="926"/>
                </a:lnTo>
                <a:lnTo>
                  <a:pt x="752" y="978"/>
                </a:lnTo>
                <a:lnTo>
                  <a:pt x="691" y="1039"/>
                </a:lnTo>
                <a:lnTo>
                  <a:pt x="637" y="1105"/>
                </a:lnTo>
                <a:lnTo>
                  <a:pt x="592" y="1179"/>
                </a:lnTo>
                <a:lnTo>
                  <a:pt x="553" y="1255"/>
                </a:lnTo>
                <a:lnTo>
                  <a:pt x="524" y="1337"/>
                </a:lnTo>
                <a:lnTo>
                  <a:pt x="504" y="1421"/>
                </a:lnTo>
                <a:lnTo>
                  <a:pt x="281" y="3088"/>
                </a:lnTo>
                <a:lnTo>
                  <a:pt x="351" y="3010"/>
                </a:lnTo>
                <a:lnTo>
                  <a:pt x="428" y="2940"/>
                </a:lnTo>
                <a:lnTo>
                  <a:pt x="510" y="2875"/>
                </a:lnTo>
                <a:lnTo>
                  <a:pt x="597" y="2818"/>
                </a:lnTo>
                <a:lnTo>
                  <a:pt x="691" y="2767"/>
                </a:lnTo>
                <a:lnTo>
                  <a:pt x="787" y="2727"/>
                </a:lnTo>
                <a:lnTo>
                  <a:pt x="890" y="2694"/>
                </a:lnTo>
                <a:lnTo>
                  <a:pt x="995" y="2669"/>
                </a:lnTo>
                <a:lnTo>
                  <a:pt x="1103" y="2654"/>
                </a:lnTo>
                <a:lnTo>
                  <a:pt x="1215" y="2648"/>
                </a:lnTo>
                <a:lnTo>
                  <a:pt x="1323" y="2654"/>
                </a:lnTo>
                <a:lnTo>
                  <a:pt x="1431" y="2668"/>
                </a:lnTo>
                <a:lnTo>
                  <a:pt x="1534" y="2692"/>
                </a:lnTo>
                <a:lnTo>
                  <a:pt x="1634" y="2723"/>
                </a:lnTo>
                <a:lnTo>
                  <a:pt x="1730" y="2765"/>
                </a:lnTo>
                <a:lnTo>
                  <a:pt x="1822" y="2812"/>
                </a:lnTo>
                <a:lnTo>
                  <a:pt x="1910" y="2868"/>
                </a:lnTo>
                <a:lnTo>
                  <a:pt x="1990" y="2931"/>
                </a:lnTo>
                <a:lnTo>
                  <a:pt x="2067" y="3001"/>
                </a:lnTo>
                <a:lnTo>
                  <a:pt x="2136" y="3076"/>
                </a:lnTo>
                <a:lnTo>
                  <a:pt x="2199" y="3156"/>
                </a:lnTo>
                <a:lnTo>
                  <a:pt x="2257" y="3244"/>
                </a:lnTo>
                <a:lnTo>
                  <a:pt x="2257" y="861"/>
                </a:lnTo>
                <a:lnTo>
                  <a:pt x="2260" y="791"/>
                </a:lnTo>
                <a:lnTo>
                  <a:pt x="1206" y="791"/>
                </a:lnTo>
                <a:close/>
                <a:moveTo>
                  <a:pt x="2836" y="468"/>
                </a:moveTo>
                <a:lnTo>
                  <a:pt x="2774" y="473"/>
                </a:lnTo>
                <a:lnTo>
                  <a:pt x="2712" y="489"/>
                </a:lnTo>
                <a:lnTo>
                  <a:pt x="2657" y="514"/>
                </a:lnTo>
                <a:lnTo>
                  <a:pt x="2604" y="545"/>
                </a:lnTo>
                <a:lnTo>
                  <a:pt x="2559" y="583"/>
                </a:lnTo>
                <a:lnTo>
                  <a:pt x="2520" y="631"/>
                </a:lnTo>
                <a:lnTo>
                  <a:pt x="2487" y="681"/>
                </a:lnTo>
                <a:lnTo>
                  <a:pt x="2465" y="737"/>
                </a:lnTo>
                <a:lnTo>
                  <a:pt x="2449" y="798"/>
                </a:lnTo>
                <a:lnTo>
                  <a:pt x="2444" y="861"/>
                </a:lnTo>
                <a:lnTo>
                  <a:pt x="2444" y="3177"/>
                </a:lnTo>
                <a:lnTo>
                  <a:pt x="2501" y="3128"/>
                </a:lnTo>
                <a:lnTo>
                  <a:pt x="2564" y="3086"/>
                </a:lnTo>
                <a:lnTo>
                  <a:pt x="2634" y="3053"/>
                </a:lnTo>
                <a:lnTo>
                  <a:pt x="2705" y="3029"/>
                </a:lnTo>
                <a:lnTo>
                  <a:pt x="2782" y="3013"/>
                </a:lnTo>
                <a:lnTo>
                  <a:pt x="2863" y="3008"/>
                </a:lnTo>
                <a:lnTo>
                  <a:pt x="2943" y="3013"/>
                </a:lnTo>
                <a:lnTo>
                  <a:pt x="3018" y="3029"/>
                </a:lnTo>
                <a:lnTo>
                  <a:pt x="3091" y="3053"/>
                </a:lnTo>
                <a:lnTo>
                  <a:pt x="3159" y="3086"/>
                </a:lnTo>
                <a:lnTo>
                  <a:pt x="3224" y="3128"/>
                </a:lnTo>
                <a:lnTo>
                  <a:pt x="3281" y="3177"/>
                </a:lnTo>
                <a:lnTo>
                  <a:pt x="3281" y="861"/>
                </a:lnTo>
                <a:lnTo>
                  <a:pt x="3276" y="798"/>
                </a:lnTo>
                <a:lnTo>
                  <a:pt x="3261" y="737"/>
                </a:lnTo>
                <a:lnTo>
                  <a:pt x="3238" y="681"/>
                </a:lnTo>
                <a:lnTo>
                  <a:pt x="3205" y="631"/>
                </a:lnTo>
                <a:lnTo>
                  <a:pt x="3166" y="583"/>
                </a:lnTo>
                <a:lnTo>
                  <a:pt x="3121" y="545"/>
                </a:lnTo>
                <a:lnTo>
                  <a:pt x="3069" y="514"/>
                </a:lnTo>
                <a:lnTo>
                  <a:pt x="3013" y="489"/>
                </a:lnTo>
                <a:lnTo>
                  <a:pt x="2952" y="473"/>
                </a:lnTo>
                <a:lnTo>
                  <a:pt x="2889" y="468"/>
                </a:lnTo>
                <a:lnTo>
                  <a:pt x="2836" y="468"/>
                </a:lnTo>
                <a:close/>
                <a:moveTo>
                  <a:pt x="4444" y="189"/>
                </a:moveTo>
                <a:lnTo>
                  <a:pt x="4376" y="194"/>
                </a:lnTo>
                <a:lnTo>
                  <a:pt x="4313" y="210"/>
                </a:lnTo>
                <a:lnTo>
                  <a:pt x="4252" y="234"/>
                </a:lnTo>
                <a:lnTo>
                  <a:pt x="4198" y="269"/>
                </a:lnTo>
                <a:lnTo>
                  <a:pt x="4149" y="311"/>
                </a:lnTo>
                <a:lnTo>
                  <a:pt x="4107" y="358"/>
                </a:lnTo>
                <a:lnTo>
                  <a:pt x="4072" y="414"/>
                </a:lnTo>
                <a:lnTo>
                  <a:pt x="4048" y="473"/>
                </a:lnTo>
                <a:lnTo>
                  <a:pt x="4030" y="536"/>
                </a:lnTo>
                <a:lnTo>
                  <a:pt x="4025" y="604"/>
                </a:lnTo>
                <a:lnTo>
                  <a:pt x="4648" y="604"/>
                </a:lnTo>
                <a:lnTo>
                  <a:pt x="4721" y="608"/>
                </a:lnTo>
                <a:lnTo>
                  <a:pt x="4793" y="618"/>
                </a:lnTo>
                <a:lnTo>
                  <a:pt x="4863" y="636"/>
                </a:lnTo>
                <a:lnTo>
                  <a:pt x="4863" y="622"/>
                </a:lnTo>
                <a:lnTo>
                  <a:pt x="4865" y="608"/>
                </a:lnTo>
                <a:lnTo>
                  <a:pt x="4859" y="540"/>
                </a:lnTo>
                <a:lnTo>
                  <a:pt x="4842" y="475"/>
                </a:lnTo>
                <a:lnTo>
                  <a:pt x="4817" y="416"/>
                </a:lnTo>
                <a:lnTo>
                  <a:pt x="4783" y="360"/>
                </a:lnTo>
                <a:lnTo>
                  <a:pt x="4741" y="311"/>
                </a:lnTo>
                <a:lnTo>
                  <a:pt x="4692" y="269"/>
                </a:lnTo>
                <a:lnTo>
                  <a:pt x="4638" y="236"/>
                </a:lnTo>
                <a:lnTo>
                  <a:pt x="4577" y="210"/>
                </a:lnTo>
                <a:lnTo>
                  <a:pt x="4512" y="194"/>
                </a:lnTo>
                <a:lnTo>
                  <a:pt x="4444" y="189"/>
                </a:lnTo>
                <a:close/>
                <a:moveTo>
                  <a:pt x="1478" y="189"/>
                </a:moveTo>
                <a:lnTo>
                  <a:pt x="1410" y="194"/>
                </a:lnTo>
                <a:lnTo>
                  <a:pt x="1346" y="210"/>
                </a:lnTo>
                <a:lnTo>
                  <a:pt x="1285" y="236"/>
                </a:lnTo>
                <a:lnTo>
                  <a:pt x="1231" y="269"/>
                </a:lnTo>
                <a:lnTo>
                  <a:pt x="1182" y="311"/>
                </a:lnTo>
                <a:lnTo>
                  <a:pt x="1138" y="360"/>
                </a:lnTo>
                <a:lnTo>
                  <a:pt x="1105" y="416"/>
                </a:lnTo>
                <a:lnTo>
                  <a:pt x="1079" y="475"/>
                </a:lnTo>
                <a:lnTo>
                  <a:pt x="1063" y="540"/>
                </a:lnTo>
                <a:lnTo>
                  <a:pt x="1058" y="608"/>
                </a:lnTo>
                <a:lnTo>
                  <a:pt x="1058" y="618"/>
                </a:lnTo>
                <a:lnTo>
                  <a:pt x="1131" y="608"/>
                </a:lnTo>
                <a:lnTo>
                  <a:pt x="1206" y="604"/>
                </a:lnTo>
                <a:lnTo>
                  <a:pt x="1897" y="604"/>
                </a:lnTo>
                <a:lnTo>
                  <a:pt x="1890" y="536"/>
                </a:lnTo>
                <a:lnTo>
                  <a:pt x="1875" y="473"/>
                </a:lnTo>
                <a:lnTo>
                  <a:pt x="1848" y="414"/>
                </a:lnTo>
                <a:lnTo>
                  <a:pt x="1815" y="358"/>
                </a:lnTo>
                <a:lnTo>
                  <a:pt x="1773" y="311"/>
                </a:lnTo>
                <a:lnTo>
                  <a:pt x="1725" y="269"/>
                </a:lnTo>
                <a:lnTo>
                  <a:pt x="1669" y="234"/>
                </a:lnTo>
                <a:lnTo>
                  <a:pt x="1609" y="210"/>
                </a:lnTo>
                <a:lnTo>
                  <a:pt x="1545" y="194"/>
                </a:lnTo>
                <a:lnTo>
                  <a:pt x="1478" y="189"/>
                </a:lnTo>
                <a:close/>
                <a:moveTo>
                  <a:pt x="1478" y="0"/>
                </a:moveTo>
                <a:lnTo>
                  <a:pt x="1559" y="7"/>
                </a:lnTo>
                <a:lnTo>
                  <a:pt x="1639" y="23"/>
                </a:lnTo>
                <a:lnTo>
                  <a:pt x="1712" y="49"/>
                </a:lnTo>
                <a:lnTo>
                  <a:pt x="1782" y="84"/>
                </a:lnTo>
                <a:lnTo>
                  <a:pt x="1847" y="128"/>
                </a:lnTo>
                <a:lnTo>
                  <a:pt x="1906" y="179"/>
                </a:lnTo>
                <a:lnTo>
                  <a:pt x="1957" y="236"/>
                </a:lnTo>
                <a:lnTo>
                  <a:pt x="2000" y="301"/>
                </a:lnTo>
                <a:lnTo>
                  <a:pt x="2035" y="371"/>
                </a:lnTo>
                <a:lnTo>
                  <a:pt x="2061" y="444"/>
                </a:lnTo>
                <a:lnTo>
                  <a:pt x="2079" y="522"/>
                </a:lnTo>
                <a:lnTo>
                  <a:pt x="2084" y="604"/>
                </a:lnTo>
                <a:lnTo>
                  <a:pt x="2318" y="604"/>
                </a:lnTo>
                <a:lnTo>
                  <a:pt x="2353" y="543"/>
                </a:lnTo>
                <a:lnTo>
                  <a:pt x="2395" y="487"/>
                </a:lnTo>
                <a:lnTo>
                  <a:pt x="2444" y="435"/>
                </a:lnTo>
                <a:lnTo>
                  <a:pt x="2498" y="391"/>
                </a:lnTo>
                <a:lnTo>
                  <a:pt x="2557" y="353"/>
                </a:lnTo>
                <a:lnTo>
                  <a:pt x="2622" y="323"/>
                </a:lnTo>
                <a:lnTo>
                  <a:pt x="2690" y="301"/>
                </a:lnTo>
                <a:lnTo>
                  <a:pt x="2761" y="287"/>
                </a:lnTo>
                <a:lnTo>
                  <a:pt x="2836" y="281"/>
                </a:lnTo>
                <a:lnTo>
                  <a:pt x="2889" y="281"/>
                </a:lnTo>
                <a:lnTo>
                  <a:pt x="2964" y="287"/>
                </a:lnTo>
                <a:lnTo>
                  <a:pt x="3035" y="301"/>
                </a:lnTo>
                <a:lnTo>
                  <a:pt x="3103" y="323"/>
                </a:lnTo>
                <a:lnTo>
                  <a:pt x="3168" y="353"/>
                </a:lnTo>
                <a:lnTo>
                  <a:pt x="3227" y="391"/>
                </a:lnTo>
                <a:lnTo>
                  <a:pt x="3281" y="435"/>
                </a:lnTo>
                <a:lnTo>
                  <a:pt x="3330" y="487"/>
                </a:lnTo>
                <a:lnTo>
                  <a:pt x="3372" y="543"/>
                </a:lnTo>
                <a:lnTo>
                  <a:pt x="3407" y="604"/>
                </a:lnTo>
                <a:lnTo>
                  <a:pt x="3837" y="604"/>
                </a:lnTo>
                <a:lnTo>
                  <a:pt x="3843" y="522"/>
                </a:lnTo>
                <a:lnTo>
                  <a:pt x="3859" y="444"/>
                </a:lnTo>
                <a:lnTo>
                  <a:pt x="3885" y="371"/>
                </a:lnTo>
                <a:lnTo>
                  <a:pt x="3922" y="301"/>
                </a:lnTo>
                <a:lnTo>
                  <a:pt x="3966" y="236"/>
                </a:lnTo>
                <a:lnTo>
                  <a:pt x="4016" y="179"/>
                </a:lnTo>
                <a:lnTo>
                  <a:pt x="4076" y="128"/>
                </a:lnTo>
                <a:lnTo>
                  <a:pt x="4138" y="84"/>
                </a:lnTo>
                <a:lnTo>
                  <a:pt x="4208" y="49"/>
                </a:lnTo>
                <a:lnTo>
                  <a:pt x="4283" y="23"/>
                </a:lnTo>
                <a:lnTo>
                  <a:pt x="4362" y="7"/>
                </a:lnTo>
                <a:lnTo>
                  <a:pt x="4444" y="0"/>
                </a:lnTo>
                <a:lnTo>
                  <a:pt x="4526" y="7"/>
                </a:lnTo>
                <a:lnTo>
                  <a:pt x="4606" y="23"/>
                </a:lnTo>
                <a:lnTo>
                  <a:pt x="4680" y="49"/>
                </a:lnTo>
                <a:lnTo>
                  <a:pt x="4751" y="84"/>
                </a:lnTo>
                <a:lnTo>
                  <a:pt x="4816" y="128"/>
                </a:lnTo>
                <a:lnTo>
                  <a:pt x="4873" y="179"/>
                </a:lnTo>
                <a:lnTo>
                  <a:pt x="4924" y="238"/>
                </a:lnTo>
                <a:lnTo>
                  <a:pt x="4968" y="302"/>
                </a:lnTo>
                <a:lnTo>
                  <a:pt x="5004" y="372"/>
                </a:lnTo>
                <a:lnTo>
                  <a:pt x="5030" y="447"/>
                </a:lnTo>
                <a:lnTo>
                  <a:pt x="5046" y="526"/>
                </a:lnTo>
                <a:lnTo>
                  <a:pt x="5051" y="608"/>
                </a:lnTo>
                <a:lnTo>
                  <a:pt x="5050" y="660"/>
                </a:lnTo>
                <a:lnTo>
                  <a:pt x="5043" y="711"/>
                </a:lnTo>
                <a:lnTo>
                  <a:pt x="5121" y="760"/>
                </a:lnTo>
                <a:lnTo>
                  <a:pt x="5196" y="817"/>
                </a:lnTo>
                <a:lnTo>
                  <a:pt x="5264" y="884"/>
                </a:lnTo>
                <a:lnTo>
                  <a:pt x="5327" y="955"/>
                </a:lnTo>
                <a:lnTo>
                  <a:pt x="5381" y="1034"/>
                </a:lnTo>
                <a:lnTo>
                  <a:pt x="5427" y="1118"/>
                </a:lnTo>
                <a:lnTo>
                  <a:pt x="5465" y="1207"/>
                </a:lnTo>
                <a:lnTo>
                  <a:pt x="5493" y="1299"/>
                </a:lnTo>
                <a:lnTo>
                  <a:pt x="5509" y="1395"/>
                </a:lnTo>
                <a:lnTo>
                  <a:pt x="5744" y="3662"/>
                </a:lnTo>
                <a:lnTo>
                  <a:pt x="5743" y="3662"/>
                </a:lnTo>
                <a:lnTo>
                  <a:pt x="5755" y="3762"/>
                </a:lnTo>
                <a:lnTo>
                  <a:pt x="5760" y="3863"/>
                </a:lnTo>
                <a:lnTo>
                  <a:pt x="5755" y="3980"/>
                </a:lnTo>
                <a:lnTo>
                  <a:pt x="5737" y="4094"/>
                </a:lnTo>
                <a:lnTo>
                  <a:pt x="5711" y="4204"/>
                </a:lnTo>
                <a:lnTo>
                  <a:pt x="5674" y="4310"/>
                </a:lnTo>
                <a:lnTo>
                  <a:pt x="5629" y="4411"/>
                </a:lnTo>
                <a:lnTo>
                  <a:pt x="5575" y="4507"/>
                </a:lnTo>
                <a:lnTo>
                  <a:pt x="5512" y="4598"/>
                </a:lnTo>
                <a:lnTo>
                  <a:pt x="5442" y="4682"/>
                </a:lnTo>
                <a:lnTo>
                  <a:pt x="5364" y="4759"/>
                </a:lnTo>
                <a:lnTo>
                  <a:pt x="5280" y="4830"/>
                </a:lnTo>
                <a:lnTo>
                  <a:pt x="5189" y="4891"/>
                </a:lnTo>
                <a:lnTo>
                  <a:pt x="5093" y="4947"/>
                </a:lnTo>
                <a:lnTo>
                  <a:pt x="4992" y="4992"/>
                </a:lnTo>
                <a:lnTo>
                  <a:pt x="4886" y="5029"/>
                </a:lnTo>
                <a:lnTo>
                  <a:pt x="4776" y="5055"/>
                </a:lnTo>
                <a:lnTo>
                  <a:pt x="4662" y="5071"/>
                </a:lnTo>
                <a:lnTo>
                  <a:pt x="4545" y="5078"/>
                </a:lnTo>
                <a:lnTo>
                  <a:pt x="4430" y="5071"/>
                </a:lnTo>
                <a:lnTo>
                  <a:pt x="4318" y="5055"/>
                </a:lnTo>
                <a:lnTo>
                  <a:pt x="4210" y="5029"/>
                </a:lnTo>
                <a:lnTo>
                  <a:pt x="4105" y="4994"/>
                </a:lnTo>
                <a:lnTo>
                  <a:pt x="4004" y="4949"/>
                </a:lnTo>
                <a:lnTo>
                  <a:pt x="3910" y="4896"/>
                </a:lnTo>
                <a:lnTo>
                  <a:pt x="3819" y="4835"/>
                </a:lnTo>
                <a:lnTo>
                  <a:pt x="3737" y="4767"/>
                </a:lnTo>
                <a:lnTo>
                  <a:pt x="3658" y="4691"/>
                </a:lnTo>
                <a:lnTo>
                  <a:pt x="3589" y="4608"/>
                </a:lnTo>
                <a:lnTo>
                  <a:pt x="3526" y="4519"/>
                </a:lnTo>
                <a:lnTo>
                  <a:pt x="3472" y="4425"/>
                </a:lnTo>
                <a:lnTo>
                  <a:pt x="3425" y="4327"/>
                </a:lnTo>
                <a:lnTo>
                  <a:pt x="3386" y="4223"/>
                </a:lnTo>
                <a:lnTo>
                  <a:pt x="3358" y="4115"/>
                </a:lnTo>
                <a:lnTo>
                  <a:pt x="3341" y="4005"/>
                </a:lnTo>
                <a:lnTo>
                  <a:pt x="3295" y="4053"/>
                </a:lnTo>
                <a:lnTo>
                  <a:pt x="3245" y="4099"/>
                </a:lnTo>
                <a:lnTo>
                  <a:pt x="3189" y="4137"/>
                </a:lnTo>
                <a:lnTo>
                  <a:pt x="3128" y="4169"/>
                </a:lnTo>
                <a:lnTo>
                  <a:pt x="3065" y="4193"/>
                </a:lnTo>
                <a:lnTo>
                  <a:pt x="2997" y="4211"/>
                </a:lnTo>
                <a:lnTo>
                  <a:pt x="2927" y="4219"/>
                </a:lnTo>
                <a:lnTo>
                  <a:pt x="2863" y="4223"/>
                </a:lnTo>
                <a:lnTo>
                  <a:pt x="2798" y="4219"/>
                </a:lnTo>
                <a:lnTo>
                  <a:pt x="2723" y="4209"/>
                </a:lnTo>
                <a:lnTo>
                  <a:pt x="2653" y="4191"/>
                </a:lnTo>
                <a:lnTo>
                  <a:pt x="2587" y="4163"/>
                </a:lnTo>
                <a:lnTo>
                  <a:pt x="2524" y="4128"/>
                </a:lnTo>
                <a:lnTo>
                  <a:pt x="2466" y="4087"/>
                </a:lnTo>
                <a:lnTo>
                  <a:pt x="2414" y="4038"/>
                </a:lnTo>
                <a:lnTo>
                  <a:pt x="2393" y="4146"/>
                </a:lnTo>
                <a:lnTo>
                  <a:pt x="2363" y="4251"/>
                </a:lnTo>
                <a:lnTo>
                  <a:pt x="2325" y="4352"/>
                </a:lnTo>
                <a:lnTo>
                  <a:pt x="2276" y="4448"/>
                </a:lnTo>
                <a:lnTo>
                  <a:pt x="2222" y="4539"/>
                </a:lnTo>
                <a:lnTo>
                  <a:pt x="2157" y="4624"/>
                </a:lnTo>
                <a:lnTo>
                  <a:pt x="2088" y="4704"/>
                </a:lnTo>
                <a:lnTo>
                  <a:pt x="2011" y="4778"/>
                </a:lnTo>
                <a:lnTo>
                  <a:pt x="1929" y="4844"/>
                </a:lnTo>
                <a:lnTo>
                  <a:pt x="1840" y="4903"/>
                </a:lnTo>
                <a:lnTo>
                  <a:pt x="1745" y="4954"/>
                </a:lnTo>
                <a:lnTo>
                  <a:pt x="1648" y="4998"/>
                </a:lnTo>
                <a:lnTo>
                  <a:pt x="1545" y="5031"/>
                </a:lnTo>
                <a:lnTo>
                  <a:pt x="1438" y="5057"/>
                </a:lnTo>
                <a:lnTo>
                  <a:pt x="1327" y="5073"/>
                </a:lnTo>
                <a:lnTo>
                  <a:pt x="1215" y="5078"/>
                </a:lnTo>
                <a:lnTo>
                  <a:pt x="1098" y="5071"/>
                </a:lnTo>
                <a:lnTo>
                  <a:pt x="984" y="5055"/>
                </a:lnTo>
                <a:lnTo>
                  <a:pt x="874" y="5029"/>
                </a:lnTo>
                <a:lnTo>
                  <a:pt x="768" y="4992"/>
                </a:lnTo>
                <a:lnTo>
                  <a:pt x="667" y="4947"/>
                </a:lnTo>
                <a:lnTo>
                  <a:pt x="571" y="4891"/>
                </a:lnTo>
                <a:lnTo>
                  <a:pt x="480" y="4830"/>
                </a:lnTo>
                <a:lnTo>
                  <a:pt x="396" y="4759"/>
                </a:lnTo>
                <a:lnTo>
                  <a:pt x="318" y="4682"/>
                </a:lnTo>
                <a:lnTo>
                  <a:pt x="248" y="4598"/>
                </a:lnTo>
                <a:lnTo>
                  <a:pt x="185" y="4507"/>
                </a:lnTo>
                <a:lnTo>
                  <a:pt x="131" y="4411"/>
                </a:lnTo>
                <a:lnTo>
                  <a:pt x="86" y="4310"/>
                </a:lnTo>
                <a:lnTo>
                  <a:pt x="49" y="4204"/>
                </a:lnTo>
                <a:lnTo>
                  <a:pt x="23" y="4094"/>
                </a:lnTo>
                <a:lnTo>
                  <a:pt x="5" y="3980"/>
                </a:lnTo>
                <a:lnTo>
                  <a:pt x="0" y="3863"/>
                </a:lnTo>
                <a:lnTo>
                  <a:pt x="5" y="3765"/>
                </a:lnTo>
                <a:lnTo>
                  <a:pt x="17" y="3671"/>
                </a:lnTo>
                <a:lnTo>
                  <a:pt x="14" y="3669"/>
                </a:lnTo>
                <a:lnTo>
                  <a:pt x="319" y="1393"/>
                </a:lnTo>
                <a:lnTo>
                  <a:pt x="340" y="1299"/>
                </a:lnTo>
                <a:lnTo>
                  <a:pt x="370" y="1210"/>
                </a:lnTo>
                <a:lnTo>
                  <a:pt x="408" y="1123"/>
                </a:lnTo>
                <a:lnTo>
                  <a:pt x="456" y="1041"/>
                </a:lnTo>
                <a:lnTo>
                  <a:pt x="510" y="964"/>
                </a:lnTo>
                <a:lnTo>
                  <a:pt x="573" y="892"/>
                </a:lnTo>
                <a:lnTo>
                  <a:pt x="641" y="828"/>
                </a:lnTo>
                <a:lnTo>
                  <a:pt x="714" y="770"/>
                </a:lnTo>
                <a:lnTo>
                  <a:pt x="792" y="720"/>
                </a:lnTo>
                <a:lnTo>
                  <a:pt x="874" y="678"/>
                </a:lnTo>
                <a:lnTo>
                  <a:pt x="871" y="608"/>
                </a:lnTo>
                <a:lnTo>
                  <a:pt x="876" y="526"/>
                </a:lnTo>
                <a:lnTo>
                  <a:pt x="892" y="447"/>
                </a:lnTo>
                <a:lnTo>
                  <a:pt x="918" y="372"/>
                </a:lnTo>
                <a:lnTo>
                  <a:pt x="953" y="302"/>
                </a:lnTo>
                <a:lnTo>
                  <a:pt x="997" y="238"/>
                </a:lnTo>
                <a:lnTo>
                  <a:pt x="1049" y="179"/>
                </a:lnTo>
                <a:lnTo>
                  <a:pt x="1107" y="128"/>
                </a:lnTo>
                <a:lnTo>
                  <a:pt x="1171" y="84"/>
                </a:lnTo>
                <a:lnTo>
                  <a:pt x="1241" y="49"/>
                </a:lnTo>
                <a:lnTo>
                  <a:pt x="1316" y="23"/>
                </a:lnTo>
                <a:lnTo>
                  <a:pt x="1395" y="7"/>
                </a:lnTo>
                <a:lnTo>
                  <a:pt x="147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377305791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How - Photo">
    <p:spTree>
      <p:nvGrpSpPr>
        <p:cNvPr id="1" name=""/>
        <p:cNvGrpSpPr/>
        <p:nvPr/>
      </p:nvGrpSpPr>
      <p:grpSpPr>
        <a:xfrm>
          <a:off x="0" y="0"/>
          <a:ext cx="0" cy="0"/>
          <a:chOff x="0" y="0"/>
          <a:chExt cx="0" cy="0"/>
        </a:xfrm>
      </p:grpSpPr>
      <p:grpSp>
        <p:nvGrpSpPr>
          <p:cNvPr id="3" name="Group 2"/>
          <p:cNvGrpSpPr/>
          <p:nvPr userDrawn="1"/>
        </p:nvGrpSpPr>
        <p:grpSpPr>
          <a:xfrm>
            <a:off x="0" y="0"/>
            <a:ext cx="12192000" cy="6858000"/>
            <a:chOff x="0" y="0"/>
            <a:chExt cx="9144000" cy="5143500"/>
          </a:xfrm>
        </p:grpSpPr>
        <p:sp>
          <p:nvSpPr>
            <p:cNvPr id="4" name="Rectangle 3"/>
            <p:cNvSpPr/>
            <p:nvPr/>
          </p:nvSpPr>
          <p:spPr>
            <a:xfrm>
              <a:off x="0" y="0"/>
              <a:ext cx="9144000" cy="5143500"/>
            </a:xfrm>
            <a:prstGeom prst="rect">
              <a:avLst/>
            </a:prstGeom>
            <a:gradFill>
              <a:gsLst>
                <a:gs pos="0">
                  <a:srgbClr val="00517E">
                    <a:alpha val="65000"/>
                  </a:srgbClr>
                </a:gs>
                <a:gs pos="100000">
                  <a:srgbClr val="04304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5" name="TextBox 4"/>
            <p:cNvSpPr txBox="1"/>
            <p:nvPr/>
          </p:nvSpPr>
          <p:spPr>
            <a:xfrm>
              <a:off x="3310128" y="4964587"/>
              <a:ext cx="2514600" cy="146243"/>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grpSp>
          <p:nvGrpSpPr>
            <p:cNvPr id="6" name="Group 5"/>
            <p:cNvGrpSpPr/>
            <p:nvPr/>
          </p:nvGrpSpPr>
          <p:grpSpPr>
            <a:xfrm>
              <a:off x="8427835" y="4765184"/>
              <a:ext cx="526892" cy="220528"/>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9"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0"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grpSp>
      <p:sp>
        <p:nvSpPr>
          <p:cNvPr id="19" name="Text Placeholder 2"/>
          <p:cNvSpPr txBox="1">
            <a:spLocks/>
          </p:cNvSpPr>
          <p:nvPr userDrawn="1"/>
        </p:nvSpPr>
        <p:spPr>
          <a:xfrm flipH="1">
            <a:off x="1529347" y="381001"/>
            <a:ext cx="4566653" cy="919748"/>
          </a:xfrm>
          <a:prstGeom prst="rect">
            <a:avLst/>
          </a:prstGeom>
        </p:spPr>
        <p:txBody>
          <a:bodyPr vert="horz" wrap="square" lIns="121920" tIns="60960" rIns="121920" bIns="60960" rtlCol="0" anchor="ctr"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l">
              <a:buClr>
                <a:srgbClr val="0074BE"/>
              </a:buClr>
            </a:pPr>
            <a:r>
              <a:rPr lang="en-US" sz="3200" dirty="0">
                <a:solidFill>
                  <a:srgbClr val="FFFFFF"/>
                </a:solidFill>
              </a:rPr>
              <a:t>How do we get there?</a:t>
            </a:r>
          </a:p>
        </p:txBody>
      </p:sp>
      <p:sp>
        <p:nvSpPr>
          <p:cNvPr id="28" name="Text Placeholder 23"/>
          <p:cNvSpPr>
            <a:spLocks noGrp="1"/>
          </p:cNvSpPr>
          <p:nvPr>
            <p:ph type="body" sz="quarter" idx="10" hasCustomPrompt="1"/>
          </p:nvPr>
        </p:nvSpPr>
        <p:spPr>
          <a:xfrm>
            <a:off x="603507" y="1455822"/>
            <a:ext cx="5486397" cy="5132844"/>
          </a:xfrm>
          <a:prstGeom prst="rect">
            <a:avLst/>
          </a:prstGeom>
        </p:spPr>
        <p:txBody>
          <a:bodyPr/>
          <a:lstStyle>
            <a:lvl1pPr>
              <a:lnSpc>
                <a:spcPct val="85000"/>
              </a:lnSpc>
              <a:spcBef>
                <a:spcPts val="267"/>
              </a:spcBef>
              <a:buClr>
                <a:schemeClr val="bg1"/>
              </a:buClr>
              <a:defRPr sz="2133" baseline="0">
                <a:solidFill>
                  <a:schemeClr val="bg1"/>
                </a:solidFill>
              </a:defRPr>
            </a:lvl1pPr>
            <a:lvl2pPr>
              <a:lnSpc>
                <a:spcPct val="85000"/>
              </a:lnSpc>
              <a:spcBef>
                <a:spcPts val="267"/>
              </a:spcBef>
              <a:buClr>
                <a:schemeClr val="bg1"/>
              </a:buClr>
              <a:defRPr sz="2133">
                <a:solidFill>
                  <a:schemeClr val="bg1"/>
                </a:solidFill>
              </a:defRPr>
            </a:lvl2pPr>
            <a:lvl3pPr>
              <a:lnSpc>
                <a:spcPct val="85000"/>
              </a:lnSpc>
              <a:spcBef>
                <a:spcPts val="267"/>
              </a:spcBef>
              <a:buClr>
                <a:schemeClr val="bg1"/>
              </a:buClr>
              <a:defRPr sz="2133">
                <a:solidFill>
                  <a:schemeClr val="bg1"/>
                </a:solidFill>
              </a:defRPr>
            </a:lvl3pPr>
            <a:lvl4pPr>
              <a:lnSpc>
                <a:spcPct val="85000"/>
              </a:lnSpc>
              <a:spcBef>
                <a:spcPts val="267"/>
              </a:spcBef>
              <a:buClr>
                <a:schemeClr val="bg1"/>
              </a:buClr>
              <a:defRPr sz="2133">
                <a:solidFill>
                  <a:schemeClr val="bg1"/>
                </a:solidFill>
              </a:defRPr>
            </a:lvl4pPr>
            <a:lvl5pPr>
              <a:lnSpc>
                <a:spcPct val="85000"/>
              </a:lnSpc>
              <a:spcBef>
                <a:spcPts val="267"/>
              </a:spcBef>
              <a:buClr>
                <a:schemeClr val="bg1"/>
              </a:buClr>
              <a:defRPr sz="2133">
                <a:solidFill>
                  <a:schemeClr val="bg1"/>
                </a:solidFill>
              </a:defRPr>
            </a:lvl5pPr>
          </a:lstStyle>
          <a:p>
            <a:pPr lvl="0"/>
            <a:r>
              <a:rPr lang="en-US" dirty="0"/>
              <a:t>Add bullets to show how we get there</a:t>
            </a:r>
          </a:p>
        </p:txBody>
      </p:sp>
      <p:sp>
        <p:nvSpPr>
          <p:cNvPr id="18" name="Freeform 17"/>
          <p:cNvSpPr>
            <a:spLocks noChangeAspect="1" noEditPoints="1"/>
          </p:cNvSpPr>
          <p:nvPr userDrawn="1"/>
        </p:nvSpPr>
        <p:spPr bwMode="auto">
          <a:xfrm>
            <a:off x="268224" y="268224"/>
            <a:ext cx="919744" cy="953856"/>
          </a:xfrm>
          <a:custGeom>
            <a:avLst/>
            <a:gdLst>
              <a:gd name="T0" fmla="*/ 2025 w 5554"/>
              <a:gd name="T1" fmla="*/ 232 h 5760"/>
              <a:gd name="T2" fmla="*/ 1288 w 5554"/>
              <a:gd name="T3" fmla="*/ 532 h 5760"/>
              <a:gd name="T4" fmla="*/ 671 w 5554"/>
              <a:gd name="T5" fmla="*/ 1028 h 5760"/>
              <a:gd name="T6" fmla="*/ 217 w 5554"/>
              <a:gd name="T7" fmla="*/ 1695 h 5760"/>
              <a:gd name="T8" fmla="*/ 2703 w 5554"/>
              <a:gd name="T9" fmla="*/ 747 h 5760"/>
              <a:gd name="T10" fmla="*/ 2921 w 5554"/>
              <a:gd name="T11" fmla="*/ 773 h 5760"/>
              <a:gd name="T12" fmla="*/ 4824 w 5554"/>
              <a:gd name="T13" fmla="*/ 2671 h 5760"/>
              <a:gd name="T14" fmla="*/ 4861 w 5554"/>
              <a:gd name="T15" fmla="*/ 2929 h 5760"/>
              <a:gd name="T16" fmla="*/ 3016 w 5554"/>
              <a:gd name="T17" fmla="*/ 4858 h 5760"/>
              <a:gd name="T18" fmla="*/ 2748 w 5554"/>
              <a:gd name="T19" fmla="*/ 4969 h 5760"/>
              <a:gd name="T20" fmla="*/ 2670 w 5554"/>
              <a:gd name="T21" fmla="*/ 4891 h 5760"/>
              <a:gd name="T22" fmla="*/ 430 w 5554"/>
              <a:gd name="T23" fmla="*/ 4432 h 5760"/>
              <a:gd name="T24" fmla="*/ 950 w 5554"/>
              <a:gd name="T25" fmla="*/ 4995 h 5760"/>
              <a:gd name="T26" fmla="*/ 1606 w 5554"/>
              <a:gd name="T27" fmla="*/ 5388 h 5760"/>
              <a:gd name="T28" fmla="*/ 2355 w 5554"/>
              <a:gd name="T29" fmla="*/ 5585 h 5760"/>
              <a:gd name="T30" fmla="*/ 3180 w 5554"/>
              <a:gd name="T31" fmla="*/ 5558 h 5760"/>
              <a:gd name="T32" fmla="*/ 3954 w 5554"/>
              <a:gd name="T33" fmla="*/ 5285 h 5760"/>
              <a:gd name="T34" fmla="*/ 4600 w 5554"/>
              <a:gd name="T35" fmla="*/ 4805 h 5760"/>
              <a:gd name="T36" fmla="*/ 5079 w 5554"/>
              <a:gd name="T37" fmla="*/ 4159 h 5760"/>
              <a:gd name="T38" fmla="*/ 5352 w 5554"/>
              <a:gd name="T39" fmla="*/ 3388 h 5760"/>
              <a:gd name="T40" fmla="*/ 5378 w 5554"/>
              <a:gd name="T41" fmla="*/ 2538 h 5760"/>
              <a:gd name="T42" fmla="*/ 5152 w 5554"/>
              <a:gd name="T43" fmla="*/ 1745 h 5760"/>
              <a:gd name="T44" fmla="*/ 4710 w 5554"/>
              <a:gd name="T45" fmla="*/ 1072 h 5760"/>
              <a:gd name="T46" fmla="*/ 4094 w 5554"/>
              <a:gd name="T47" fmla="*/ 555 h 5760"/>
              <a:gd name="T48" fmla="*/ 3342 w 5554"/>
              <a:gd name="T49" fmla="*/ 239 h 5760"/>
              <a:gd name="T50" fmla="*/ 2671 w 5554"/>
              <a:gd name="T51" fmla="*/ 0 h 5760"/>
              <a:gd name="T52" fmla="*/ 3519 w 5554"/>
              <a:gd name="T53" fmla="*/ 127 h 5760"/>
              <a:gd name="T54" fmla="*/ 4267 w 5554"/>
              <a:gd name="T55" fmla="*/ 482 h 5760"/>
              <a:gd name="T56" fmla="*/ 4876 w 5554"/>
              <a:gd name="T57" fmla="*/ 1026 h 5760"/>
              <a:gd name="T58" fmla="*/ 5311 w 5554"/>
              <a:gd name="T59" fmla="*/ 1721 h 5760"/>
              <a:gd name="T60" fmla="*/ 5533 w 5554"/>
              <a:gd name="T61" fmla="*/ 2533 h 5760"/>
              <a:gd name="T62" fmla="*/ 5509 w 5554"/>
              <a:gd name="T63" fmla="*/ 3397 h 5760"/>
              <a:gd name="T64" fmla="*/ 5240 w 5554"/>
              <a:gd name="T65" fmla="*/ 4187 h 5760"/>
              <a:gd name="T66" fmla="*/ 4766 w 5554"/>
              <a:gd name="T67" fmla="*/ 4858 h 5760"/>
              <a:gd name="T68" fmla="*/ 4127 w 5554"/>
              <a:gd name="T69" fmla="*/ 5366 h 5760"/>
              <a:gd name="T70" fmla="*/ 3356 w 5554"/>
              <a:gd name="T71" fmla="*/ 5678 h 5760"/>
              <a:gd name="T72" fmla="*/ 2505 w 5554"/>
              <a:gd name="T73" fmla="*/ 5755 h 5760"/>
              <a:gd name="T74" fmla="*/ 1709 w 5554"/>
              <a:gd name="T75" fmla="*/ 5596 h 5760"/>
              <a:gd name="T76" fmla="*/ 999 w 5554"/>
              <a:gd name="T77" fmla="*/ 5229 h 5760"/>
              <a:gd name="T78" fmla="*/ 419 w 5554"/>
              <a:gd name="T79" fmla="*/ 4680 h 5760"/>
              <a:gd name="T80" fmla="*/ 5 w 5554"/>
              <a:gd name="T81" fmla="*/ 3974 h 5760"/>
              <a:gd name="T82" fmla="*/ 38 w 5554"/>
              <a:gd name="T83" fmla="*/ 3877 h 5760"/>
              <a:gd name="T84" fmla="*/ 82 w 5554"/>
              <a:gd name="T85" fmla="*/ 3866 h 5760"/>
              <a:gd name="T86" fmla="*/ 2822 w 5554"/>
              <a:gd name="T87" fmla="*/ 3919 h 5760"/>
              <a:gd name="T88" fmla="*/ 2906 w 5554"/>
              <a:gd name="T89" fmla="*/ 4748 h 5760"/>
              <a:gd name="T90" fmla="*/ 4712 w 5554"/>
              <a:gd name="T91" fmla="*/ 2850 h 5760"/>
              <a:gd name="T92" fmla="*/ 2906 w 5554"/>
              <a:gd name="T93" fmla="*/ 953 h 5760"/>
              <a:gd name="T94" fmla="*/ 2822 w 5554"/>
              <a:gd name="T95" fmla="*/ 1798 h 5760"/>
              <a:gd name="T96" fmla="*/ 100 w 5554"/>
              <a:gd name="T97" fmla="*/ 1850 h 5760"/>
              <a:gd name="T98" fmla="*/ 28 w 5554"/>
              <a:gd name="T99" fmla="*/ 1805 h 5760"/>
              <a:gd name="T100" fmla="*/ 169 w 5554"/>
              <a:gd name="T101" fmla="*/ 1449 h 5760"/>
              <a:gd name="T102" fmla="*/ 657 w 5554"/>
              <a:gd name="T103" fmla="*/ 819 h 5760"/>
              <a:gd name="T104" fmla="*/ 1289 w 5554"/>
              <a:gd name="T105" fmla="*/ 353 h 5760"/>
              <a:gd name="T106" fmla="*/ 2030 w 5554"/>
              <a:gd name="T107" fmla="*/ 72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4" h="5760">
                <a:moveTo>
                  <a:pt x="2671" y="155"/>
                </a:moveTo>
                <a:lnTo>
                  <a:pt x="2507" y="161"/>
                </a:lnTo>
                <a:lnTo>
                  <a:pt x="2345" y="175"/>
                </a:lnTo>
                <a:lnTo>
                  <a:pt x="2184" y="199"/>
                </a:lnTo>
                <a:lnTo>
                  <a:pt x="2025" y="232"/>
                </a:lnTo>
                <a:lnTo>
                  <a:pt x="1871" y="276"/>
                </a:lnTo>
                <a:lnTo>
                  <a:pt x="1719" y="326"/>
                </a:lnTo>
                <a:lnTo>
                  <a:pt x="1571" y="387"/>
                </a:lnTo>
                <a:lnTo>
                  <a:pt x="1427" y="456"/>
                </a:lnTo>
                <a:lnTo>
                  <a:pt x="1288" y="532"/>
                </a:lnTo>
                <a:lnTo>
                  <a:pt x="1153" y="616"/>
                </a:lnTo>
                <a:lnTo>
                  <a:pt x="1024" y="709"/>
                </a:lnTo>
                <a:lnTo>
                  <a:pt x="902" y="808"/>
                </a:lnTo>
                <a:lnTo>
                  <a:pt x="783" y="915"/>
                </a:lnTo>
                <a:lnTo>
                  <a:pt x="671" y="1028"/>
                </a:lnTo>
                <a:lnTo>
                  <a:pt x="566" y="1149"/>
                </a:lnTo>
                <a:lnTo>
                  <a:pt x="466" y="1276"/>
                </a:lnTo>
                <a:lnTo>
                  <a:pt x="376" y="1410"/>
                </a:lnTo>
                <a:lnTo>
                  <a:pt x="292" y="1550"/>
                </a:lnTo>
                <a:lnTo>
                  <a:pt x="217" y="1695"/>
                </a:lnTo>
                <a:lnTo>
                  <a:pt x="2670" y="1695"/>
                </a:lnTo>
                <a:lnTo>
                  <a:pt x="2670" y="810"/>
                </a:lnTo>
                <a:lnTo>
                  <a:pt x="2675" y="785"/>
                </a:lnTo>
                <a:lnTo>
                  <a:pt x="2685" y="765"/>
                </a:lnTo>
                <a:lnTo>
                  <a:pt x="2703" y="747"/>
                </a:lnTo>
                <a:lnTo>
                  <a:pt x="2724" y="737"/>
                </a:lnTo>
                <a:lnTo>
                  <a:pt x="2748" y="733"/>
                </a:lnTo>
                <a:lnTo>
                  <a:pt x="2808" y="737"/>
                </a:lnTo>
                <a:lnTo>
                  <a:pt x="2865" y="751"/>
                </a:lnTo>
                <a:lnTo>
                  <a:pt x="2921" y="773"/>
                </a:lnTo>
                <a:lnTo>
                  <a:pt x="2970" y="805"/>
                </a:lnTo>
                <a:lnTo>
                  <a:pt x="3016" y="843"/>
                </a:lnTo>
                <a:lnTo>
                  <a:pt x="4758" y="2583"/>
                </a:lnTo>
                <a:lnTo>
                  <a:pt x="4794" y="2625"/>
                </a:lnTo>
                <a:lnTo>
                  <a:pt x="4824" y="2671"/>
                </a:lnTo>
                <a:lnTo>
                  <a:pt x="4845" y="2721"/>
                </a:lnTo>
                <a:lnTo>
                  <a:pt x="4861" y="2772"/>
                </a:lnTo>
                <a:lnTo>
                  <a:pt x="4868" y="2824"/>
                </a:lnTo>
                <a:lnTo>
                  <a:pt x="4868" y="2877"/>
                </a:lnTo>
                <a:lnTo>
                  <a:pt x="4861" y="2929"/>
                </a:lnTo>
                <a:lnTo>
                  <a:pt x="4845" y="2981"/>
                </a:lnTo>
                <a:lnTo>
                  <a:pt x="4824" y="3030"/>
                </a:lnTo>
                <a:lnTo>
                  <a:pt x="4794" y="3075"/>
                </a:lnTo>
                <a:lnTo>
                  <a:pt x="4758" y="3119"/>
                </a:lnTo>
                <a:lnTo>
                  <a:pt x="3016" y="4858"/>
                </a:lnTo>
                <a:lnTo>
                  <a:pt x="2970" y="4898"/>
                </a:lnTo>
                <a:lnTo>
                  <a:pt x="2921" y="4927"/>
                </a:lnTo>
                <a:lnTo>
                  <a:pt x="2865" y="4950"/>
                </a:lnTo>
                <a:lnTo>
                  <a:pt x="2808" y="4964"/>
                </a:lnTo>
                <a:lnTo>
                  <a:pt x="2748" y="4969"/>
                </a:lnTo>
                <a:lnTo>
                  <a:pt x="2724" y="4964"/>
                </a:lnTo>
                <a:lnTo>
                  <a:pt x="2703" y="4954"/>
                </a:lnTo>
                <a:lnTo>
                  <a:pt x="2685" y="4936"/>
                </a:lnTo>
                <a:lnTo>
                  <a:pt x="2675" y="4915"/>
                </a:lnTo>
                <a:lnTo>
                  <a:pt x="2670" y="4891"/>
                </a:lnTo>
                <a:lnTo>
                  <a:pt x="2670" y="4022"/>
                </a:lnTo>
                <a:lnTo>
                  <a:pt x="196" y="4022"/>
                </a:lnTo>
                <a:lnTo>
                  <a:pt x="266" y="4165"/>
                </a:lnTo>
                <a:lnTo>
                  <a:pt x="344" y="4301"/>
                </a:lnTo>
                <a:lnTo>
                  <a:pt x="430" y="4432"/>
                </a:lnTo>
                <a:lnTo>
                  <a:pt x="521" y="4557"/>
                </a:lnTo>
                <a:lnTo>
                  <a:pt x="620" y="4676"/>
                </a:lnTo>
                <a:lnTo>
                  <a:pt x="725" y="4790"/>
                </a:lnTo>
                <a:lnTo>
                  <a:pt x="835" y="4896"/>
                </a:lnTo>
                <a:lnTo>
                  <a:pt x="950" y="4995"/>
                </a:lnTo>
                <a:lnTo>
                  <a:pt x="1073" y="5090"/>
                </a:lnTo>
                <a:lnTo>
                  <a:pt x="1199" y="5175"/>
                </a:lnTo>
                <a:lnTo>
                  <a:pt x="1330" y="5254"/>
                </a:lnTo>
                <a:lnTo>
                  <a:pt x="1466" y="5325"/>
                </a:lnTo>
                <a:lnTo>
                  <a:pt x="1606" y="5388"/>
                </a:lnTo>
                <a:lnTo>
                  <a:pt x="1749" y="5446"/>
                </a:lnTo>
                <a:lnTo>
                  <a:pt x="1896" y="5493"/>
                </a:lnTo>
                <a:lnTo>
                  <a:pt x="2046" y="5533"/>
                </a:lnTo>
                <a:lnTo>
                  <a:pt x="2200" y="5563"/>
                </a:lnTo>
                <a:lnTo>
                  <a:pt x="2355" y="5585"/>
                </a:lnTo>
                <a:lnTo>
                  <a:pt x="2512" y="5599"/>
                </a:lnTo>
                <a:lnTo>
                  <a:pt x="2671" y="5605"/>
                </a:lnTo>
                <a:lnTo>
                  <a:pt x="2844" y="5599"/>
                </a:lnTo>
                <a:lnTo>
                  <a:pt x="3014" y="5584"/>
                </a:lnTo>
                <a:lnTo>
                  <a:pt x="3180" y="5558"/>
                </a:lnTo>
                <a:lnTo>
                  <a:pt x="3342" y="5521"/>
                </a:lnTo>
                <a:lnTo>
                  <a:pt x="3501" y="5475"/>
                </a:lnTo>
                <a:lnTo>
                  <a:pt x="3657" y="5421"/>
                </a:lnTo>
                <a:lnTo>
                  <a:pt x="3807" y="5357"/>
                </a:lnTo>
                <a:lnTo>
                  <a:pt x="3954" y="5285"/>
                </a:lnTo>
                <a:lnTo>
                  <a:pt x="4094" y="5205"/>
                </a:lnTo>
                <a:lnTo>
                  <a:pt x="4230" y="5116"/>
                </a:lnTo>
                <a:lnTo>
                  <a:pt x="4359" y="5020"/>
                </a:lnTo>
                <a:lnTo>
                  <a:pt x="4483" y="4915"/>
                </a:lnTo>
                <a:lnTo>
                  <a:pt x="4600" y="4805"/>
                </a:lnTo>
                <a:lnTo>
                  <a:pt x="4710" y="4688"/>
                </a:lnTo>
                <a:lnTo>
                  <a:pt x="4813" y="4564"/>
                </a:lnTo>
                <a:lnTo>
                  <a:pt x="4910" y="4435"/>
                </a:lnTo>
                <a:lnTo>
                  <a:pt x="4999" y="4301"/>
                </a:lnTo>
                <a:lnTo>
                  <a:pt x="5079" y="4159"/>
                </a:lnTo>
                <a:lnTo>
                  <a:pt x="5152" y="4015"/>
                </a:lnTo>
                <a:lnTo>
                  <a:pt x="5215" y="3864"/>
                </a:lnTo>
                <a:lnTo>
                  <a:pt x="5269" y="3709"/>
                </a:lnTo>
                <a:lnTo>
                  <a:pt x="5317" y="3550"/>
                </a:lnTo>
                <a:lnTo>
                  <a:pt x="5352" y="3388"/>
                </a:lnTo>
                <a:lnTo>
                  <a:pt x="5378" y="3222"/>
                </a:lnTo>
                <a:lnTo>
                  <a:pt x="5394" y="3053"/>
                </a:lnTo>
                <a:lnTo>
                  <a:pt x="5399" y="2878"/>
                </a:lnTo>
                <a:lnTo>
                  <a:pt x="5394" y="2707"/>
                </a:lnTo>
                <a:lnTo>
                  <a:pt x="5378" y="2538"/>
                </a:lnTo>
                <a:lnTo>
                  <a:pt x="5352" y="2372"/>
                </a:lnTo>
                <a:lnTo>
                  <a:pt x="5317" y="2210"/>
                </a:lnTo>
                <a:lnTo>
                  <a:pt x="5269" y="2051"/>
                </a:lnTo>
                <a:lnTo>
                  <a:pt x="5215" y="1896"/>
                </a:lnTo>
                <a:lnTo>
                  <a:pt x="5152" y="1745"/>
                </a:lnTo>
                <a:lnTo>
                  <a:pt x="5079" y="1601"/>
                </a:lnTo>
                <a:lnTo>
                  <a:pt x="4999" y="1459"/>
                </a:lnTo>
                <a:lnTo>
                  <a:pt x="4910" y="1325"/>
                </a:lnTo>
                <a:lnTo>
                  <a:pt x="4813" y="1196"/>
                </a:lnTo>
                <a:lnTo>
                  <a:pt x="4710" y="1072"/>
                </a:lnTo>
                <a:lnTo>
                  <a:pt x="4600" y="955"/>
                </a:lnTo>
                <a:lnTo>
                  <a:pt x="4483" y="845"/>
                </a:lnTo>
                <a:lnTo>
                  <a:pt x="4359" y="740"/>
                </a:lnTo>
                <a:lnTo>
                  <a:pt x="4230" y="644"/>
                </a:lnTo>
                <a:lnTo>
                  <a:pt x="4094" y="555"/>
                </a:lnTo>
                <a:lnTo>
                  <a:pt x="3954" y="475"/>
                </a:lnTo>
                <a:lnTo>
                  <a:pt x="3807" y="403"/>
                </a:lnTo>
                <a:lnTo>
                  <a:pt x="3657" y="339"/>
                </a:lnTo>
                <a:lnTo>
                  <a:pt x="3501" y="285"/>
                </a:lnTo>
                <a:lnTo>
                  <a:pt x="3342" y="239"/>
                </a:lnTo>
                <a:lnTo>
                  <a:pt x="3180" y="202"/>
                </a:lnTo>
                <a:lnTo>
                  <a:pt x="3014" y="176"/>
                </a:lnTo>
                <a:lnTo>
                  <a:pt x="2844" y="161"/>
                </a:lnTo>
                <a:lnTo>
                  <a:pt x="2671" y="155"/>
                </a:lnTo>
                <a:close/>
                <a:moveTo>
                  <a:pt x="2671" y="0"/>
                </a:moveTo>
                <a:lnTo>
                  <a:pt x="2848" y="5"/>
                </a:lnTo>
                <a:lnTo>
                  <a:pt x="3021" y="21"/>
                </a:lnTo>
                <a:lnTo>
                  <a:pt x="3190" y="47"/>
                </a:lnTo>
                <a:lnTo>
                  <a:pt x="3356" y="82"/>
                </a:lnTo>
                <a:lnTo>
                  <a:pt x="3519" y="127"/>
                </a:lnTo>
                <a:lnTo>
                  <a:pt x="3678" y="180"/>
                </a:lnTo>
                <a:lnTo>
                  <a:pt x="3832" y="243"/>
                </a:lnTo>
                <a:lnTo>
                  <a:pt x="3982" y="314"/>
                </a:lnTo>
                <a:lnTo>
                  <a:pt x="4127" y="394"/>
                </a:lnTo>
                <a:lnTo>
                  <a:pt x="4267" y="482"/>
                </a:lnTo>
                <a:lnTo>
                  <a:pt x="4399" y="576"/>
                </a:lnTo>
                <a:lnTo>
                  <a:pt x="4529" y="679"/>
                </a:lnTo>
                <a:lnTo>
                  <a:pt x="4651" y="787"/>
                </a:lnTo>
                <a:lnTo>
                  <a:pt x="4766" y="902"/>
                </a:lnTo>
                <a:lnTo>
                  <a:pt x="4876" y="1026"/>
                </a:lnTo>
                <a:lnTo>
                  <a:pt x="4978" y="1154"/>
                </a:lnTo>
                <a:lnTo>
                  <a:pt x="5074" y="1288"/>
                </a:lnTo>
                <a:lnTo>
                  <a:pt x="5161" y="1428"/>
                </a:lnTo>
                <a:lnTo>
                  <a:pt x="5240" y="1573"/>
                </a:lnTo>
                <a:lnTo>
                  <a:pt x="5311" y="1721"/>
                </a:lnTo>
                <a:lnTo>
                  <a:pt x="5374" y="1876"/>
                </a:lnTo>
                <a:lnTo>
                  <a:pt x="5428" y="2035"/>
                </a:lnTo>
                <a:lnTo>
                  <a:pt x="5474" y="2198"/>
                </a:lnTo>
                <a:lnTo>
                  <a:pt x="5509" y="2363"/>
                </a:lnTo>
                <a:lnTo>
                  <a:pt x="5533" y="2533"/>
                </a:lnTo>
                <a:lnTo>
                  <a:pt x="5549" y="2705"/>
                </a:lnTo>
                <a:lnTo>
                  <a:pt x="5554" y="2878"/>
                </a:lnTo>
                <a:lnTo>
                  <a:pt x="5549" y="3055"/>
                </a:lnTo>
                <a:lnTo>
                  <a:pt x="5533" y="3227"/>
                </a:lnTo>
                <a:lnTo>
                  <a:pt x="5509" y="3397"/>
                </a:lnTo>
                <a:lnTo>
                  <a:pt x="5474" y="3562"/>
                </a:lnTo>
                <a:lnTo>
                  <a:pt x="5428" y="3725"/>
                </a:lnTo>
                <a:lnTo>
                  <a:pt x="5374" y="3884"/>
                </a:lnTo>
                <a:lnTo>
                  <a:pt x="5311" y="4037"/>
                </a:lnTo>
                <a:lnTo>
                  <a:pt x="5240" y="4187"/>
                </a:lnTo>
                <a:lnTo>
                  <a:pt x="5161" y="4332"/>
                </a:lnTo>
                <a:lnTo>
                  <a:pt x="5074" y="4472"/>
                </a:lnTo>
                <a:lnTo>
                  <a:pt x="4978" y="4606"/>
                </a:lnTo>
                <a:lnTo>
                  <a:pt x="4876" y="4734"/>
                </a:lnTo>
                <a:lnTo>
                  <a:pt x="4766" y="4858"/>
                </a:lnTo>
                <a:lnTo>
                  <a:pt x="4651" y="4973"/>
                </a:lnTo>
                <a:lnTo>
                  <a:pt x="4529" y="5081"/>
                </a:lnTo>
                <a:lnTo>
                  <a:pt x="4399" y="5184"/>
                </a:lnTo>
                <a:lnTo>
                  <a:pt x="4267" y="5278"/>
                </a:lnTo>
                <a:lnTo>
                  <a:pt x="4127" y="5366"/>
                </a:lnTo>
                <a:lnTo>
                  <a:pt x="3982" y="5446"/>
                </a:lnTo>
                <a:lnTo>
                  <a:pt x="3832" y="5517"/>
                </a:lnTo>
                <a:lnTo>
                  <a:pt x="3678" y="5580"/>
                </a:lnTo>
                <a:lnTo>
                  <a:pt x="3519" y="5633"/>
                </a:lnTo>
                <a:lnTo>
                  <a:pt x="3356" y="5678"/>
                </a:lnTo>
                <a:lnTo>
                  <a:pt x="3190" y="5713"/>
                </a:lnTo>
                <a:lnTo>
                  <a:pt x="3021" y="5739"/>
                </a:lnTo>
                <a:lnTo>
                  <a:pt x="2848" y="5755"/>
                </a:lnTo>
                <a:lnTo>
                  <a:pt x="2671" y="5760"/>
                </a:lnTo>
                <a:lnTo>
                  <a:pt x="2505" y="5755"/>
                </a:lnTo>
                <a:lnTo>
                  <a:pt x="2341" y="5741"/>
                </a:lnTo>
                <a:lnTo>
                  <a:pt x="2179" y="5718"/>
                </a:lnTo>
                <a:lnTo>
                  <a:pt x="2018" y="5687"/>
                </a:lnTo>
                <a:lnTo>
                  <a:pt x="1862" y="5645"/>
                </a:lnTo>
                <a:lnTo>
                  <a:pt x="1709" y="5596"/>
                </a:lnTo>
                <a:lnTo>
                  <a:pt x="1558" y="5538"/>
                </a:lnTo>
                <a:lnTo>
                  <a:pt x="1412" y="5472"/>
                </a:lnTo>
                <a:lnTo>
                  <a:pt x="1270" y="5399"/>
                </a:lnTo>
                <a:lnTo>
                  <a:pt x="1132" y="5317"/>
                </a:lnTo>
                <a:lnTo>
                  <a:pt x="999" y="5229"/>
                </a:lnTo>
                <a:lnTo>
                  <a:pt x="874" y="5133"/>
                </a:lnTo>
                <a:lnTo>
                  <a:pt x="751" y="5030"/>
                </a:lnTo>
                <a:lnTo>
                  <a:pt x="634" y="4919"/>
                </a:lnTo>
                <a:lnTo>
                  <a:pt x="524" y="4803"/>
                </a:lnTo>
                <a:lnTo>
                  <a:pt x="419" y="4680"/>
                </a:lnTo>
                <a:lnTo>
                  <a:pt x="321" y="4550"/>
                </a:lnTo>
                <a:lnTo>
                  <a:pt x="232" y="4414"/>
                </a:lnTo>
                <a:lnTo>
                  <a:pt x="149" y="4275"/>
                </a:lnTo>
                <a:lnTo>
                  <a:pt x="73" y="4126"/>
                </a:lnTo>
                <a:lnTo>
                  <a:pt x="5" y="3974"/>
                </a:lnTo>
                <a:lnTo>
                  <a:pt x="0" y="3953"/>
                </a:lnTo>
                <a:lnTo>
                  <a:pt x="0" y="3931"/>
                </a:lnTo>
                <a:lnTo>
                  <a:pt x="9" y="3910"/>
                </a:lnTo>
                <a:lnTo>
                  <a:pt x="21" y="3891"/>
                </a:lnTo>
                <a:lnTo>
                  <a:pt x="38" y="3877"/>
                </a:lnTo>
                <a:lnTo>
                  <a:pt x="59" y="3870"/>
                </a:lnTo>
                <a:lnTo>
                  <a:pt x="65" y="3868"/>
                </a:lnTo>
                <a:lnTo>
                  <a:pt x="72" y="3868"/>
                </a:lnTo>
                <a:lnTo>
                  <a:pt x="77" y="3866"/>
                </a:lnTo>
                <a:lnTo>
                  <a:pt x="82" y="3866"/>
                </a:lnTo>
                <a:lnTo>
                  <a:pt x="2748" y="3866"/>
                </a:lnTo>
                <a:lnTo>
                  <a:pt x="2773" y="3870"/>
                </a:lnTo>
                <a:lnTo>
                  <a:pt x="2794" y="3882"/>
                </a:lnTo>
                <a:lnTo>
                  <a:pt x="2811" y="3898"/>
                </a:lnTo>
                <a:lnTo>
                  <a:pt x="2822" y="3919"/>
                </a:lnTo>
                <a:lnTo>
                  <a:pt x="2827" y="3945"/>
                </a:lnTo>
                <a:lnTo>
                  <a:pt x="2827" y="4800"/>
                </a:lnTo>
                <a:lnTo>
                  <a:pt x="2855" y="4786"/>
                </a:lnTo>
                <a:lnTo>
                  <a:pt x="2881" y="4769"/>
                </a:lnTo>
                <a:lnTo>
                  <a:pt x="2906" y="4748"/>
                </a:lnTo>
                <a:lnTo>
                  <a:pt x="4647" y="3009"/>
                </a:lnTo>
                <a:lnTo>
                  <a:pt x="4675" y="2974"/>
                </a:lnTo>
                <a:lnTo>
                  <a:pt x="4696" y="2936"/>
                </a:lnTo>
                <a:lnTo>
                  <a:pt x="4709" y="2894"/>
                </a:lnTo>
                <a:lnTo>
                  <a:pt x="4712" y="2850"/>
                </a:lnTo>
                <a:lnTo>
                  <a:pt x="4709" y="2807"/>
                </a:lnTo>
                <a:lnTo>
                  <a:pt x="4696" y="2765"/>
                </a:lnTo>
                <a:lnTo>
                  <a:pt x="4675" y="2726"/>
                </a:lnTo>
                <a:lnTo>
                  <a:pt x="4647" y="2693"/>
                </a:lnTo>
                <a:lnTo>
                  <a:pt x="2906" y="953"/>
                </a:lnTo>
                <a:lnTo>
                  <a:pt x="2881" y="932"/>
                </a:lnTo>
                <a:lnTo>
                  <a:pt x="2855" y="915"/>
                </a:lnTo>
                <a:lnTo>
                  <a:pt x="2827" y="902"/>
                </a:lnTo>
                <a:lnTo>
                  <a:pt x="2827" y="1772"/>
                </a:lnTo>
                <a:lnTo>
                  <a:pt x="2822" y="1798"/>
                </a:lnTo>
                <a:lnTo>
                  <a:pt x="2811" y="1819"/>
                </a:lnTo>
                <a:lnTo>
                  <a:pt x="2794" y="1834"/>
                </a:lnTo>
                <a:lnTo>
                  <a:pt x="2773" y="1847"/>
                </a:lnTo>
                <a:lnTo>
                  <a:pt x="2748" y="1850"/>
                </a:lnTo>
                <a:lnTo>
                  <a:pt x="100" y="1850"/>
                </a:lnTo>
                <a:lnTo>
                  <a:pt x="89" y="1848"/>
                </a:lnTo>
                <a:lnTo>
                  <a:pt x="77" y="1847"/>
                </a:lnTo>
                <a:lnTo>
                  <a:pt x="58" y="1838"/>
                </a:lnTo>
                <a:lnTo>
                  <a:pt x="40" y="1822"/>
                </a:lnTo>
                <a:lnTo>
                  <a:pt x="28" y="1805"/>
                </a:lnTo>
                <a:lnTo>
                  <a:pt x="21" y="1784"/>
                </a:lnTo>
                <a:lnTo>
                  <a:pt x="19" y="1761"/>
                </a:lnTo>
                <a:lnTo>
                  <a:pt x="24" y="1740"/>
                </a:lnTo>
                <a:lnTo>
                  <a:pt x="93" y="1592"/>
                </a:lnTo>
                <a:lnTo>
                  <a:pt x="169" y="1449"/>
                </a:lnTo>
                <a:lnTo>
                  <a:pt x="253" y="1311"/>
                </a:lnTo>
                <a:lnTo>
                  <a:pt x="346" y="1178"/>
                </a:lnTo>
                <a:lnTo>
                  <a:pt x="444" y="1053"/>
                </a:lnTo>
                <a:lnTo>
                  <a:pt x="547" y="932"/>
                </a:lnTo>
                <a:lnTo>
                  <a:pt x="657" y="819"/>
                </a:lnTo>
                <a:lnTo>
                  <a:pt x="774" y="712"/>
                </a:lnTo>
                <a:lnTo>
                  <a:pt x="895" y="611"/>
                </a:lnTo>
                <a:lnTo>
                  <a:pt x="1022" y="518"/>
                </a:lnTo>
                <a:lnTo>
                  <a:pt x="1153" y="431"/>
                </a:lnTo>
                <a:lnTo>
                  <a:pt x="1289" y="353"/>
                </a:lnTo>
                <a:lnTo>
                  <a:pt x="1431" y="281"/>
                </a:lnTo>
                <a:lnTo>
                  <a:pt x="1576" y="216"/>
                </a:lnTo>
                <a:lnTo>
                  <a:pt x="1723" y="161"/>
                </a:lnTo>
                <a:lnTo>
                  <a:pt x="1875" y="112"/>
                </a:lnTo>
                <a:lnTo>
                  <a:pt x="2030" y="72"/>
                </a:lnTo>
                <a:lnTo>
                  <a:pt x="2187" y="40"/>
                </a:lnTo>
                <a:lnTo>
                  <a:pt x="2346" y="17"/>
                </a:lnTo>
                <a:lnTo>
                  <a:pt x="2509" y="5"/>
                </a:lnTo>
                <a:lnTo>
                  <a:pt x="267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141593294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Key themes and features - 5">
    <p:spTree>
      <p:nvGrpSpPr>
        <p:cNvPr id="1" name=""/>
        <p:cNvGrpSpPr/>
        <p:nvPr/>
      </p:nvGrpSpPr>
      <p:grpSpPr>
        <a:xfrm>
          <a:off x="0" y="0"/>
          <a:ext cx="0" cy="0"/>
          <a:chOff x="0" y="0"/>
          <a:chExt cx="0" cy="0"/>
        </a:xfrm>
      </p:grpSpPr>
      <p:sp>
        <p:nvSpPr>
          <p:cNvPr id="4" name="Rectangle 3"/>
          <p:cNvSpPr/>
          <p:nvPr/>
        </p:nvSpPr>
        <p:spPr>
          <a:xfrm>
            <a:off x="0" y="1"/>
            <a:ext cx="12192000" cy="2698100"/>
          </a:xfrm>
          <a:prstGeom prst="rect">
            <a:avLst/>
          </a:prstGeom>
          <a:gradFill>
            <a:gsLst>
              <a:gs pos="0">
                <a:srgbClr val="00517E">
                  <a:alpha val="65000"/>
                </a:srgbClr>
              </a:gs>
              <a:gs pos="100000">
                <a:srgbClr val="04304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19" name="Text Placeholder 2"/>
          <p:cNvSpPr txBox="1">
            <a:spLocks/>
          </p:cNvSpPr>
          <p:nvPr userDrawn="1"/>
        </p:nvSpPr>
        <p:spPr>
          <a:xfrm flipH="1">
            <a:off x="1529347" y="381001"/>
            <a:ext cx="4566653" cy="919748"/>
          </a:xfrm>
          <a:prstGeom prst="rect">
            <a:avLst/>
          </a:prstGeom>
        </p:spPr>
        <p:txBody>
          <a:bodyPr vert="horz" wrap="square" lIns="121920" tIns="60960" rIns="121920" bIns="60960" rtlCol="0" anchor="ctr"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l">
              <a:buClr>
                <a:srgbClr val="0074BE"/>
              </a:buClr>
            </a:pPr>
            <a:r>
              <a:rPr lang="en-US" sz="3200" dirty="0">
                <a:solidFill>
                  <a:srgbClr val="FFFFFF"/>
                </a:solidFill>
              </a:rPr>
              <a:t>How do we get there?</a:t>
            </a:r>
          </a:p>
        </p:txBody>
      </p:sp>
      <p:sp>
        <p:nvSpPr>
          <p:cNvPr id="33" name="Freeform 32"/>
          <p:cNvSpPr>
            <a:spLocks noChangeAspect="1" noEditPoints="1"/>
          </p:cNvSpPr>
          <p:nvPr userDrawn="1"/>
        </p:nvSpPr>
        <p:spPr bwMode="auto">
          <a:xfrm>
            <a:off x="268224" y="268224"/>
            <a:ext cx="919744" cy="953856"/>
          </a:xfrm>
          <a:custGeom>
            <a:avLst/>
            <a:gdLst>
              <a:gd name="T0" fmla="*/ 2025 w 5554"/>
              <a:gd name="T1" fmla="*/ 232 h 5760"/>
              <a:gd name="T2" fmla="*/ 1288 w 5554"/>
              <a:gd name="T3" fmla="*/ 532 h 5760"/>
              <a:gd name="T4" fmla="*/ 671 w 5554"/>
              <a:gd name="T5" fmla="*/ 1028 h 5760"/>
              <a:gd name="T6" fmla="*/ 217 w 5554"/>
              <a:gd name="T7" fmla="*/ 1695 h 5760"/>
              <a:gd name="T8" fmla="*/ 2703 w 5554"/>
              <a:gd name="T9" fmla="*/ 747 h 5760"/>
              <a:gd name="T10" fmla="*/ 2921 w 5554"/>
              <a:gd name="T11" fmla="*/ 773 h 5760"/>
              <a:gd name="T12" fmla="*/ 4824 w 5554"/>
              <a:gd name="T13" fmla="*/ 2671 h 5760"/>
              <a:gd name="T14" fmla="*/ 4861 w 5554"/>
              <a:gd name="T15" fmla="*/ 2929 h 5760"/>
              <a:gd name="T16" fmla="*/ 3016 w 5554"/>
              <a:gd name="T17" fmla="*/ 4858 h 5760"/>
              <a:gd name="T18" fmla="*/ 2748 w 5554"/>
              <a:gd name="T19" fmla="*/ 4969 h 5760"/>
              <a:gd name="T20" fmla="*/ 2670 w 5554"/>
              <a:gd name="T21" fmla="*/ 4891 h 5760"/>
              <a:gd name="T22" fmla="*/ 430 w 5554"/>
              <a:gd name="T23" fmla="*/ 4432 h 5760"/>
              <a:gd name="T24" fmla="*/ 950 w 5554"/>
              <a:gd name="T25" fmla="*/ 4995 h 5760"/>
              <a:gd name="T26" fmla="*/ 1606 w 5554"/>
              <a:gd name="T27" fmla="*/ 5388 h 5760"/>
              <a:gd name="T28" fmla="*/ 2355 w 5554"/>
              <a:gd name="T29" fmla="*/ 5585 h 5760"/>
              <a:gd name="T30" fmla="*/ 3180 w 5554"/>
              <a:gd name="T31" fmla="*/ 5558 h 5760"/>
              <a:gd name="T32" fmla="*/ 3954 w 5554"/>
              <a:gd name="T33" fmla="*/ 5285 h 5760"/>
              <a:gd name="T34" fmla="*/ 4600 w 5554"/>
              <a:gd name="T35" fmla="*/ 4805 h 5760"/>
              <a:gd name="T36" fmla="*/ 5079 w 5554"/>
              <a:gd name="T37" fmla="*/ 4159 h 5760"/>
              <a:gd name="T38" fmla="*/ 5352 w 5554"/>
              <a:gd name="T39" fmla="*/ 3388 h 5760"/>
              <a:gd name="T40" fmla="*/ 5378 w 5554"/>
              <a:gd name="T41" fmla="*/ 2538 h 5760"/>
              <a:gd name="T42" fmla="*/ 5152 w 5554"/>
              <a:gd name="T43" fmla="*/ 1745 h 5760"/>
              <a:gd name="T44" fmla="*/ 4710 w 5554"/>
              <a:gd name="T45" fmla="*/ 1072 h 5760"/>
              <a:gd name="T46" fmla="*/ 4094 w 5554"/>
              <a:gd name="T47" fmla="*/ 555 h 5760"/>
              <a:gd name="T48" fmla="*/ 3342 w 5554"/>
              <a:gd name="T49" fmla="*/ 239 h 5760"/>
              <a:gd name="T50" fmla="*/ 2671 w 5554"/>
              <a:gd name="T51" fmla="*/ 0 h 5760"/>
              <a:gd name="T52" fmla="*/ 3519 w 5554"/>
              <a:gd name="T53" fmla="*/ 127 h 5760"/>
              <a:gd name="T54" fmla="*/ 4267 w 5554"/>
              <a:gd name="T55" fmla="*/ 482 h 5760"/>
              <a:gd name="T56" fmla="*/ 4876 w 5554"/>
              <a:gd name="T57" fmla="*/ 1026 h 5760"/>
              <a:gd name="T58" fmla="*/ 5311 w 5554"/>
              <a:gd name="T59" fmla="*/ 1721 h 5760"/>
              <a:gd name="T60" fmla="*/ 5533 w 5554"/>
              <a:gd name="T61" fmla="*/ 2533 h 5760"/>
              <a:gd name="T62" fmla="*/ 5509 w 5554"/>
              <a:gd name="T63" fmla="*/ 3397 h 5760"/>
              <a:gd name="T64" fmla="*/ 5240 w 5554"/>
              <a:gd name="T65" fmla="*/ 4187 h 5760"/>
              <a:gd name="T66" fmla="*/ 4766 w 5554"/>
              <a:gd name="T67" fmla="*/ 4858 h 5760"/>
              <a:gd name="T68" fmla="*/ 4127 w 5554"/>
              <a:gd name="T69" fmla="*/ 5366 h 5760"/>
              <a:gd name="T70" fmla="*/ 3356 w 5554"/>
              <a:gd name="T71" fmla="*/ 5678 h 5760"/>
              <a:gd name="T72" fmla="*/ 2505 w 5554"/>
              <a:gd name="T73" fmla="*/ 5755 h 5760"/>
              <a:gd name="T74" fmla="*/ 1709 w 5554"/>
              <a:gd name="T75" fmla="*/ 5596 h 5760"/>
              <a:gd name="T76" fmla="*/ 999 w 5554"/>
              <a:gd name="T77" fmla="*/ 5229 h 5760"/>
              <a:gd name="T78" fmla="*/ 419 w 5554"/>
              <a:gd name="T79" fmla="*/ 4680 h 5760"/>
              <a:gd name="T80" fmla="*/ 5 w 5554"/>
              <a:gd name="T81" fmla="*/ 3974 h 5760"/>
              <a:gd name="T82" fmla="*/ 38 w 5554"/>
              <a:gd name="T83" fmla="*/ 3877 h 5760"/>
              <a:gd name="T84" fmla="*/ 82 w 5554"/>
              <a:gd name="T85" fmla="*/ 3866 h 5760"/>
              <a:gd name="T86" fmla="*/ 2822 w 5554"/>
              <a:gd name="T87" fmla="*/ 3919 h 5760"/>
              <a:gd name="T88" fmla="*/ 2906 w 5554"/>
              <a:gd name="T89" fmla="*/ 4748 h 5760"/>
              <a:gd name="T90" fmla="*/ 4712 w 5554"/>
              <a:gd name="T91" fmla="*/ 2850 h 5760"/>
              <a:gd name="T92" fmla="*/ 2906 w 5554"/>
              <a:gd name="T93" fmla="*/ 953 h 5760"/>
              <a:gd name="T94" fmla="*/ 2822 w 5554"/>
              <a:gd name="T95" fmla="*/ 1798 h 5760"/>
              <a:gd name="T96" fmla="*/ 100 w 5554"/>
              <a:gd name="T97" fmla="*/ 1850 h 5760"/>
              <a:gd name="T98" fmla="*/ 28 w 5554"/>
              <a:gd name="T99" fmla="*/ 1805 h 5760"/>
              <a:gd name="T100" fmla="*/ 169 w 5554"/>
              <a:gd name="T101" fmla="*/ 1449 h 5760"/>
              <a:gd name="T102" fmla="*/ 657 w 5554"/>
              <a:gd name="T103" fmla="*/ 819 h 5760"/>
              <a:gd name="T104" fmla="*/ 1289 w 5554"/>
              <a:gd name="T105" fmla="*/ 353 h 5760"/>
              <a:gd name="T106" fmla="*/ 2030 w 5554"/>
              <a:gd name="T107" fmla="*/ 72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4" h="5760">
                <a:moveTo>
                  <a:pt x="2671" y="155"/>
                </a:moveTo>
                <a:lnTo>
                  <a:pt x="2507" y="161"/>
                </a:lnTo>
                <a:lnTo>
                  <a:pt x="2345" y="175"/>
                </a:lnTo>
                <a:lnTo>
                  <a:pt x="2184" y="199"/>
                </a:lnTo>
                <a:lnTo>
                  <a:pt x="2025" y="232"/>
                </a:lnTo>
                <a:lnTo>
                  <a:pt x="1871" y="276"/>
                </a:lnTo>
                <a:lnTo>
                  <a:pt x="1719" y="326"/>
                </a:lnTo>
                <a:lnTo>
                  <a:pt x="1571" y="387"/>
                </a:lnTo>
                <a:lnTo>
                  <a:pt x="1427" y="456"/>
                </a:lnTo>
                <a:lnTo>
                  <a:pt x="1288" y="532"/>
                </a:lnTo>
                <a:lnTo>
                  <a:pt x="1153" y="616"/>
                </a:lnTo>
                <a:lnTo>
                  <a:pt x="1024" y="709"/>
                </a:lnTo>
                <a:lnTo>
                  <a:pt x="902" y="808"/>
                </a:lnTo>
                <a:lnTo>
                  <a:pt x="783" y="915"/>
                </a:lnTo>
                <a:lnTo>
                  <a:pt x="671" y="1028"/>
                </a:lnTo>
                <a:lnTo>
                  <a:pt x="566" y="1149"/>
                </a:lnTo>
                <a:lnTo>
                  <a:pt x="466" y="1276"/>
                </a:lnTo>
                <a:lnTo>
                  <a:pt x="376" y="1410"/>
                </a:lnTo>
                <a:lnTo>
                  <a:pt x="292" y="1550"/>
                </a:lnTo>
                <a:lnTo>
                  <a:pt x="217" y="1695"/>
                </a:lnTo>
                <a:lnTo>
                  <a:pt x="2670" y="1695"/>
                </a:lnTo>
                <a:lnTo>
                  <a:pt x="2670" y="810"/>
                </a:lnTo>
                <a:lnTo>
                  <a:pt x="2675" y="785"/>
                </a:lnTo>
                <a:lnTo>
                  <a:pt x="2685" y="765"/>
                </a:lnTo>
                <a:lnTo>
                  <a:pt x="2703" y="747"/>
                </a:lnTo>
                <a:lnTo>
                  <a:pt x="2724" y="737"/>
                </a:lnTo>
                <a:lnTo>
                  <a:pt x="2748" y="733"/>
                </a:lnTo>
                <a:lnTo>
                  <a:pt x="2808" y="737"/>
                </a:lnTo>
                <a:lnTo>
                  <a:pt x="2865" y="751"/>
                </a:lnTo>
                <a:lnTo>
                  <a:pt x="2921" y="773"/>
                </a:lnTo>
                <a:lnTo>
                  <a:pt x="2970" y="805"/>
                </a:lnTo>
                <a:lnTo>
                  <a:pt x="3016" y="843"/>
                </a:lnTo>
                <a:lnTo>
                  <a:pt x="4758" y="2583"/>
                </a:lnTo>
                <a:lnTo>
                  <a:pt x="4794" y="2625"/>
                </a:lnTo>
                <a:lnTo>
                  <a:pt x="4824" y="2671"/>
                </a:lnTo>
                <a:lnTo>
                  <a:pt x="4845" y="2721"/>
                </a:lnTo>
                <a:lnTo>
                  <a:pt x="4861" y="2772"/>
                </a:lnTo>
                <a:lnTo>
                  <a:pt x="4868" y="2824"/>
                </a:lnTo>
                <a:lnTo>
                  <a:pt x="4868" y="2877"/>
                </a:lnTo>
                <a:lnTo>
                  <a:pt x="4861" y="2929"/>
                </a:lnTo>
                <a:lnTo>
                  <a:pt x="4845" y="2981"/>
                </a:lnTo>
                <a:lnTo>
                  <a:pt x="4824" y="3030"/>
                </a:lnTo>
                <a:lnTo>
                  <a:pt x="4794" y="3075"/>
                </a:lnTo>
                <a:lnTo>
                  <a:pt x="4758" y="3119"/>
                </a:lnTo>
                <a:lnTo>
                  <a:pt x="3016" y="4858"/>
                </a:lnTo>
                <a:lnTo>
                  <a:pt x="2970" y="4898"/>
                </a:lnTo>
                <a:lnTo>
                  <a:pt x="2921" y="4927"/>
                </a:lnTo>
                <a:lnTo>
                  <a:pt x="2865" y="4950"/>
                </a:lnTo>
                <a:lnTo>
                  <a:pt x="2808" y="4964"/>
                </a:lnTo>
                <a:lnTo>
                  <a:pt x="2748" y="4969"/>
                </a:lnTo>
                <a:lnTo>
                  <a:pt x="2724" y="4964"/>
                </a:lnTo>
                <a:lnTo>
                  <a:pt x="2703" y="4954"/>
                </a:lnTo>
                <a:lnTo>
                  <a:pt x="2685" y="4936"/>
                </a:lnTo>
                <a:lnTo>
                  <a:pt x="2675" y="4915"/>
                </a:lnTo>
                <a:lnTo>
                  <a:pt x="2670" y="4891"/>
                </a:lnTo>
                <a:lnTo>
                  <a:pt x="2670" y="4022"/>
                </a:lnTo>
                <a:lnTo>
                  <a:pt x="196" y="4022"/>
                </a:lnTo>
                <a:lnTo>
                  <a:pt x="266" y="4165"/>
                </a:lnTo>
                <a:lnTo>
                  <a:pt x="344" y="4301"/>
                </a:lnTo>
                <a:lnTo>
                  <a:pt x="430" y="4432"/>
                </a:lnTo>
                <a:lnTo>
                  <a:pt x="521" y="4557"/>
                </a:lnTo>
                <a:lnTo>
                  <a:pt x="620" y="4676"/>
                </a:lnTo>
                <a:lnTo>
                  <a:pt x="725" y="4790"/>
                </a:lnTo>
                <a:lnTo>
                  <a:pt x="835" y="4896"/>
                </a:lnTo>
                <a:lnTo>
                  <a:pt x="950" y="4995"/>
                </a:lnTo>
                <a:lnTo>
                  <a:pt x="1073" y="5090"/>
                </a:lnTo>
                <a:lnTo>
                  <a:pt x="1199" y="5175"/>
                </a:lnTo>
                <a:lnTo>
                  <a:pt x="1330" y="5254"/>
                </a:lnTo>
                <a:lnTo>
                  <a:pt x="1466" y="5325"/>
                </a:lnTo>
                <a:lnTo>
                  <a:pt x="1606" y="5388"/>
                </a:lnTo>
                <a:lnTo>
                  <a:pt x="1749" y="5446"/>
                </a:lnTo>
                <a:lnTo>
                  <a:pt x="1896" y="5493"/>
                </a:lnTo>
                <a:lnTo>
                  <a:pt x="2046" y="5533"/>
                </a:lnTo>
                <a:lnTo>
                  <a:pt x="2200" y="5563"/>
                </a:lnTo>
                <a:lnTo>
                  <a:pt x="2355" y="5585"/>
                </a:lnTo>
                <a:lnTo>
                  <a:pt x="2512" y="5599"/>
                </a:lnTo>
                <a:lnTo>
                  <a:pt x="2671" y="5605"/>
                </a:lnTo>
                <a:lnTo>
                  <a:pt x="2844" y="5599"/>
                </a:lnTo>
                <a:lnTo>
                  <a:pt x="3014" y="5584"/>
                </a:lnTo>
                <a:lnTo>
                  <a:pt x="3180" y="5558"/>
                </a:lnTo>
                <a:lnTo>
                  <a:pt x="3342" y="5521"/>
                </a:lnTo>
                <a:lnTo>
                  <a:pt x="3501" y="5475"/>
                </a:lnTo>
                <a:lnTo>
                  <a:pt x="3657" y="5421"/>
                </a:lnTo>
                <a:lnTo>
                  <a:pt x="3807" y="5357"/>
                </a:lnTo>
                <a:lnTo>
                  <a:pt x="3954" y="5285"/>
                </a:lnTo>
                <a:lnTo>
                  <a:pt x="4094" y="5205"/>
                </a:lnTo>
                <a:lnTo>
                  <a:pt x="4230" y="5116"/>
                </a:lnTo>
                <a:lnTo>
                  <a:pt x="4359" y="5020"/>
                </a:lnTo>
                <a:lnTo>
                  <a:pt x="4483" y="4915"/>
                </a:lnTo>
                <a:lnTo>
                  <a:pt x="4600" y="4805"/>
                </a:lnTo>
                <a:lnTo>
                  <a:pt x="4710" y="4688"/>
                </a:lnTo>
                <a:lnTo>
                  <a:pt x="4813" y="4564"/>
                </a:lnTo>
                <a:lnTo>
                  <a:pt x="4910" y="4435"/>
                </a:lnTo>
                <a:lnTo>
                  <a:pt x="4999" y="4301"/>
                </a:lnTo>
                <a:lnTo>
                  <a:pt x="5079" y="4159"/>
                </a:lnTo>
                <a:lnTo>
                  <a:pt x="5152" y="4015"/>
                </a:lnTo>
                <a:lnTo>
                  <a:pt x="5215" y="3864"/>
                </a:lnTo>
                <a:lnTo>
                  <a:pt x="5269" y="3709"/>
                </a:lnTo>
                <a:lnTo>
                  <a:pt x="5317" y="3550"/>
                </a:lnTo>
                <a:lnTo>
                  <a:pt x="5352" y="3388"/>
                </a:lnTo>
                <a:lnTo>
                  <a:pt x="5378" y="3222"/>
                </a:lnTo>
                <a:lnTo>
                  <a:pt x="5394" y="3053"/>
                </a:lnTo>
                <a:lnTo>
                  <a:pt x="5399" y="2878"/>
                </a:lnTo>
                <a:lnTo>
                  <a:pt x="5394" y="2707"/>
                </a:lnTo>
                <a:lnTo>
                  <a:pt x="5378" y="2538"/>
                </a:lnTo>
                <a:lnTo>
                  <a:pt x="5352" y="2372"/>
                </a:lnTo>
                <a:lnTo>
                  <a:pt x="5317" y="2210"/>
                </a:lnTo>
                <a:lnTo>
                  <a:pt x="5269" y="2051"/>
                </a:lnTo>
                <a:lnTo>
                  <a:pt x="5215" y="1896"/>
                </a:lnTo>
                <a:lnTo>
                  <a:pt x="5152" y="1745"/>
                </a:lnTo>
                <a:lnTo>
                  <a:pt x="5079" y="1601"/>
                </a:lnTo>
                <a:lnTo>
                  <a:pt x="4999" y="1459"/>
                </a:lnTo>
                <a:lnTo>
                  <a:pt x="4910" y="1325"/>
                </a:lnTo>
                <a:lnTo>
                  <a:pt x="4813" y="1196"/>
                </a:lnTo>
                <a:lnTo>
                  <a:pt x="4710" y="1072"/>
                </a:lnTo>
                <a:lnTo>
                  <a:pt x="4600" y="955"/>
                </a:lnTo>
                <a:lnTo>
                  <a:pt x="4483" y="845"/>
                </a:lnTo>
                <a:lnTo>
                  <a:pt x="4359" y="740"/>
                </a:lnTo>
                <a:lnTo>
                  <a:pt x="4230" y="644"/>
                </a:lnTo>
                <a:lnTo>
                  <a:pt x="4094" y="555"/>
                </a:lnTo>
                <a:lnTo>
                  <a:pt x="3954" y="475"/>
                </a:lnTo>
                <a:lnTo>
                  <a:pt x="3807" y="403"/>
                </a:lnTo>
                <a:lnTo>
                  <a:pt x="3657" y="339"/>
                </a:lnTo>
                <a:lnTo>
                  <a:pt x="3501" y="285"/>
                </a:lnTo>
                <a:lnTo>
                  <a:pt x="3342" y="239"/>
                </a:lnTo>
                <a:lnTo>
                  <a:pt x="3180" y="202"/>
                </a:lnTo>
                <a:lnTo>
                  <a:pt x="3014" y="176"/>
                </a:lnTo>
                <a:lnTo>
                  <a:pt x="2844" y="161"/>
                </a:lnTo>
                <a:lnTo>
                  <a:pt x="2671" y="155"/>
                </a:lnTo>
                <a:close/>
                <a:moveTo>
                  <a:pt x="2671" y="0"/>
                </a:moveTo>
                <a:lnTo>
                  <a:pt x="2848" y="5"/>
                </a:lnTo>
                <a:lnTo>
                  <a:pt x="3021" y="21"/>
                </a:lnTo>
                <a:lnTo>
                  <a:pt x="3190" y="47"/>
                </a:lnTo>
                <a:lnTo>
                  <a:pt x="3356" y="82"/>
                </a:lnTo>
                <a:lnTo>
                  <a:pt x="3519" y="127"/>
                </a:lnTo>
                <a:lnTo>
                  <a:pt x="3678" y="180"/>
                </a:lnTo>
                <a:lnTo>
                  <a:pt x="3832" y="243"/>
                </a:lnTo>
                <a:lnTo>
                  <a:pt x="3982" y="314"/>
                </a:lnTo>
                <a:lnTo>
                  <a:pt x="4127" y="394"/>
                </a:lnTo>
                <a:lnTo>
                  <a:pt x="4267" y="482"/>
                </a:lnTo>
                <a:lnTo>
                  <a:pt x="4399" y="576"/>
                </a:lnTo>
                <a:lnTo>
                  <a:pt x="4529" y="679"/>
                </a:lnTo>
                <a:lnTo>
                  <a:pt x="4651" y="787"/>
                </a:lnTo>
                <a:lnTo>
                  <a:pt x="4766" y="902"/>
                </a:lnTo>
                <a:lnTo>
                  <a:pt x="4876" y="1026"/>
                </a:lnTo>
                <a:lnTo>
                  <a:pt x="4978" y="1154"/>
                </a:lnTo>
                <a:lnTo>
                  <a:pt x="5074" y="1288"/>
                </a:lnTo>
                <a:lnTo>
                  <a:pt x="5161" y="1428"/>
                </a:lnTo>
                <a:lnTo>
                  <a:pt x="5240" y="1573"/>
                </a:lnTo>
                <a:lnTo>
                  <a:pt x="5311" y="1721"/>
                </a:lnTo>
                <a:lnTo>
                  <a:pt x="5374" y="1876"/>
                </a:lnTo>
                <a:lnTo>
                  <a:pt x="5428" y="2035"/>
                </a:lnTo>
                <a:lnTo>
                  <a:pt x="5474" y="2198"/>
                </a:lnTo>
                <a:lnTo>
                  <a:pt x="5509" y="2363"/>
                </a:lnTo>
                <a:lnTo>
                  <a:pt x="5533" y="2533"/>
                </a:lnTo>
                <a:lnTo>
                  <a:pt x="5549" y="2705"/>
                </a:lnTo>
                <a:lnTo>
                  <a:pt x="5554" y="2878"/>
                </a:lnTo>
                <a:lnTo>
                  <a:pt x="5549" y="3055"/>
                </a:lnTo>
                <a:lnTo>
                  <a:pt x="5533" y="3227"/>
                </a:lnTo>
                <a:lnTo>
                  <a:pt x="5509" y="3397"/>
                </a:lnTo>
                <a:lnTo>
                  <a:pt x="5474" y="3562"/>
                </a:lnTo>
                <a:lnTo>
                  <a:pt x="5428" y="3725"/>
                </a:lnTo>
                <a:lnTo>
                  <a:pt x="5374" y="3884"/>
                </a:lnTo>
                <a:lnTo>
                  <a:pt x="5311" y="4037"/>
                </a:lnTo>
                <a:lnTo>
                  <a:pt x="5240" y="4187"/>
                </a:lnTo>
                <a:lnTo>
                  <a:pt x="5161" y="4332"/>
                </a:lnTo>
                <a:lnTo>
                  <a:pt x="5074" y="4472"/>
                </a:lnTo>
                <a:lnTo>
                  <a:pt x="4978" y="4606"/>
                </a:lnTo>
                <a:lnTo>
                  <a:pt x="4876" y="4734"/>
                </a:lnTo>
                <a:lnTo>
                  <a:pt x="4766" y="4858"/>
                </a:lnTo>
                <a:lnTo>
                  <a:pt x="4651" y="4973"/>
                </a:lnTo>
                <a:lnTo>
                  <a:pt x="4529" y="5081"/>
                </a:lnTo>
                <a:lnTo>
                  <a:pt x="4399" y="5184"/>
                </a:lnTo>
                <a:lnTo>
                  <a:pt x="4267" y="5278"/>
                </a:lnTo>
                <a:lnTo>
                  <a:pt x="4127" y="5366"/>
                </a:lnTo>
                <a:lnTo>
                  <a:pt x="3982" y="5446"/>
                </a:lnTo>
                <a:lnTo>
                  <a:pt x="3832" y="5517"/>
                </a:lnTo>
                <a:lnTo>
                  <a:pt x="3678" y="5580"/>
                </a:lnTo>
                <a:lnTo>
                  <a:pt x="3519" y="5633"/>
                </a:lnTo>
                <a:lnTo>
                  <a:pt x="3356" y="5678"/>
                </a:lnTo>
                <a:lnTo>
                  <a:pt x="3190" y="5713"/>
                </a:lnTo>
                <a:lnTo>
                  <a:pt x="3021" y="5739"/>
                </a:lnTo>
                <a:lnTo>
                  <a:pt x="2848" y="5755"/>
                </a:lnTo>
                <a:lnTo>
                  <a:pt x="2671" y="5760"/>
                </a:lnTo>
                <a:lnTo>
                  <a:pt x="2505" y="5755"/>
                </a:lnTo>
                <a:lnTo>
                  <a:pt x="2341" y="5741"/>
                </a:lnTo>
                <a:lnTo>
                  <a:pt x="2179" y="5718"/>
                </a:lnTo>
                <a:lnTo>
                  <a:pt x="2018" y="5687"/>
                </a:lnTo>
                <a:lnTo>
                  <a:pt x="1862" y="5645"/>
                </a:lnTo>
                <a:lnTo>
                  <a:pt x="1709" y="5596"/>
                </a:lnTo>
                <a:lnTo>
                  <a:pt x="1558" y="5538"/>
                </a:lnTo>
                <a:lnTo>
                  <a:pt x="1412" y="5472"/>
                </a:lnTo>
                <a:lnTo>
                  <a:pt x="1270" y="5399"/>
                </a:lnTo>
                <a:lnTo>
                  <a:pt x="1132" y="5317"/>
                </a:lnTo>
                <a:lnTo>
                  <a:pt x="999" y="5229"/>
                </a:lnTo>
                <a:lnTo>
                  <a:pt x="874" y="5133"/>
                </a:lnTo>
                <a:lnTo>
                  <a:pt x="751" y="5030"/>
                </a:lnTo>
                <a:lnTo>
                  <a:pt x="634" y="4919"/>
                </a:lnTo>
                <a:lnTo>
                  <a:pt x="524" y="4803"/>
                </a:lnTo>
                <a:lnTo>
                  <a:pt x="419" y="4680"/>
                </a:lnTo>
                <a:lnTo>
                  <a:pt x="321" y="4550"/>
                </a:lnTo>
                <a:lnTo>
                  <a:pt x="232" y="4414"/>
                </a:lnTo>
                <a:lnTo>
                  <a:pt x="149" y="4275"/>
                </a:lnTo>
                <a:lnTo>
                  <a:pt x="73" y="4126"/>
                </a:lnTo>
                <a:lnTo>
                  <a:pt x="5" y="3974"/>
                </a:lnTo>
                <a:lnTo>
                  <a:pt x="0" y="3953"/>
                </a:lnTo>
                <a:lnTo>
                  <a:pt x="0" y="3931"/>
                </a:lnTo>
                <a:lnTo>
                  <a:pt x="9" y="3910"/>
                </a:lnTo>
                <a:lnTo>
                  <a:pt x="21" y="3891"/>
                </a:lnTo>
                <a:lnTo>
                  <a:pt x="38" y="3877"/>
                </a:lnTo>
                <a:lnTo>
                  <a:pt x="59" y="3870"/>
                </a:lnTo>
                <a:lnTo>
                  <a:pt x="65" y="3868"/>
                </a:lnTo>
                <a:lnTo>
                  <a:pt x="72" y="3868"/>
                </a:lnTo>
                <a:lnTo>
                  <a:pt x="77" y="3866"/>
                </a:lnTo>
                <a:lnTo>
                  <a:pt x="82" y="3866"/>
                </a:lnTo>
                <a:lnTo>
                  <a:pt x="2748" y="3866"/>
                </a:lnTo>
                <a:lnTo>
                  <a:pt x="2773" y="3870"/>
                </a:lnTo>
                <a:lnTo>
                  <a:pt x="2794" y="3882"/>
                </a:lnTo>
                <a:lnTo>
                  <a:pt x="2811" y="3898"/>
                </a:lnTo>
                <a:lnTo>
                  <a:pt x="2822" y="3919"/>
                </a:lnTo>
                <a:lnTo>
                  <a:pt x="2827" y="3945"/>
                </a:lnTo>
                <a:lnTo>
                  <a:pt x="2827" y="4800"/>
                </a:lnTo>
                <a:lnTo>
                  <a:pt x="2855" y="4786"/>
                </a:lnTo>
                <a:lnTo>
                  <a:pt x="2881" y="4769"/>
                </a:lnTo>
                <a:lnTo>
                  <a:pt x="2906" y="4748"/>
                </a:lnTo>
                <a:lnTo>
                  <a:pt x="4647" y="3009"/>
                </a:lnTo>
                <a:lnTo>
                  <a:pt x="4675" y="2974"/>
                </a:lnTo>
                <a:lnTo>
                  <a:pt x="4696" y="2936"/>
                </a:lnTo>
                <a:lnTo>
                  <a:pt x="4709" y="2894"/>
                </a:lnTo>
                <a:lnTo>
                  <a:pt x="4712" y="2850"/>
                </a:lnTo>
                <a:lnTo>
                  <a:pt x="4709" y="2807"/>
                </a:lnTo>
                <a:lnTo>
                  <a:pt x="4696" y="2765"/>
                </a:lnTo>
                <a:lnTo>
                  <a:pt x="4675" y="2726"/>
                </a:lnTo>
                <a:lnTo>
                  <a:pt x="4647" y="2693"/>
                </a:lnTo>
                <a:lnTo>
                  <a:pt x="2906" y="953"/>
                </a:lnTo>
                <a:lnTo>
                  <a:pt x="2881" y="932"/>
                </a:lnTo>
                <a:lnTo>
                  <a:pt x="2855" y="915"/>
                </a:lnTo>
                <a:lnTo>
                  <a:pt x="2827" y="902"/>
                </a:lnTo>
                <a:lnTo>
                  <a:pt x="2827" y="1772"/>
                </a:lnTo>
                <a:lnTo>
                  <a:pt x="2822" y="1798"/>
                </a:lnTo>
                <a:lnTo>
                  <a:pt x="2811" y="1819"/>
                </a:lnTo>
                <a:lnTo>
                  <a:pt x="2794" y="1834"/>
                </a:lnTo>
                <a:lnTo>
                  <a:pt x="2773" y="1847"/>
                </a:lnTo>
                <a:lnTo>
                  <a:pt x="2748" y="1850"/>
                </a:lnTo>
                <a:lnTo>
                  <a:pt x="100" y="1850"/>
                </a:lnTo>
                <a:lnTo>
                  <a:pt x="89" y="1848"/>
                </a:lnTo>
                <a:lnTo>
                  <a:pt x="77" y="1847"/>
                </a:lnTo>
                <a:lnTo>
                  <a:pt x="58" y="1838"/>
                </a:lnTo>
                <a:lnTo>
                  <a:pt x="40" y="1822"/>
                </a:lnTo>
                <a:lnTo>
                  <a:pt x="28" y="1805"/>
                </a:lnTo>
                <a:lnTo>
                  <a:pt x="21" y="1784"/>
                </a:lnTo>
                <a:lnTo>
                  <a:pt x="19" y="1761"/>
                </a:lnTo>
                <a:lnTo>
                  <a:pt x="24" y="1740"/>
                </a:lnTo>
                <a:lnTo>
                  <a:pt x="93" y="1592"/>
                </a:lnTo>
                <a:lnTo>
                  <a:pt x="169" y="1449"/>
                </a:lnTo>
                <a:lnTo>
                  <a:pt x="253" y="1311"/>
                </a:lnTo>
                <a:lnTo>
                  <a:pt x="346" y="1178"/>
                </a:lnTo>
                <a:lnTo>
                  <a:pt x="444" y="1053"/>
                </a:lnTo>
                <a:lnTo>
                  <a:pt x="547" y="932"/>
                </a:lnTo>
                <a:lnTo>
                  <a:pt x="657" y="819"/>
                </a:lnTo>
                <a:lnTo>
                  <a:pt x="774" y="712"/>
                </a:lnTo>
                <a:lnTo>
                  <a:pt x="895" y="611"/>
                </a:lnTo>
                <a:lnTo>
                  <a:pt x="1022" y="518"/>
                </a:lnTo>
                <a:lnTo>
                  <a:pt x="1153" y="431"/>
                </a:lnTo>
                <a:lnTo>
                  <a:pt x="1289" y="353"/>
                </a:lnTo>
                <a:lnTo>
                  <a:pt x="1431" y="281"/>
                </a:lnTo>
                <a:lnTo>
                  <a:pt x="1576" y="216"/>
                </a:lnTo>
                <a:lnTo>
                  <a:pt x="1723" y="161"/>
                </a:lnTo>
                <a:lnTo>
                  <a:pt x="1875" y="112"/>
                </a:lnTo>
                <a:lnTo>
                  <a:pt x="2030" y="72"/>
                </a:lnTo>
                <a:lnTo>
                  <a:pt x="2187" y="40"/>
                </a:lnTo>
                <a:lnTo>
                  <a:pt x="2346" y="17"/>
                </a:lnTo>
                <a:lnTo>
                  <a:pt x="2509" y="5"/>
                </a:lnTo>
                <a:lnTo>
                  <a:pt x="267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5" name="Group 34"/>
          <p:cNvGrpSpPr/>
          <p:nvPr userDrawn="1"/>
        </p:nvGrpSpPr>
        <p:grpSpPr>
          <a:xfrm>
            <a:off x="912241" y="2441076"/>
            <a:ext cx="613921" cy="557541"/>
            <a:chOff x="830095" y="1974848"/>
            <a:chExt cx="460441" cy="418156"/>
          </a:xfrm>
        </p:grpSpPr>
        <p:sp>
          <p:nvSpPr>
            <p:cNvPr id="36" name="Right Triangle 35"/>
            <p:cNvSpPr/>
            <p:nvPr/>
          </p:nvSpPr>
          <p:spPr>
            <a:xfrm>
              <a:off x="1065729" y="1974848"/>
              <a:ext cx="224807" cy="193188"/>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37" name="Group 36"/>
            <p:cNvGrpSpPr/>
            <p:nvPr/>
          </p:nvGrpSpPr>
          <p:grpSpPr>
            <a:xfrm>
              <a:off x="830095" y="1974848"/>
              <a:ext cx="236246" cy="418156"/>
              <a:chOff x="830095" y="1974848"/>
              <a:chExt cx="236246" cy="418156"/>
            </a:xfrm>
          </p:grpSpPr>
          <p:sp>
            <p:nvSpPr>
              <p:cNvPr id="38"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39" name="Group 38"/>
              <p:cNvGrpSpPr/>
              <p:nvPr/>
            </p:nvGrpSpPr>
            <p:grpSpPr>
              <a:xfrm>
                <a:off x="849549" y="2288620"/>
                <a:ext cx="180261" cy="54671"/>
                <a:chOff x="1854740" y="1618486"/>
                <a:chExt cx="180261" cy="54671"/>
              </a:xfrm>
            </p:grpSpPr>
            <p:cxnSp>
              <p:nvCxnSpPr>
                <p:cNvPr id="40" name="Straight Connector 39"/>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42" name="Group 41"/>
          <p:cNvGrpSpPr/>
          <p:nvPr userDrawn="1"/>
        </p:nvGrpSpPr>
        <p:grpSpPr>
          <a:xfrm>
            <a:off x="3354441" y="2441076"/>
            <a:ext cx="613921" cy="557541"/>
            <a:chOff x="830095" y="1974848"/>
            <a:chExt cx="460441" cy="418156"/>
          </a:xfrm>
        </p:grpSpPr>
        <p:sp>
          <p:nvSpPr>
            <p:cNvPr id="43" name="Right Triangle 42"/>
            <p:cNvSpPr/>
            <p:nvPr/>
          </p:nvSpPr>
          <p:spPr>
            <a:xfrm>
              <a:off x="1065729" y="1974848"/>
              <a:ext cx="224807" cy="19318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44" name="Group 43"/>
            <p:cNvGrpSpPr/>
            <p:nvPr/>
          </p:nvGrpSpPr>
          <p:grpSpPr>
            <a:xfrm>
              <a:off x="830095" y="1974848"/>
              <a:ext cx="236246" cy="418156"/>
              <a:chOff x="830095" y="1974848"/>
              <a:chExt cx="236246" cy="418156"/>
            </a:xfrm>
          </p:grpSpPr>
          <p:sp>
            <p:nvSpPr>
              <p:cNvPr id="45"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46" name="Group 45"/>
              <p:cNvGrpSpPr/>
              <p:nvPr/>
            </p:nvGrpSpPr>
            <p:grpSpPr>
              <a:xfrm>
                <a:off x="849549" y="2288620"/>
                <a:ext cx="180261" cy="54671"/>
                <a:chOff x="1854740" y="1618486"/>
                <a:chExt cx="180261" cy="54671"/>
              </a:xfrm>
            </p:grpSpPr>
            <p:cxnSp>
              <p:nvCxnSpPr>
                <p:cNvPr id="47" name="Straight Connector 46"/>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53" name="Group 52"/>
          <p:cNvGrpSpPr/>
          <p:nvPr userDrawn="1"/>
        </p:nvGrpSpPr>
        <p:grpSpPr>
          <a:xfrm>
            <a:off x="5792841" y="2441076"/>
            <a:ext cx="613921" cy="557541"/>
            <a:chOff x="830095" y="1974848"/>
            <a:chExt cx="460441" cy="418156"/>
          </a:xfrm>
        </p:grpSpPr>
        <p:sp>
          <p:nvSpPr>
            <p:cNvPr id="54" name="Right Triangle 53"/>
            <p:cNvSpPr/>
            <p:nvPr/>
          </p:nvSpPr>
          <p:spPr>
            <a:xfrm>
              <a:off x="1065729" y="1974848"/>
              <a:ext cx="224807" cy="19318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55" name="Group 54"/>
            <p:cNvGrpSpPr/>
            <p:nvPr/>
          </p:nvGrpSpPr>
          <p:grpSpPr>
            <a:xfrm>
              <a:off x="830095" y="1974848"/>
              <a:ext cx="236246" cy="418156"/>
              <a:chOff x="830095" y="1974848"/>
              <a:chExt cx="236246" cy="418156"/>
            </a:xfrm>
          </p:grpSpPr>
          <p:sp>
            <p:nvSpPr>
              <p:cNvPr id="56"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57" name="Group 56"/>
              <p:cNvGrpSpPr/>
              <p:nvPr/>
            </p:nvGrpSpPr>
            <p:grpSpPr>
              <a:xfrm>
                <a:off x="849549" y="2288620"/>
                <a:ext cx="180261" cy="54671"/>
                <a:chOff x="1854740" y="1618486"/>
                <a:chExt cx="180261" cy="54671"/>
              </a:xfrm>
            </p:grpSpPr>
            <p:cxnSp>
              <p:nvCxnSpPr>
                <p:cNvPr id="58" name="Straight Connector 57"/>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0" name="Group 59"/>
          <p:cNvGrpSpPr/>
          <p:nvPr userDrawn="1"/>
        </p:nvGrpSpPr>
        <p:grpSpPr>
          <a:xfrm>
            <a:off x="8231241" y="2441076"/>
            <a:ext cx="613921" cy="557541"/>
            <a:chOff x="830095" y="1974848"/>
            <a:chExt cx="460441" cy="418156"/>
          </a:xfrm>
        </p:grpSpPr>
        <p:sp>
          <p:nvSpPr>
            <p:cNvPr id="61" name="Right Triangle 60"/>
            <p:cNvSpPr/>
            <p:nvPr/>
          </p:nvSpPr>
          <p:spPr>
            <a:xfrm>
              <a:off x="1065729" y="1974848"/>
              <a:ext cx="224807" cy="19318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62" name="Group 61"/>
            <p:cNvGrpSpPr/>
            <p:nvPr/>
          </p:nvGrpSpPr>
          <p:grpSpPr>
            <a:xfrm>
              <a:off x="830095" y="1974848"/>
              <a:ext cx="236246" cy="418156"/>
              <a:chOff x="830095" y="1974848"/>
              <a:chExt cx="236246" cy="418156"/>
            </a:xfrm>
          </p:grpSpPr>
          <p:sp>
            <p:nvSpPr>
              <p:cNvPr id="63"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64" name="Group 63"/>
              <p:cNvGrpSpPr/>
              <p:nvPr/>
            </p:nvGrpSpPr>
            <p:grpSpPr>
              <a:xfrm>
                <a:off x="849549" y="2288620"/>
                <a:ext cx="180261" cy="54671"/>
                <a:chOff x="1854740" y="1618486"/>
                <a:chExt cx="180261" cy="54671"/>
              </a:xfrm>
            </p:grpSpPr>
            <p:cxnSp>
              <p:nvCxnSpPr>
                <p:cNvPr id="65" name="Straight Connector 64"/>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7" name="Group 66"/>
          <p:cNvGrpSpPr/>
          <p:nvPr userDrawn="1"/>
        </p:nvGrpSpPr>
        <p:grpSpPr>
          <a:xfrm>
            <a:off x="10665841" y="2441076"/>
            <a:ext cx="613921" cy="557541"/>
            <a:chOff x="830095" y="1974848"/>
            <a:chExt cx="460441" cy="418156"/>
          </a:xfrm>
        </p:grpSpPr>
        <p:sp>
          <p:nvSpPr>
            <p:cNvPr id="68" name="Right Triangle 67"/>
            <p:cNvSpPr/>
            <p:nvPr/>
          </p:nvSpPr>
          <p:spPr>
            <a:xfrm>
              <a:off x="1065729" y="1974848"/>
              <a:ext cx="224807" cy="193188"/>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69" name="Group 68"/>
            <p:cNvGrpSpPr/>
            <p:nvPr/>
          </p:nvGrpSpPr>
          <p:grpSpPr>
            <a:xfrm>
              <a:off x="830095" y="1974848"/>
              <a:ext cx="236246" cy="418156"/>
              <a:chOff x="830095" y="1974848"/>
              <a:chExt cx="236246" cy="418156"/>
            </a:xfrm>
          </p:grpSpPr>
          <p:sp>
            <p:nvSpPr>
              <p:cNvPr id="70"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71" name="Group 70"/>
              <p:cNvGrpSpPr/>
              <p:nvPr/>
            </p:nvGrpSpPr>
            <p:grpSpPr>
              <a:xfrm>
                <a:off x="849549" y="2288620"/>
                <a:ext cx="180261" cy="54671"/>
                <a:chOff x="1854740" y="1618486"/>
                <a:chExt cx="180261" cy="54671"/>
              </a:xfrm>
            </p:grpSpPr>
            <p:cxnSp>
              <p:nvCxnSpPr>
                <p:cNvPr id="72" name="Straight Connector 71"/>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14" name="Text Placeholder 13"/>
          <p:cNvSpPr>
            <a:spLocks noGrp="1"/>
          </p:cNvSpPr>
          <p:nvPr>
            <p:ph type="body" sz="quarter" idx="10" hasCustomPrompt="1"/>
          </p:nvPr>
        </p:nvSpPr>
        <p:spPr>
          <a:xfrm>
            <a:off x="0" y="1889703"/>
            <a:ext cx="24384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4" name="Text Placeholder 13"/>
          <p:cNvSpPr>
            <a:spLocks noGrp="1"/>
          </p:cNvSpPr>
          <p:nvPr>
            <p:ph type="body" sz="quarter" idx="11" hasCustomPrompt="1"/>
          </p:nvPr>
        </p:nvSpPr>
        <p:spPr>
          <a:xfrm>
            <a:off x="2438400" y="1889703"/>
            <a:ext cx="24384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5" name="Text Placeholder 13"/>
          <p:cNvSpPr>
            <a:spLocks noGrp="1"/>
          </p:cNvSpPr>
          <p:nvPr>
            <p:ph type="body" sz="quarter" idx="12" hasCustomPrompt="1"/>
          </p:nvPr>
        </p:nvSpPr>
        <p:spPr>
          <a:xfrm>
            <a:off x="4876800" y="1889703"/>
            <a:ext cx="24384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6" name="Text Placeholder 13"/>
          <p:cNvSpPr>
            <a:spLocks noGrp="1"/>
          </p:cNvSpPr>
          <p:nvPr>
            <p:ph type="body" sz="quarter" idx="13" hasCustomPrompt="1"/>
          </p:nvPr>
        </p:nvSpPr>
        <p:spPr>
          <a:xfrm>
            <a:off x="7315200" y="1889703"/>
            <a:ext cx="24384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7" name="Text Placeholder 13"/>
          <p:cNvSpPr>
            <a:spLocks noGrp="1"/>
          </p:cNvSpPr>
          <p:nvPr>
            <p:ph type="body" sz="quarter" idx="14" hasCustomPrompt="1"/>
          </p:nvPr>
        </p:nvSpPr>
        <p:spPr>
          <a:xfrm>
            <a:off x="9753600" y="1889703"/>
            <a:ext cx="24384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82" name="Text Placeholder 81"/>
          <p:cNvSpPr>
            <a:spLocks noGrp="1"/>
          </p:cNvSpPr>
          <p:nvPr>
            <p:ph type="body" sz="quarter" idx="15" hasCustomPrompt="1"/>
          </p:nvPr>
        </p:nvSpPr>
        <p:spPr>
          <a:xfrm>
            <a:off x="0" y="3011939"/>
            <a:ext cx="24384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3" name="Text Placeholder 81"/>
          <p:cNvSpPr>
            <a:spLocks noGrp="1"/>
          </p:cNvSpPr>
          <p:nvPr>
            <p:ph type="body" sz="quarter" idx="16" hasCustomPrompt="1"/>
          </p:nvPr>
        </p:nvSpPr>
        <p:spPr>
          <a:xfrm>
            <a:off x="2438400" y="3011939"/>
            <a:ext cx="24384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4" name="Text Placeholder 81"/>
          <p:cNvSpPr>
            <a:spLocks noGrp="1"/>
          </p:cNvSpPr>
          <p:nvPr>
            <p:ph type="body" sz="quarter" idx="17" hasCustomPrompt="1"/>
          </p:nvPr>
        </p:nvSpPr>
        <p:spPr>
          <a:xfrm>
            <a:off x="4876800" y="3011939"/>
            <a:ext cx="24384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5" name="Text Placeholder 81"/>
          <p:cNvSpPr>
            <a:spLocks noGrp="1"/>
          </p:cNvSpPr>
          <p:nvPr>
            <p:ph type="body" sz="quarter" idx="18" hasCustomPrompt="1"/>
          </p:nvPr>
        </p:nvSpPr>
        <p:spPr>
          <a:xfrm>
            <a:off x="7315200" y="3011939"/>
            <a:ext cx="24384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6" name="Text Placeholder 81"/>
          <p:cNvSpPr>
            <a:spLocks noGrp="1"/>
          </p:cNvSpPr>
          <p:nvPr>
            <p:ph type="body" sz="quarter" idx="19" hasCustomPrompt="1"/>
          </p:nvPr>
        </p:nvSpPr>
        <p:spPr>
          <a:xfrm>
            <a:off x="9753600" y="3011939"/>
            <a:ext cx="24384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Tree>
    <p:extLst>
      <p:ext uri="{BB962C8B-B14F-4D97-AF65-F5344CB8AC3E}">
        <p14:creationId xmlns:p14="http://schemas.microsoft.com/office/powerpoint/2010/main" val="162060322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Key themes and features - 4">
    <p:spTree>
      <p:nvGrpSpPr>
        <p:cNvPr id="1" name=""/>
        <p:cNvGrpSpPr/>
        <p:nvPr/>
      </p:nvGrpSpPr>
      <p:grpSpPr>
        <a:xfrm>
          <a:off x="0" y="0"/>
          <a:ext cx="0" cy="0"/>
          <a:chOff x="0" y="0"/>
          <a:chExt cx="0" cy="0"/>
        </a:xfrm>
      </p:grpSpPr>
      <p:sp>
        <p:nvSpPr>
          <p:cNvPr id="4" name="Rectangle 3"/>
          <p:cNvSpPr/>
          <p:nvPr/>
        </p:nvSpPr>
        <p:spPr>
          <a:xfrm>
            <a:off x="0" y="1"/>
            <a:ext cx="12192000" cy="2698100"/>
          </a:xfrm>
          <a:prstGeom prst="rect">
            <a:avLst/>
          </a:prstGeom>
          <a:gradFill>
            <a:gsLst>
              <a:gs pos="0">
                <a:srgbClr val="00517E">
                  <a:alpha val="65000"/>
                </a:srgbClr>
              </a:gs>
              <a:gs pos="100000">
                <a:srgbClr val="04304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19" name="Text Placeholder 2"/>
          <p:cNvSpPr txBox="1">
            <a:spLocks/>
          </p:cNvSpPr>
          <p:nvPr userDrawn="1"/>
        </p:nvSpPr>
        <p:spPr>
          <a:xfrm flipH="1">
            <a:off x="1529347" y="381001"/>
            <a:ext cx="4566653" cy="919748"/>
          </a:xfrm>
          <a:prstGeom prst="rect">
            <a:avLst/>
          </a:prstGeom>
        </p:spPr>
        <p:txBody>
          <a:bodyPr vert="horz" wrap="square" lIns="121920" tIns="60960" rIns="121920" bIns="60960" rtlCol="0" anchor="ctr"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l">
              <a:buClr>
                <a:srgbClr val="0074BE"/>
              </a:buClr>
            </a:pPr>
            <a:r>
              <a:rPr lang="en-US" sz="3200" dirty="0">
                <a:solidFill>
                  <a:srgbClr val="FFFFFF"/>
                </a:solidFill>
              </a:rPr>
              <a:t>How do we get there?</a:t>
            </a:r>
          </a:p>
        </p:txBody>
      </p:sp>
      <p:sp>
        <p:nvSpPr>
          <p:cNvPr id="33" name="Freeform 32"/>
          <p:cNvSpPr>
            <a:spLocks noChangeAspect="1" noEditPoints="1"/>
          </p:cNvSpPr>
          <p:nvPr userDrawn="1"/>
        </p:nvSpPr>
        <p:spPr bwMode="auto">
          <a:xfrm>
            <a:off x="268224" y="268224"/>
            <a:ext cx="919744" cy="953856"/>
          </a:xfrm>
          <a:custGeom>
            <a:avLst/>
            <a:gdLst>
              <a:gd name="T0" fmla="*/ 2025 w 5554"/>
              <a:gd name="T1" fmla="*/ 232 h 5760"/>
              <a:gd name="T2" fmla="*/ 1288 w 5554"/>
              <a:gd name="T3" fmla="*/ 532 h 5760"/>
              <a:gd name="T4" fmla="*/ 671 w 5554"/>
              <a:gd name="T5" fmla="*/ 1028 h 5760"/>
              <a:gd name="T6" fmla="*/ 217 w 5554"/>
              <a:gd name="T7" fmla="*/ 1695 h 5760"/>
              <a:gd name="T8" fmla="*/ 2703 w 5554"/>
              <a:gd name="T9" fmla="*/ 747 h 5760"/>
              <a:gd name="T10" fmla="*/ 2921 w 5554"/>
              <a:gd name="T11" fmla="*/ 773 h 5760"/>
              <a:gd name="T12" fmla="*/ 4824 w 5554"/>
              <a:gd name="T13" fmla="*/ 2671 h 5760"/>
              <a:gd name="T14" fmla="*/ 4861 w 5554"/>
              <a:gd name="T15" fmla="*/ 2929 h 5760"/>
              <a:gd name="T16" fmla="*/ 3016 w 5554"/>
              <a:gd name="T17" fmla="*/ 4858 h 5760"/>
              <a:gd name="T18" fmla="*/ 2748 w 5554"/>
              <a:gd name="T19" fmla="*/ 4969 h 5760"/>
              <a:gd name="T20" fmla="*/ 2670 w 5554"/>
              <a:gd name="T21" fmla="*/ 4891 h 5760"/>
              <a:gd name="T22" fmla="*/ 430 w 5554"/>
              <a:gd name="T23" fmla="*/ 4432 h 5760"/>
              <a:gd name="T24" fmla="*/ 950 w 5554"/>
              <a:gd name="T25" fmla="*/ 4995 h 5760"/>
              <a:gd name="T26" fmla="*/ 1606 w 5554"/>
              <a:gd name="T27" fmla="*/ 5388 h 5760"/>
              <a:gd name="T28" fmla="*/ 2355 w 5554"/>
              <a:gd name="T29" fmla="*/ 5585 h 5760"/>
              <a:gd name="T30" fmla="*/ 3180 w 5554"/>
              <a:gd name="T31" fmla="*/ 5558 h 5760"/>
              <a:gd name="T32" fmla="*/ 3954 w 5554"/>
              <a:gd name="T33" fmla="*/ 5285 h 5760"/>
              <a:gd name="T34" fmla="*/ 4600 w 5554"/>
              <a:gd name="T35" fmla="*/ 4805 h 5760"/>
              <a:gd name="T36" fmla="*/ 5079 w 5554"/>
              <a:gd name="T37" fmla="*/ 4159 h 5760"/>
              <a:gd name="T38" fmla="*/ 5352 w 5554"/>
              <a:gd name="T39" fmla="*/ 3388 h 5760"/>
              <a:gd name="T40" fmla="*/ 5378 w 5554"/>
              <a:gd name="T41" fmla="*/ 2538 h 5760"/>
              <a:gd name="T42" fmla="*/ 5152 w 5554"/>
              <a:gd name="T43" fmla="*/ 1745 h 5760"/>
              <a:gd name="T44" fmla="*/ 4710 w 5554"/>
              <a:gd name="T45" fmla="*/ 1072 h 5760"/>
              <a:gd name="T46" fmla="*/ 4094 w 5554"/>
              <a:gd name="T47" fmla="*/ 555 h 5760"/>
              <a:gd name="T48" fmla="*/ 3342 w 5554"/>
              <a:gd name="T49" fmla="*/ 239 h 5760"/>
              <a:gd name="T50" fmla="*/ 2671 w 5554"/>
              <a:gd name="T51" fmla="*/ 0 h 5760"/>
              <a:gd name="T52" fmla="*/ 3519 w 5554"/>
              <a:gd name="T53" fmla="*/ 127 h 5760"/>
              <a:gd name="T54" fmla="*/ 4267 w 5554"/>
              <a:gd name="T55" fmla="*/ 482 h 5760"/>
              <a:gd name="T56" fmla="*/ 4876 w 5554"/>
              <a:gd name="T57" fmla="*/ 1026 h 5760"/>
              <a:gd name="T58" fmla="*/ 5311 w 5554"/>
              <a:gd name="T59" fmla="*/ 1721 h 5760"/>
              <a:gd name="T60" fmla="*/ 5533 w 5554"/>
              <a:gd name="T61" fmla="*/ 2533 h 5760"/>
              <a:gd name="T62" fmla="*/ 5509 w 5554"/>
              <a:gd name="T63" fmla="*/ 3397 h 5760"/>
              <a:gd name="T64" fmla="*/ 5240 w 5554"/>
              <a:gd name="T65" fmla="*/ 4187 h 5760"/>
              <a:gd name="T66" fmla="*/ 4766 w 5554"/>
              <a:gd name="T67" fmla="*/ 4858 h 5760"/>
              <a:gd name="T68" fmla="*/ 4127 w 5554"/>
              <a:gd name="T69" fmla="*/ 5366 h 5760"/>
              <a:gd name="T70" fmla="*/ 3356 w 5554"/>
              <a:gd name="T71" fmla="*/ 5678 h 5760"/>
              <a:gd name="T72" fmla="*/ 2505 w 5554"/>
              <a:gd name="T73" fmla="*/ 5755 h 5760"/>
              <a:gd name="T74" fmla="*/ 1709 w 5554"/>
              <a:gd name="T75" fmla="*/ 5596 h 5760"/>
              <a:gd name="T76" fmla="*/ 999 w 5554"/>
              <a:gd name="T77" fmla="*/ 5229 h 5760"/>
              <a:gd name="T78" fmla="*/ 419 w 5554"/>
              <a:gd name="T79" fmla="*/ 4680 h 5760"/>
              <a:gd name="T80" fmla="*/ 5 w 5554"/>
              <a:gd name="T81" fmla="*/ 3974 h 5760"/>
              <a:gd name="T82" fmla="*/ 38 w 5554"/>
              <a:gd name="T83" fmla="*/ 3877 h 5760"/>
              <a:gd name="T84" fmla="*/ 82 w 5554"/>
              <a:gd name="T85" fmla="*/ 3866 h 5760"/>
              <a:gd name="T86" fmla="*/ 2822 w 5554"/>
              <a:gd name="T87" fmla="*/ 3919 h 5760"/>
              <a:gd name="T88" fmla="*/ 2906 w 5554"/>
              <a:gd name="T89" fmla="*/ 4748 h 5760"/>
              <a:gd name="T90" fmla="*/ 4712 w 5554"/>
              <a:gd name="T91" fmla="*/ 2850 h 5760"/>
              <a:gd name="T92" fmla="*/ 2906 w 5554"/>
              <a:gd name="T93" fmla="*/ 953 h 5760"/>
              <a:gd name="T94" fmla="*/ 2822 w 5554"/>
              <a:gd name="T95" fmla="*/ 1798 h 5760"/>
              <a:gd name="T96" fmla="*/ 100 w 5554"/>
              <a:gd name="T97" fmla="*/ 1850 h 5760"/>
              <a:gd name="T98" fmla="*/ 28 w 5554"/>
              <a:gd name="T99" fmla="*/ 1805 h 5760"/>
              <a:gd name="T100" fmla="*/ 169 w 5554"/>
              <a:gd name="T101" fmla="*/ 1449 h 5760"/>
              <a:gd name="T102" fmla="*/ 657 w 5554"/>
              <a:gd name="T103" fmla="*/ 819 h 5760"/>
              <a:gd name="T104" fmla="*/ 1289 w 5554"/>
              <a:gd name="T105" fmla="*/ 353 h 5760"/>
              <a:gd name="T106" fmla="*/ 2030 w 5554"/>
              <a:gd name="T107" fmla="*/ 72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4" h="5760">
                <a:moveTo>
                  <a:pt x="2671" y="155"/>
                </a:moveTo>
                <a:lnTo>
                  <a:pt x="2507" y="161"/>
                </a:lnTo>
                <a:lnTo>
                  <a:pt x="2345" y="175"/>
                </a:lnTo>
                <a:lnTo>
                  <a:pt x="2184" y="199"/>
                </a:lnTo>
                <a:lnTo>
                  <a:pt x="2025" y="232"/>
                </a:lnTo>
                <a:lnTo>
                  <a:pt x="1871" y="276"/>
                </a:lnTo>
                <a:lnTo>
                  <a:pt x="1719" y="326"/>
                </a:lnTo>
                <a:lnTo>
                  <a:pt x="1571" y="387"/>
                </a:lnTo>
                <a:lnTo>
                  <a:pt x="1427" y="456"/>
                </a:lnTo>
                <a:lnTo>
                  <a:pt x="1288" y="532"/>
                </a:lnTo>
                <a:lnTo>
                  <a:pt x="1153" y="616"/>
                </a:lnTo>
                <a:lnTo>
                  <a:pt x="1024" y="709"/>
                </a:lnTo>
                <a:lnTo>
                  <a:pt x="902" y="808"/>
                </a:lnTo>
                <a:lnTo>
                  <a:pt x="783" y="915"/>
                </a:lnTo>
                <a:lnTo>
                  <a:pt x="671" y="1028"/>
                </a:lnTo>
                <a:lnTo>
                  <a:pt x="566" y="1149"/>
                </a:lnTo>
                <a:lnTo>
                  <a:pt x="466" y="1276"/>
                </a:lnTo>
                <a:lnTo>
                  <a:pt x="376" y="1410"/>
                </a:lnTo>
                <a:lnTo>
                  <a:pt x="292" y="1550"/>
                </a:lnTo>
                <a:lnTo>
                  <a:pt x="217" y="1695"/>
                </a:lnTo>
                <a:lnTo>
                  <a:pt x="2670" y="1695"/>
                </a:lnTo>
                <a:lnTo>
                  <a:pt x="2670" y="810"/>
                </a:lnTo>
                <a:lnTo>
                  <a:pt x="2675" y="785"/>
                </a:lnTo>
                <a:lnTo>
                  <a:pt x="2685" y="765"/>
                </a:lnTo>
                <a:lnTo>
                  <a:pt x="2703" y="747"/>
                </a:lnTo>
                <a:lnTo>
                  <a:pt x="2724" y="737"/>
                </a:lnTo>
                <a:lnTo>
                  <a:pt x="2748" y="733"/>
                </a:lnTo>
                <a:lnTo>
                  <a:pt x="2808" y="737"/>
                </a:lnTo>
                <a:lnTo>
                  <a:pt x="2865" y="751"/>
                </a:lnTo>
                <a:lnTo>
                  <a:pt x="2921" y="773"/>
                </a:lnTo>
                <a:lnTo>
                  <a:pt x="2970" y="805"/>
                </a:lnTo>
                <a:lnTo>
                  <a:pt x="3016" y="843"/>
                </a:lnTo>
                <a:lnTo>
                  <a:pt x="4758" y="2583"/>
                </a:lnTo>
                <a:lnTo>
                  <a:pt x="4794" y="2625"/>
                </a:lnTo>
                <a:lnTo>
                  <a:pt x="4824" y="2671"/>
                </a:lnTo>
                <a:lnTo>
                  <a:pt x="4845" y="2721"/>
                </a:lnTo>
                <a:lnTo>
                  <a:pt x="4861" y="2772"/>
                </a:lnTo>
                <a:lnTo>
                  <a:pt x="4868" y="2824"/>
                </a:lnTo>
                <a:lnTo>
                  <a:pt x="4868" y="2877"/>
                </a:lnTo>
                <a:lnTo>
                  <a:pt x="4861" y="2929"/>
                </a:lnTo>
                <a:lnTo>
                  <a:pt x="4845" y="2981"/>
                </a:lnTo>
                <a:lnTo>
                  <a:pt x="4824" y="3030"/>
                </a:lnTo>
                <a:lnTo>
                  <a:pt x="4794" y="3075"/>
                </a:lnTo>
                <a:lnTo>
                  <a:pt x="4758" y="3119"/>
                </a:lnTo>
                <a:lnTo>
                  <a:pt x="3016" y="4858"/>
                </a:lnTo>
                <a:lnTo>
                  <a:pt x="2970" y="4898"/>
                </a:lnTo>
                <a:lnTo>
                  <a:pt x="2921" y="4927"/>
                </a:lnTo>
                <a:lnTo>
                  <a:pt x="2865" y="4950"/>
                </a:lnTo>
                <a:lnTo>
                  <a:pt x="2808" y="4964"/>
                </a:lnTo>
                <a:lnTo>
                  <a:pt x="2748" y="4969"/>
                </a:lnTo>
                <a:lnTo>
                  <a:pt x="2724" y="4964"/>
                </a:lnTo>
                <a:lnTo>
                  <a:pt x="2703" y="4954"/>
                </a:lnTo>
                <a:lnTo>
                  <a:pt x="2685" y="4936"/>
                </a:lnTo>
                <a:lnTo>
                  <a:pt x="2675" y="4915"/>
                </a:lnTo>
                <a:lnTo>
                  <a:pt x="2670" y="4891"/>
                </a:lnTo>
                <a:lnTo>
                  <a:pt x="2670" y="4022"/>
                </a:lnTo>
                <a:lnTo>
                  <a:pt x="196" y="4022"/>
                </a:lnTo>
                <a:lnTo>
                  <a:pt x="266" y="4165"/>
                </a:lnTo>
                <a:lnTo>
                  <a:pt x="344" y="4301"/>
                </a:lnTo>
                <a:lnTo>
                  <a:pt x="430" y="4432"/>
                </a:lnTo>
                <a:lnTo>
                  <a:pt x="521" y="4557"/>
                </a:lnTo>
                <a:lnTo>
                  <a:pt x="620" y="4676"/>
                </a:lnTo>
                <a:lnTo>
                  <a:pt x="725" y="4790"/>
                </a:lnTo>
                <a:lnTo>
                  <a:pt x="835" y="4896"/>
                </a:lnTo>
                <a:lnTo>
                  <a:pt x="950" y="4995"/>
                </a:lnTo>
                <a:lnTo>
                  <a:pt x="1073" y="5090"/>
                </a:lnTo>
                <a:lnTo>
                  <a:pt x="1199" y="5175"/>
                </a:lnTo>
                <a:lnTo>
                  <a:pt x="1330" y="5254"/>
                </a:lnTo>
                <a:lnTo>
                  <a:pt x="1466" y="5325"/>
                </a:lnTo>
                <a:lnTo>
                  <a:pt x="1606" y="5388"/>
                </a:lnTo>
                <a:lnTo>
                  <a:pt x="1749" y="5446"/>
                </a:lnTo>
                <a:lnTo>
                  <a:pt x="1896" y="5493"/>
                </a:lnTo>
                <a:lnTo>
                  <a:pt x="2046" y="5533"/>
                </a:lnTo>
                <a:lnTo>
                  <a:pt x="2200" y="5563"/>
                </a:lnTo>
                <a:lnTo>
                  <a:pt x="2355" y="5585"/>
                </a:lnTo>
                <a:lnTo>
                  <a:pt x="2512" y="5599"/>
                </a:lnTo>
                <a:lnTo>
                  <a:pt x="2671" y="5605"/>
                </a:lnTo>
                <a:lnTo>
                  <a:pt x="2844" y="5599"/>
                </a:lnTo>
                <a:lnTo>
                  <a:pt x="3014" y="5584"/>
                </a:lnTo>
                <a:lnTo>
                  <a:pt x="3180" y="5558"/>
                </a:lnTo>
                <a:lnTo>
                  <a:pt x="3342" y="5521"/>
                </a:lnTo>
                <a:lnTo>
                  <a:pt x="3501" y="5475"/>
                </a:lnTo>
                <a:lnTo>
                  <a:pt x="3657" y="5421"/>
                </a:lnTo>
                <a:lnTo>
                  <a:pt x="3807" y="5357"/>
                </a:lnTo>
                <a:lnTo>
                  <a:pt x="3954" y="5285"/>
                </a:lnTo>
                <a:lnTo>
                  <a:pt x="4094" y="5205"/>
                </a:lnTo>
                <a:lnTo>
                  <a:pt x="4230" y="5116"/>
                </a:lnTo>
                <a:lnTo>
                  <a:pt x="4359" y="5020"/>
                </a:lnTo>
                <a:lnTo>
                  <a:pt x="4483" y="4915"/>
                </a:lnTo>
                <a:lnTo>
                  <a:pt x="4600" y="4805"/>
                </a:lnTo>
                <a:lnTo>
                  <a:pt x="4710" y="4688"/>
                </a:lnTo>
                <a:lnTo>
                  <a:pt x="4813" y="4564"/>
                </a:lnTo>
                <a:lnTo>
                  <a:pt x="4910" y="4435"/>
                </a:lnTo>
                <a:lnTo>
                  <a:pt x="4999" y="4301"/>
                </a:lnTo>
                <a:lnTo>
                  <a:pt x="5079" y="4159"/>
                </a:lnTo>
                <a:lnTo>
                  <a:pt x="5152" y="4015"/>
                </a:lnTo>
                <a:lnTo>
                  <a:pt x="5215" y="3864"/>
                </a:lnTo>
                <a:lnTo>
                  <a:pt x="5269" y="3709"/>
                </a:lnTo>
                <a:lnTo>
                  <a:pt x="5317" y="3550"/>
                </a:lnTo>
                <a:lnTo>
                  <a:pt x="5352" y="3388"/>
                </a:lnTo>
                <a:lnTo>
                  <a:pt x="5378" y="3222"/>
                </a:lnTo>
                <a:lnTo>
                  <a:pt x="5394" y="3053"/>
                </a:lnTo>
                <a:lnTo>
                  <a:pt x="5399" y="2878"/>
                </a:lnTo>
                <a:lnTo>
                  <a:pt x="5394" y="2707"/>
                </a:lnTo>
                <a:lnTo>
                  <a:pt x="5378" y="2538"/>
                </a:lnTo>
                <a:lnTo>
                  <a:pt x="5352" y="2372"/>
                </a:lnTo>
                <a:lnTo>
                  <a:pt x="5317" y="2210"/>
                </a:lnTo>
                <a:lnTo>
                  <a:pt x="5269" y="2051"/>
                </a:lnTo>
                <a:lnTo>
                  <a:pt x="5215" y="1896"/>
                </a:lnTo>
                <a:lnTo>
                  <a:pt x="5152" y="1745"/>
                </a:lnTo>
                <a:lnTo>
                  <a:pt x="5079" y="1601"/>
                </a:lnTo>
                <a:lnTo>
                  <a:pt x="4999" y="1459"/>
                </a:lnTo>
                <a:lnTo>
                  <a:pt x="4910" y="1325"/>
                </a:lnTo>
                <a:lnTo>
                  <a:pt x="4813" y="1196"/>
                </a:lnTo>
                <a:lnTo>
                  <a:pt x="4710" y="1072"/>
                </a:lnTo>
                <a:lnTo>
                  <a:pt x="4600" y="955"/>
                </a:lnTo>
                <a:lnTo>
                  <a:pt x="4483" y="845"/>
                </a:lnTo>
                <a:lnTo>
                  <a:pt x="4359" y="740"/>
                </a:lnTo>
                <a:lnTo>
                  <a:pt x="4230" y="644"/>
                </a:lnTo>
                <a:lnTo>
                  <a:pt x="4094" y="555"/>
                </a:lnTo>
                <a:lnTo>
                  <a:pt x="3954" y="475"/>
                </a:lnTo>
                <a:lnTo>
                  <a:pt x="3807" y="403"/>
                </a:lnTo>
                <a:lnTo>
                  <a:pt x="3657" y="339"/>
                </a:lnTo>
                <a:lnTo>
                  <a:pt x="3501" y="285"/>
                </a:lnTo>
                <a:lnTo>
                  <a:pt x="3342" y="239"/>
                </a:lnTo>
                <a:lnTo>
                  <a:pt x="3180" y="202"/>
                </a:lnTo>
                <a:lnTo>
                  <a:pt x="3014" y="176"/>
                </a:lnTo>
                <a:lnTo>
                  <a:pt x="2844" y="161"/>
                </a:lnTo>
                <a:lnTo>
                  <a:pt x="2671" y="155"/>
                </a:lnTo>
                <a:close/>
                <a:moveTo>
                  <a:pt x="2671" y="0"/>
                </a:moveTo>
                <a:lnTo>
                  <a:pt x="2848" y="5"/>
                </a:lnTo>
                <a:lnTo>
                  <a:pt x="3021" y="21"/>
                </a:lnTo>
                <a:lnTo>
                  <a:pt x="3190" y="47"/>
                </a:lnTo>
                <a:lnTo>
                  <a:pt x="3356" y="82"/>
                </a:lnTo>
                <a:lnTo>
                  <a:pt x="3519" y="127"/>
                </a:lnTo>
                <a:lnTo>
                  <a:pt x="3678" y="180"/>
                </a:lnTo>
                <a:lnTo>
                  <a:pt x="3832" y="243"/>
                </a:lnTo>
                <a:lnTo>
                  <a:pt x="3982" y="314"/>
                </a:lnTo>
                <a:lnTo>
                  <a:pt x="4127" y="394"/>
                </a:lnTo>
                <a:lnTo>
                  <a:pt x="4267" y="482"/>
                </a:lnTo>
                <a:lnTo>
                  <a:pt x="4399" y="576"/>
                </a:lnTo>
                <a:lnTo>
                  <a:pt x="4529" y="679"/>
                </a:lnTo>
                <a:lnTo>
                  <a:pt x="4651" y="787"/>
                </a:lnTo>
                <a:lnTo>
                  <a:pt x="4766" y="902"/>
                </a:lnTo>
                <a:lnTo>
                  <a:pt x="4876" y="1026"/>
                </a:lnTo>
                <a:lnTo>
                  <a:pt x="4978" y="1154"/>
                </a:lnTo>
                <a:lnTo>
                  <a:pt x="5074" y="1288"/>
                </a:lnTo>
                <a:lnTo>
                  <a:pt x="5161" y="1428"/>
                </a:lnTo>
                <a:lnTo>
                  <a:pt x="5240" y="1573"/>
                </a:lnTo>
                <a:lnTo>
                  <a:pt x="5311" y="1721"/>
                </a:lnTo>
                <a:lnTo>
                  <a:pt x="5374" y="1876"/>
                </a:lnTo>
                <a:lnTo>
                  <a:pt x="5428" y="2035"/>
                </a:lnTo>
                <a:lnTo>
                  <a:pt x="5474" y="2198"/>
                </a:lnTo>
                <a:lnTo>
                  <a:pt x="5509" y="2363"/>
                </a:lnTo>
                <a:lnTo>
                  <a:pt x="5533" y="2533"/>
                </a:lnTo>
                <a:lnTo>
                  <a:pt x="5549" y="2705"/>
                </a:lnTo>
                <a:lnTo>
                  <a:pt x="5554" y="2878"/>
                </a:lnTo>
                <a:lnTo>
                  <a:pt x="5549" y="3055"/>
                </a:lnTo>
                <a:lnTo>
                  <a:pt x="5533" y="3227"/>
                </a:lnTo>
                <a:lnTo>
                  <a:pt x="5509" y="3397"/>
                </a:lnTo>
                <a:lnTo>
                  <a:pt x="5474" y="3562"/>
                </a:lnTo>
                <a:lnTo>
                  <a:pt x="5428" y="3725"/>
                </a:lnTo>
                <a:lnTo>
                  <a:pt x="5374" y="3884"/>
                </a:lnTo>
                <a:lnTo>
                  <a:pt x="5311" y="4037"/>
                </a:lnTo>
                <a:lnTo>
                  <a:pt x="5240" y="4187"/>
                </a:lnTo>
                <a:lnTo>
                  <a:pt x="5161" y="4332"/>
                </a:lnTo>
                <a:lnTo>
                  <a:pt x="5074" y="4472"/>
                </a:lnTo>
                <a:lnTo>
                  <a:pt x="4978" y="4606"/>
                </a:lnTo>
                <a:lnTo>
                  <a:pt x="4876" y="4734"/>
                </a:lnTo>
                <a:lnTo>
                  <a:pt x="4766" y="4858"/>
                </a:lnTo>
                <a:lnTo>
                  <a:pt x="4651" y="4973"/>
                </a:lnTo>
                <a:lnTo>
                  <a:pt x="4529" y="5081"/>
                </a:lnTo>
                <a:lnTo>
                  <a:pt x="4399" y="5184"/>
                </a:lnTo>
                <a:lnTo>
                  <a:pt x="4267" y="5278"/>
                </a:lnTo>
                <a:lnTo>
                  <a:pt x="4127" y="5366"/>
                </a:lnTo>
                <a:lnTo>
                  <a:pt x="3982" y="5446"/>
                </a:lnTo>
                <a:lnTo>
                  <a:pt x="3832" y="5517"/>
                </a:lnTo>
                <a:lnTo>
                  <a:pt x="3678" y="5580"/>
                </a:lnTo>
                <a:lnTo>
                  <a:pt x="3519" y="5633"/>
                </a:lnTo>
                <a:lnTo>
                  <a:pt x="3356" y="5678"/>
                </a:lnTo>
                <a:lnTo>
                  <a:pt x="3190" y="5713"/>
                </a:lnTo>
                <a:lnTo>
                  <a:pt x="3021" y="5739"/>
                </a:lnTo>
                <a:lnTo>
                  <a:pt x="2848" y="5755"/>
                </a:lnTo>
                <a:lnTo>
                  <a:pt x="2671" y="5760"/>
                </a:lnTo>
                <a:lnTo>
                  <a:pt x="2505" y="5755"/>
                </a:lnTo>
                <a:lnTo>
                  <a:pt x="2341" y="5741"/>
                </a:lnTo>
                <a:lnTo>
                  <a:pt x="2179" y="5718"/>
                </a:lnTo>
                <a:lnTo>
                  <a:pt x="2018" y="5687"/>
                </a:lnTo>
                <a:lnTo>
                  <a:pt x="1862" y="5645"/>
                </a:lnTo>
                <a:lnTo>
                  <a:pt x="1709" y="5596"/>
                </a:lnTo>
                <a:lnTo>
                  <a:pt x="1558" y="5538"/>
                </a:lnTo>
                <a:lnTo>
                  <a:pt x="1412" y="5472"/>
                </a:lnTo>
                <a:lnTo>
                  <a:pt x="1270" y="5399"/>
                </a:lnTo>
                <a:lnTo>
                  <a:pt x="1132" y="5317"/>
                </a:lnTo>
                <a:lnTo>
                  <a:pt x="999" y="5229"/>
                </a:lnTo>
                <a:lnTo>
                  <a:pt x="874" y="5133"/>
                </a:lnTo>
                <a:lnTo>
                  <a:pt x="751" y="5030"/>
                </a:lnTo>
                <a:lnTo>
                  <a:pt x="634" y="4919"/>
                </a:lnTo>
                <a:lnTo>
                  <a:pt x="524" y="4803"/>
                </a:lnTo>
                <a:lnTo>
                  <a:pt x="419" y="4680"/>
                </a:lnTo>
                <a:lnTo>
                  <a:pt x="321" y="4550"/>
                </a:lnTo>
                <a:lnTo>
                  <a:pt x="232" y="4414"/>
                </a:lnTo>
                <a:lnTo>
                  <a:pt x="149" y="4275"/>
                </a:lnTo>
                <a:lnTo>
                  <a:pt x="73" y="4126"/>
                </a:lnTo>
                <a:lnTo>
                  <a:pt x="5" y="3974"/>
                </a:lnTo>
                <a:lnTo>
                  <a:pt x="0" y="3953"/>
                </a:lnTo>
                <a:lnTo>
                  <a:pt x="0" y="3931"/>
                </a:lnTo>
                <a:lnTo>
                  <a:pt x="9" y="3910"/>
                </a:lnTo>
                <a:lnTo>
                  <a:pt x="21" y="3891"/>
                </a:lnTo>
                <a:lnTo>
                  <a:pt x="38" y="3877"/>
                </a:lnTo>
                <a:lnTo>
                  <a:pt x="59" y="3870"/>
                </a:lnTo>
                <a:lnTo>
                  <a:pt x="65" y="3868"/>
                </a:lnTo>
                <a:lnTo>
                  <a:pt x="72" y="3868"/>
                </a:lnTo>
                <a:lnTo>
                  <a:pt x="77" y="3866"/>
                </a:lnTo>
                <a:lnTo>
                  <a:pt x="82" y="3866"/>
                </a:lnTo>
                <a:lnTo>
                  <a:pt x="2748" y="3866"/>
                </a:lnTo>
                <a:lnTo>
                  <a:pt x="2773" y="3870"/>
                </a:lnTo>
                <a:lnTo>
                  <a:pt x="2794" y="3882"/>
                </a:lnTo>
                <a:lnTo>
                  <a:pt x="2811" y="3898"/>
                </a:lnTo>
                <a:lnTo>
                  <a:pt x="2822" y="3919"/>
                </a:lnTo>
                <a:lnTo>
                  <a:pt x="2827" y="3945"/>
                </a:lnTo>
                <a:lnTo>
                  <a:pt x="2827" y="4800"/>
                </a:lnTo>
                <a:lnTo>
                  <a:pt x="2855" y="4786"/>
                </a:lnTo>
                <a:lnTo>
                  <a:pt x="2881" y="4769"/>
                </a:lnTo>
                <a:lnTo>
                  <a:pt x="2906" y="4748"/>
                </a:lnTo>
                <a:lnTo>
                  <a:pt x="4647" y="3009"/>
                </a:lnTo>
                <a:lnTo>
                  <a:pt x="4675" y="2974"/>
                </a:lnTo>
                <a:lnTo>
                  <a:pt x="4696" y="2936"/>
                </a:lnTo>
                <a:lnTo>
                  <a:pt x="4709" y="2894"/>
                </a:lnTo>
                <a:lnTo>
                  <a:pt x="4712" y="2850"/>
                </a:lnTo>
                <a:lnTo>
                  <a:pt x="4709" y="2807"/>
                </a:lnTo>
                <a:lnTo>
                  <a:pt x="4696" y="2765"/>
                </a:lnTo>
                <a:lnTo>
                  <a:pt x="4675" y="2726"/>
                </a:lnTo>
                <a:lnTo>
                  <a:pt x="4647" y="2693"/>
                </a:lnTo>
                <a:lnTo>
                  <a:pt x="2906" y="953"/>
                </a:lnTo>
                <a:lnTo>
                  <a:pt x="2881" y="932"/>
                </a:lnTo>
                <a:lnTo>
                  <a:pt x="2855" y="915"/>
                </a:lnTo>
                <a:lnTo>
                  <a:pt x="2827" y="902"/>
                </a:lnTo>
                <a:lnTo>
                  <a:pt x="2827" y="1772"/>
                </a:lnTo>
                <a:lnTo>
                  <a:pt x="2822" y="1798"/>
                </a:lnTo>
                <a:lnTo>
                  <a:pt x="2811" y="1819"/>
                </a:lnTo>
                <a:lnTo>
                  <a:pt x="2794" y="1834"/>
                </a:lnTo>
                <a:lnTo>
                  <a:pt x="2773" y="1847"/>
                </a:lnTo>
                <a:lnTo>
                  <a:pt x="2748" y="1850"/>
                </a:lnTo>
                <a:lnTo>
                  <a:pt x="100" y="1850"/>
                </a:lnTo>
                <a:lnTo>
                  <a:pt x="89" y="1848"/>
                </a:lnTo>
                <a:lnTo>
                  <a:pt x="77" y="1847"/>
                </a:lnTo>
                <a:lnTo>
                  <a:pt x="58" y="1838"/>
                </a:lnTo>
                <a:lnTo>
                  <a:pt x="40" y="1822"/>
                </a:lnTo>
                <a:lnTo>
                  <a:pt x="28" y="1805"/>
                </a:lnTo>
                <a:lnTo>
                  <a:pt x="21" y="1784"/>
                </a:lnTo>
                <a:lnTo>
                  <a:pt x="19" y="1761"/>
                </a:lnTo>
                <a:lnTo>
                  <a:pt x="24" y="1740"/>
                </a:lnTo>
                <a:lnTo>
                  <a:pt x="93" y="1592"/>
                </a:lnTo>
                <a:lnTo>
                  <a:pt x="169" y="1449"/>
                </a:lnTo>
                <a:lnTo>
                  <a:pt x="253" y="1311"/>
                </a:lnTo>
                <a:lnTo>
                  <a:pt x="346" y="1178"/>
                </a:lnTo>
                <a:lnTo>
                  <a:pt x="444" y="1053"/>
                </a:lnTo>
                <a:lnTo>
                  <a:pt x="547" y="932"/>
                </a:lnTo>
                <a:lnTo>
                  <a:pt x="657" y="819"/>
                </a:lnTo>
                <a:lnTo>
                  <a:pt x="774" y="712"/>
                </a:lnTo>
                <a:lnTo>
                  <a:pt x="895" y="611"/>
                </a:lnTo>
                <a:lnTo>
                  <a:pt x="1022" y="518"/>
                </a:lnTo>
                <a:lnTo>
                  <a:pt x="1153" y="431"/>
                </a:lnTo>
                <a:lnTo>
                  <a:pt x="1289" y="353"/>
                </a:lnTo>
                <a:lnTo>
                  <a:pt x="1431" y="281"/>
                </a:lnTo>
                <a:lnTo>
                  <a:pt x="1576" y="216"/>
                </a:lnTo>
                <a:lnTo>
                  <a:pt x="1723" y="161"/>
                </a:lnTo>
                <a:lnTo>
                  <a:pt x="1875" y="112"/>
                </a:lnTo>
                <a:lnTo>
                  <a:pt x="2030" y="72"/>
                </a:lnTo>
                <a:lnTo>
                  <a:pt x="2187" y="40"/>
                </a:lnTo>
                <a:lnTo>
                  <a:pt x="2346" y="17"/>
                </a:lnTo>
                <a:lnTo>
                  <a:pt x="2509" y="5"/>
                </a:lnTo>
                <a:lnTo>
                  <a:pt x="267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5" name="Group 34"/>
          <p:cNvGrpSpPr/>
          <p:nvPr userDrawn="1"/>
        </p:nvGrpSpPr>
        <p:grpSpPr>
          <a:xfrm>
            <a:off x="1217041" y="2441076"/>
            <a:ext cx="613921" cy="557541"/>
            <a:chOff x="830095" y="1974848"/>
            <a:chExt cx="460441" cy="418156"/>
          </a:xfrm>
        </p:grpSpPr>
        <p:sp>
          <p:nvSpPr>
            <p:cNvPr id="36" name="Right Triangle 35"/>
            <p:cNvSpPr/>
            <p:nvPr/>
          </p:nvSpPr>
          <p:spPr>
            <a:xfrm>
              <a:off x="1065729" y="1974848"/>
              <a:ext cx="224807" cy="193188"/>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37" name="Group 36"/>
            <p:cNvGrpSpPr/>
            <p:nvPr/>
          </p:nvGrpSpPr>
          <p:grpSpPr>
            <a:xfrm>
              <a:off x="830095" y="1974848"/>
              <a:ext cx="236246" cy="418156"/>
              <a:chOff x="830095" y="1974848"/>
              <a:chExt cx="236246" cy="418156"/>
            </a:xfrm>
          </p:grpSpPr>
          <p:sp>
            <p:nvSpPr>
              <p:cNvPr id="38"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39" name="Group 38"/>
              <p:cNvGrpSpPr/>
              <p:nvPr/>
            </p:nvGrpSpPr>
            <p:grpSpPr>
              <a:xfrm>
                <a:off x="849549" y="2288620"/>
                <a:ext cx="180261" cy="54671"/>
                <a:chOff x="1854740" y="1618486"/>
                <a:chExt cx="180261" cy="54671"/>
              </a:xfrm>
            </p:grpSpPr>
            <p:cxnSp>
              <p:nvCxnSpPr>
                <p:cNvPr id="40" name="Straight Connector 39"/>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42" name="Group 41"/>
          <p:cNvGrpSpPr/>
          <p:nvPr userDrawn="1"/>
        </p:nvGrpSpPr>
        <p:grpSpPr>
          <a:xfrm>
            <a:off x="4265041" y="2441076"/>
            <a:ext cx="613921" cy="557541"/>
            <a:chOff x="830095" y="1974848"/>
            <a:chExt cx="460441" cy="418156"/>
          </a:xfrm>
        </p:grpSpPr>
        <p:sp>
          <p:nvSpPr>
            <p:cNvPr id="43" name="Right Triangle 42"/>
            <p:cNvSpPr/>
            <p:nvPr/>
          </p:nvSpPr>
          <p:spPr>
            <a:xfrm>
              <a:off x="1065729" y="1974848"/>
              <a:ext cx="224807" cy="19318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44" name="Group 43"/>
            <p:cNvGrpSpPr/>
            <p:nvPr/>
          </p:nvGrpSpPr>
          <p:grpSpPr>
            <a:xfrm>
              <a:off x="830095" y="1974848"/>
              <a:ext cx="236246" cy="418156"/>
              <a:chOff x="830095" y="1974848"/>
              <a:chExt cx="236246" cy="418156"/>
            </a:xfrm>
          </p:grpSpPr>
          <p:sp>
            <p:nvSpPr>
              <p:cNvPr id="45"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46" name="Group 45"/>
              <p:cNvGrpSpPr/>
              <p:nvPr/>
            </p:nvGrpSpPr>
            <p:grpSpPr>
              <a:xfrm>
                <a:off x="849549" y="2288620"/>
                <a:ext cx="180261" cy="54671"/>
                <a:chOff x="1854740" y="1618486"/>
                <a:chExt cx="180261" cy="54671"/>
              </a:xfrm>
            </p:grpSpPr>
            <p:cxnSp>
              <p:nvCxnSpPr>
                <p:cNvPr id="47" name="Straight Connector 46"/>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53" name="Group 52"/>
          <p:cNvGrpSpPr/>
          <p:nvPr userDrawn="1"/>
        </p:nvGrpSpPr>
        <p:grpSpPr>
          <a:xfrm>
            <a:off x="7313041" y="2441076"/>
            <a:ext cx="613921" cy="557541"/>
            <a:chOff x="830095" y="1974848"/>
            <a:chExt cx="460441" cy="418156"/>
          </a:xfrm>
        </p:grpSpPr>
        <p:sp>
          <p:nvSpPr>
            <p:cNvPr id="54" name="Right Triangle 53"/>
            <p:cNvSpPr/>
            <p:nvPr/>
          </p:nvSpPr>
          <p:spPr>
            <a:xfrm>
              <a:off x="1065729" y="1974848"/>
              <a:ext cx="224807" cy="19318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55" name="Group 54"/>
            <p:cNvGrpSpPr/>
            <p:nvPr/>
          </p:nvGrpSpPr>
          <p:grpSpPr>
            <a:xfrm>
              <a:off x="830095" y="1974848"/>
              <a:ext cx="236246" cy="418156"/>
              <a:chOff x="830095" y="1974848"/>
              <a:chExt cx="236246" cy="418156"/>
            </a:xfrm>
          </p:grpSpPr>
          <p:sp>
            <p:nvSpPr>
              <p:cNvPr id="56"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57" name="Group 56"/>
              <p:cNvGrpSpPr/>
              <p:nvPr/>
            </p:nvGrpSpPr>
            <p:grpSpPr>
              <a:xfrm>
                <a:off x="849549" y="2288620"/>
                <a:ext cx="180261" cy="54671"/>
                <a:chOff x="1854740" y="1618486"/>
                <a:chExt cx="180261" cy="54671"/>
              </a:xfrm>
            </p:grpSpPr>
            <p:cxnSp>
              <p:nvCxnSpPr>
                <p:cNvPr id="58" name="Straight Connector 57"/>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0" name="Group 59"/>
          <p:cNvGrpSpPr/>
          <p:nvPr userDrawn="1"/>
        </p:nvGrpSpPr>
        <p:grpSpPr>
          <a:xfrm>
            <a:off x="10369897" y="2441076"/>
            <a:ext cx="613921" cy="557541"/>
            <a:chOff x="830095" y="1974848"/>
            <a:chExt cx="460441" cy="418156"/>
          </a:xfrm>
        </p:grpSpPr>
        <p:sp>
          <p:nvSpPr>
            <p:cNvPr id="61" name="Right Triangle 60"/>
            <p:cNvSpPr/>
            <p:nvPr/>
          </p:nvSpPr>
          <p:spPr>
            <a:xfrm>
              <a:off x="1065729" y="1974848"/>
              <a:ext cx="224807" cy="19318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62" name="Group 61"/>
            <p:cNvGrpSpPr/>
            <p:nvPr/>
          </p:nvGrpSpPr>
          <p:grpSpPr>
            <a:xfrm>
              <a:off x="830095" y="1974848"/>
              <a:ext cx="236246" cy="418156"/>
              <a:chOff x="830095" y="1974848"/>
              <a:chExt cx="236246" cy="418156"/>
            </a:xfrm>
          </p:grpSpPr>
          <p:sp>
            <p:nvSpPr>
              <p:cNvPr id="63"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64" name="Group 63"/>
              <p:cNvGrpSpPr/>
              <p:nvPr/>
            </p:nvGrpSpPr>
            <p:grpSpPr>
              <a:xfrm>
                <a:off x="849549" y="2288620"/>
                <a:ext cx="180261" cy="54671"/>
                <a:chOff x="1854740" y="1618486"/>
                <a:chExt cx="180261" cy="54671"/>
              </a:xfrm>
            </p:grpSpPr>
            <p:cxnSp>
              <p:nvCxnSpPr>
                <p:cNvPr id="65" name="Straight Connector 64"/>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14" name="Text Placeholder 13"/>
          <p:cNvSpPr>
            <a:spLocks noGrp="1"/>
          </p:cNvSpPr>
          <p:nvPr>
            <p:ph type="body" sz="quarter" idx="10" hasCustomPrompt="1"/>
          </p:nvPr>
        </p:nvSpPr>
        <p:spPr>
          <a:xfrm>
            <a:off x="0" y="1889703"/>
            <a:ext cx="30480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4" name="Text Placeholder 13"/>
          <p:cNvSpPr>
            <a:spLocks noGrp="1"/>
          </p:cNvSpPr>
          <p:nvPr>
            <p:ph type="body" sz="quarter" idx="11" hasCustomPrompt="1"/>
          </p:nvPr>
        </p:nvSpPr>
        <p:spPr>
          <a:xfrm>
            <a:off x="3048000" y="1889703"/>
            <a:ext cx="30480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5" name="Text Placeholder 13"/>
          <p:cNvSpPr>
            <a:spLocks noGrp="1"/>
          </p:cNvSpPr>
          <p:nvPr>
            <p:ph type="body" sz="quarter" idx="12" hasCustomPrompt="1"/>
          </p:nvPr>
        </p:nvSpPr>
        <p:spPr>
          <a:xfrm>
            <a:off x="6096000" y="1889703"/>
            <a:ext cx="30480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6" name="Text Placeholder 13"/>
          <p:cNvSpPr>
            <a:spLocks noGrp="1"/>
          </p:cNvSpPr>
          <p:nvPr>
            <p:ph type="body" sz="quarter" idx="13" hasCustomPrompt="1"/>
          </p:nvPr>
        </p:nvSpPr>
        <p:spPr>
          <a:xfrm>
            <a:off x="9144000" y="1889703"/>
            <a:ext cx="30480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82" name="Text Placeholder 81"/>
          <p:cNvSpPr>
            <a:spLocks noGrp="1"/>
          </p:cNvSpPr>
          <p:nvPr>
            <p:ph type="body" sz="quarter" idx="15" hasCustomPrompt="1"/>
          </p:nvPr>
        </p:nvSpPr>
        <p:spPr>
          <a:xfrm>
            <a:off x="0" y="3011939"/>
            <a:ext cx="30480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3" name="Text Placeholder 81"/>
          <p:cNvSpPr>
            <a:spLocks noGrp="1"/>
          </p:cNvSpPr>
          <p:nvPr>
            <p:ph type="body" sz="quarter" idx="16" hasCustomPrompt="1"/>
          </p:nvPr>
        </p:nvSpPr>
        <p:spPr>
          <a:xfrm>
            <a:off x="3048000" y="3011939"/>
            <a:ext cx="30480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4" name="Text Placeholder 81"/>
          <p:cNvSpPr>
            <a:spLocks noGrp="1"/>
          </p:cNvSpPr>
          <p:nvPr>
            <p:ph type="body" sz="quarter" idx="17" hasCustomPrompt="1"/>
          </p:nvPr>
        </p:nvSpPr>
        <p:spPr>
          <a:xfrm>
            <a:off x="6096000" y="3011939"/>
            <a:ext cx="30480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5" name="Text Placeholder 81"/>
          <p:cNvSpPr>
            <a:spLocks noGrp="1"/>
          </p:cNvSpPr>
          <p:nvPr>
            <p:ph type="body" sz="quarter" idx="18" hasCustomPrompt="1"/>
          </p:nvPr>
        </p:nvSpPr>
        <p:spPr>
          <a:xfrm>
            <a:off x="9144000" y="3011939"/>
            <a:ext cx="30480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Tree>
    <p:extLst>
      <p:ext uri="{BB962C8B-B14F-4D97-AF65-F5344CB8AC3E}">
        <p14:creationId xmlns:p14="http://schemas.microsoft.com/office/powerpoint/2010/main" val="168101957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Key themes and features - 3">
    <p:spTree>
      <p:nvGrpSpPr>
        <p:cNvPr id="1" name=""/>
        <p:cNvGrpSpPr/>
        <p:nvPr/>
      </p:nvGrpSpPr>
      <p:grpSpPr>
        <a:xfrm>
          <a:off x="0" y="0"/>
          <a:ext cx="0" cy="0"/>
          <a:chOff x="0" y="0"/>
          <a:chExt cx="0" cy="0"/>
        </a:xfrm>
      </p:grpSpPr>
      <p:sp>
        <p:nvSpPr>
          <p:cNvPr id="4" name="Rectangle 3"/>
          <p:cNvSpPr/>
          <p:nvPr userDrawn="1"/>
        </p:nvSpPr>
        <p:spPr>
          <a:xfrm>
            <a:off x="0" y="1"/>
            <a:ext cx="12192000" cy="2698100"/>
          </a:xfrm>
          <a:prstGeom prst="rect">
            <a:avLst/>
          </a:prstGeom>
          <a:gradFill>
            <a:gsLst>
              <a:gs pos="0">
                <a:srgbClr val="00517E">
                  <a:alpha val="65000"/>
                </a:srgbClr>
              </a:gs>
              <a:gs pos="100000">
                <a:srgbClr val="04304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19" name="Text Placeholder 2"/>
          <p:cNvSpPr txBox="1">
            <a:spLocks/>
          </p:cNvSpPr>
          <p:nvPr userDrawn="1"/>
        </p:nvSpPr>
        <p:spPr>
          <a:xfrm flipH="1">
            <a:off x="1529347" y="381001"/>
            <a:ext cx="4566653" cy="919748"/>
          </a:xfrm>
          <a:prstGeom prst="rect">
            <a:avLst/>
          </a:prstGeom>
        </p:spPr>
        <p:txBody>
          <a:bodyPr vert="horz" wrap="square" lIns="121920" tIns="60960" rIns="121920" bIns="60960" rtlCol="0" anchor="ctr"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l">
              <a:buClr>
                <a:srgbClr val="0074BE"/>
              </a:buClr>
            </a:pPr>
            <a:r>
              <a:rPr lang="en-US" sz="3200" dirty="0">
                <a:solidFill>
                  <a:srgbClr val="FFFFFF"/>
                </a:solidFill>
              </a:rPr>
              <a:t>How do we get there?</a:t>
            </a:r>
          </a:p>
        </p:txBody>
      </p:sp>
      <p:sp>
        <p:nvSpPr>
          <p:cNvPr id="33" name="Freeform 32"/>
          <p:cNvSpPr>
            <a:spLocks noChangeAspect="1" noEditPoints="1"/>
          </p:cNvSpPr>
          <p:nvPr userDrawn="1"/>
        </p:nvSpPr>
        <p:spPr bwMode="auto">
          <a:xfrm>
            <a:off x="268224" y="268224"/>
            <a:ext cx="919744" cy="953856"/>
          </a:xfrm>
          <a:custGeom>
            <a:avLst/>
            <a:gdLst>
              <a:gd name="T0" fmla="*/ 2025 w 5554"/>
              <a:gd name="T1" fmla="*/ 232 h 5760"/>
              <a:gd name="T2" fmla="*/ 1288 w 5554"/>
              <a:gd name="T3" fmla="*/ 532 h 5760"/>
              <a:gd name="T4" fmla="*/ 671 w 5554"/>
              <a:gd name="T5" fmla="*/ 1028 h 5760"/>
              <a:gd name="T6" fmla="*/ 217 w 5554"/>
              <a:gd name="T7" fmla="*/ 1695 h 5760"/>
              <a:gd name="T8" fmla="*/ 2703 w 5554"/>
              <a:gd name="T9" fmla="*/ 747 h 5760"/>
              <a:gd name="T10" fmla="*/ 2921 w 5554"/>
              <a:gd name="T11" fmla="*/ 773 h 5760"/>
              <a:gd name="T12" fmla="*/ 4824 w 5554"/>
              <a:gd name="T13" fmla="*/ 2671 h 5760"/>
              <a:gd name="T14" fmla="*/ 4861 w 5554"/>
              <a:gd name="T15" fmla="*/ 2929 h 5760"/>
              <a:gd name="T16" fmla="*/ 3016 w 5554"/>
              <a:gd name="T17" fmla="*/ 4858 h 5760"/>
              <a:gd name="T18" fmla="*/ 2748 w 5554"/>
              <a:gd name="T19" fmla="*/ 4969 h 5760"/>
              <a:gd name="T20" fmla="*/ 2670 w 5554"/>
              <a:gd name="T21" fmla="*/ 4891 h 5760"/>
              <a:gd name="T22" fmla="*/ 430 w 5554"/>
              <a:gd name="T23" fmla="*/ 4432 h 5760"/>
              <a:gd name="T24" fmla="*/ 950 w 5554"/>
              <a:gd name="T25" fmla="*/ 4995 h 5760"/>
              <a:gd name="T26" fmla="*/ 1606 w 5554"/>
              <a:gd name="T27" fmla="*/ 5388 h 5760"/>
              <a:gd name="T28" fmla="*/ 2355 w 5554"/>
              <a:gd name="T29" fmla="*/ 5585 h 5760"/>
              <a:gd name="T30" fmla="*/ 3180 w 5554"/>
              <a:gd name="T31" fmla="*/ 5558 h 5760"/>
              <a:gd name="T32" fmla="*/ 3954 w 5554"/>
              <a:gd name="T33" fmla="*/ 5285 h 5760"/>
              <a:gd name="T34" fmla="*/ 4600 w 5554"/>
              <a:gd name="T35" fmla="*/ 4805 h 5760"/>
              <a:gd name="T36" fmla="*/ 5079 w 5554"/>
              <a:gd name="T37" fmla="*/ 4159 h 5760"/>
              <a:gd name="T38" fmla="*/ 5352 w 5554"/>
              <a:gd name="T39" fmla="*/ 3388 h 5760"/>
              <a:gd name="T40" fmla="*/ 5378 w 5554"/>
              <a:gd name="T41" fmla="*/ 2538 h 5760"/>
              <a:gd name="T42" fmla="*/ 5152 w 5554"/>
              <a:gd name="T43" fmla="*/ 1745 h 5760"/>
              <a:gd name="T44" fmla="*/ 4710 w 5554"/>
              <a:gd name="T45" fmla="*/ 1072 h 5760"/>
              <a:gd name="T46" fmla="*/ 4094 w 5554"/>
              <a:gd name="T47" fmla="*/ 555 h 5760"/>
              <a:gd name="T48" fmla="*/ 3342 w 5554"/>
              <a:gd name="T49" fmla="*/ 239 h 5760"/>
              <a:gd name="T50" fmla="*/ 2671 w 5554"/>
              <a:gd name="T51" fmla="*/ 0 h 5760"/>
              <a:gd name="T52" fmla="*/ 3519 w 5554"/>
              <a:gd name="T53" fmla="*/ 127 h 5760"/>
              <a:gd name="T54" fmla="*/ 4267 w 5554"/>
              <a:gd name="T55" fmla="*/ 482 h 5760"/>
              <a:gd name="T56" fmla="*/ 4876 w 5554"/>
              <a:gd name="T57" fmla="*/ 1026 h 5760"/>
              <a:gd name="T58" fmla="*/ 5311 w 5554"/>
              <a:gd name="T59" fmla="*/ 1721 h 5760"/>
              <a:gd name="T60" fmla="*/ 5533 w 5554"/>
              <a:gd name="T61" fmla="*/ 2533 h 5760"/>
              <a:gd name="T62" fmla="*/ 5509 w 5554"/>
              <a:gd name="T63" fmla="*/ 3397 h 5760"/>
              <a:gd name="T64" fmla="*/ 5240 w 5554"/>
              <a:gd name="T65" fmla="*/ 4187 h 5760"/>
              <a:gd name="T66" fmla="*/ 4766 w 5554"/>
              <a:gd name="T67" fmla="*/ 4858 h 5760"/>
              <a:gd name="T68" fmla="*/ 4127 w 5554"/>
              <a:gd name="T69" fmla="*/ 5366 h 5760"/>
              <a:gd name="T70" fmla="*/ 3356 w 5554"/>
              <a:gd name="T71" fmla="*/ 5678 h 5760"/>
              <a:gd name="T72" fmla="*/ 2505 w 5554"/>
              <a:gd name="T73" fmla="*/ 5755 h 5760"/>
              <a:gd name="T74" fmla="*/ 1709 w 5554"/>
              <a:gd name="T75" fmla="*/ 5596 h 5760"/>
              <a:gd name="T76" fmla="*/ 999 w 5554"/>
              <a:gd name="T77" fmla="*/ 5229 h 5760"/>
              <a:gd name="T78" fmla="*/ 419 w 5554"/>
              <a:gd name="T79" fmla="*/ 4680 h 5760"/>
              <a:gd name="T80" fmla="*/ 5 w 5554"/>
              <a:gd name="T81" fmla="*/ 3974 h 5760"/>
              <a:gd name="T82" fmla="*/ 38 w 5554"/>
              <a:gd name="T83" fmla="*/ 3877 h 5760"/>
              <a:gd name="T84" fmla="*/ 82 w 5554"/>
              <a:gd name="T85" fmla="*/ 3866 h 5760"/>
              <a:gd name="T86" fmla="*/ 2822 w 5554"/>
              <a:gd name="T87" fmla="*/ 3919 h 5760"/>
              <a:gd name="T88" fmla="*/ 2906 w 5554"/>
              <a:gd name="T89" fmla="*/ 4748 h 5760"/>
              <a:gd name="T90" fmla="*/ 4712 w 5554"/>
              <a:gd name="T91" fmla="*/ 2850 h 5760"/>
              <a:gd name="T92" fmla="*/ 2906 w 5554"/>
              <a:gd name="T93" fmla="*/ 953 h 5760"/>
              <a:gd name="T94" fmla="*/ 2822 w 5554"/>
              <a:gd name="T95" fmla="*/ 1798 h 5760"/>
              <a:gd name="T96" fmla="*/ 100 w 5554"/>
              <a:gd name="T97" fmla="*/ 1850 h 5760"/>
              <a:gd name="T98" fmla="*/ 28 w 5554"/>
              <a:gd name="T99" fmla="*/ 1805 h 5760"/>
              <a:gd name="T100" fmla="*/ 169 w 5554"/>
              <a:gd name="T101" fmla="*/ 1449 h 5760"/>
              <a:gd name="T102" fmla="*/ 657 w 5554"/>
              <a:gd name="T103" fmla="*/ 819 h 5760"/>
              <a:gd name="T104" fmla="*/ 1289 w 5554"/>
              <a:gd name="T105" fmla="*/ 353 h 5760"/>
              <a:gd name="T106" fmla="*/ 2030 w 5554"/>
              <a:gd name="T107" fmla="*/ 72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4" h="5760">
                <a:moveTo>
                  <a:pt x="2671" y="155"/>
                </a:moveTo>
                <a:lnTo>
                  <a:pt x="2507" y="161"/>
                </a:lnTo>
                <a:lnTo>
                  <a:pt x="2345" y="175"/>
                </a:lnTo>
                <a:lnTo>
                  <a:pt x="2184" y="199"/>
                </a:lnTo>
                <a:lnTo>
                  <a:pt x="2025" y="232"/>
                </a:lnTo>
                <a:lnTo>
                  <a:pt x="1871" y="276"/>
                </a:lnTo>
                <a:lnTo>
                  <a:pt x="1719" y="326"/>
                </a:lnTo>
                <a:lnTo>
                  <a:pt x="1571" y="387"/>
                </a:lnTo>
                <a:lnTo>
                  <a:pt x="1427" y="456"/>
                </a:lnTo>
                <a:lnTo>
                  <a:pt x="1288" y="532"/>
                </a:lnTo>
                <a:lnTo>
                  <a:pt x="1153" y="616"/>
                </a:lnTo>
                <a:lnTo>
                  <a:pt x="1024" y="709"/>
                </a:lnTo>
                <a:lnTo>
                  <a:pt x="902" y="808"/>
                </a:lnTo>
                <a:lnTo>
                  <a:pt x="783" y="915"/>
                </a:lnTo>
                <a:lnTo>
                  <a:pt x="671" y="1028"/>
                </a:lnTo>
                <a:lnTo>
                  <a:pt x="566" y="1149"/>
                </a:lnTo>
                <a:lnTo>
                  <a:pt x="466" y="1276"/>
                </a:lnTo>
                <a:lnTo>
                  <a:pt x="376" y="1410"/>
                </a:lnTo>
                <a:lnTo>
                  <a:pt x="292" y="1550"/>
                </a:lnTo>
                <a:lnTo>
                  <a:pt x="217" y="1695"/>
                </a:lnTo>
                <a:lnTo>
                  <a:pt x="2670" y="1695"/>
                </a:lnTo>
                <a:lnTo>
                  <a:pt x="2670" y="810"/>
                </a:lnTo>
                <a:lnTo>
                  <a:pt x="2675" y="785"/>
                </a:lnTo>
                <a:lnTo>
                  <a:pt x="2685" y="765"/>
                </a:lnTo>
                <a:lnTo>
                  <a:pt x="2703" y="747"/>
                </a:lnTo>
                <a:lnTo>
                  <a:pt x="2724" y="737"/>
                </a:lnTo>
                <a:lnTo>
                  <a:pt x="2748" y="733"/>
                </a:lnTo>
                <a:lnTo>
                  <a:pt x="2808" y="737"/>
                </a:lnTo>
                <a:lnTo>
                  <a:pt x="2865" y="751"/>
                </a:lnTo>
                <a:lnTo>
                  <a:pt x="2921" y="773"/>
                </a:lnTo>
                <a:lnTo>
                  <a:pt x="2970" y="805"/>
                </a:lnTo>
                <a:lnTo>
                  <a:pt x="3016" y="843"/>
                </a:lnTo>
                <a:lnTo>
                  <a:pt x="4758" y="2583"/>
                </a:lnTo>
                <a:lnTo>
                  <a:pt x="4794" y="2625"/>
                </a:lnTo>
                <a:lnTo>
                  <a:pt x="4824" y="2671"/>
                </a:lnTo>
                <a:lnTo>
                  <a:pt x="4845" y="2721"/>
                </a:lnTo>
                <a:lnTo>
                  <a:pt x="4861" y="2772"/>
                </a:lnTo>
                <a:lnTo>
                  <a:pt x="4868" y="2824"/>
                </a:lnTo>
                <a:lnTo>
                  <a:pt x="4868" y="2877"/>
                </a:lnTo>
                <a:lnTo>
                  <a:pt x="4861" y="2929"/>
                </a:lnTo>
                <a:lnTo>
                  <a:pt x="4845" y="2981"/>
                </a:lnTo>
                <a:lnTo>
                  <a:pt x="4824" y="3030"/>
                </a:lnTo>
                <a:lnTo>
                  <a:pt x="4794" y="3075"/>
                </a:lnTo>
                <a:lnTo>
                  <a:pt x="4758" y="3119"/>
                </a:lnTo>
                <a:lnTo>
                  <a:pt x="3016" y="4858"/>
                </a:lnTo>
                <a:lnTo>
                  <a:pt x="2970" y="4898"/>
                </a:lnTo>
                <a:lnTo>
                  <a:pt x="2921" y="4927"/>
                </a:lnTo>
                <a:lnTo>
                  <a:pt x="2865" y="4950"/>
                </a:lnTo>
                <a:lnTo>
                  <a:pt x="2808" y="4964"/>
                </a:lnTo>
                <a:lnTo>
                  <a:pt x="2748" y="4969"/>
                </a:lnTo>
                <a:lnTo>
                  <a:pt x="2724" y="4964"/>
                </a:lnTo>
                <a:lnTo>
                  <a:pt x="2703" y="4954"/>
                </a:lnTo>
                <a:lnTo>
                  <a:pt x="2685" y="4936"/>
                </a:lnTo>
                <a:lnTo>
                  <a:pt x="2675" y="4915"/>
                </a:lnTo>
                <a:lnTo>
                  <a:pt x="2670" y="4891"/>
                </a:lnTo>
                <a:lnTo>
                  <a:pt x="2670" y="4022"/>
                </a:lnTo>
                <a:lnTo>
                  <a:pt x="196" y="4022"/>
                </a:lnTo>
                <a:lnTo>
                  <a:pt x="266" y="4165"/>
                </a:lnTo>
                <a:lnTo>
                  <a:pt x="344" y="4301"/>
                </a:lnTo>
                <a:lnTo>
                  <a:pt x="430" y="4432"/>
                </a:lnTo>
                <a:lnTo>
                  <a:pt x="521" y="4557"/>
                </a:lnTo>
                <a:lnTo>
                  <a:pt x="620" y="4676"/>
                </a:lnTo>
                <a:lnTo>
                  <a:pt x="725" y="4790"/>
                </a:lnTo>
                <a:lnTo>
                  <a:pt x="835" y="4896"/>
                </a:lnTo>
                <a:lnTo>
                  <a:pt x="950" y="4995"/>
                </a:lnTo>
                <a:lnTo>
                  <a:pt x="1073" y="5090"/>
                </a:lnTo>
                <a:lnTo>
                  <a:pt x="1199" y="5175"/>
                </a:lnTo>
                <a:lnTo>
                  <a:pt x="1330" y="5254"/>
                </a:lnTo>
                <a:lnTo>
                  <a:pt x="1466" y="5325"/>
                </a:lnTo>
                <a:lnTo>
                  <a:pt x="1606" y="5388"/>
                </a:lnTo>
                <a:lnTo>
                  <a:pt x="1749" y="5446"/>
                </a:lnTo>
                <a:lnTo>
                  <a:pt x="1896" y="5493"/>
                </a:lnTo>
                <a:lnTo>
                  <a:pt x="2046" y="5533"/>
                </a:lnTo>
                <a:lnTo>
                  <a:pt x="2200" y="5563"/>
                </a:lnTo>
                <a:lnTo>
                  <a:pt x="2355" y="5585"/>
                </a:lnTo>
                <a:lnTo>
                  <a:pt x="2512" y="5599"/>
                </a:lnTo>
                <a:lnTo>
                  <a:pt x="2671" y="5605"/>
                </a:lnTo>
                <a:lnTo>
                  <a:pt x="2844" y="5599"/>
                </a:lnTo>
                <a:lnTo>
                  <a:pt x="3014" y="5584"/>
                </a:lnTo>
                <a:lnTo>
                  <a:pt x="3180" y="5558"/>
                </a:lnTo>
                <a:lnTo>
                  <a:pt x="3342" y="5521"/>
                </a:lnTo>
                <a:lnTo>
                  <a:pt x="3501" y="5475"/>
                </a:lnTo>
                <a:lnTo>
                  <a:pt x="3657" y="5421"/>
                </a:lnTo>
                <a:lnTo>
                  <a:pt x="3807" y="5357"/>
                </a:lnTo>
                <a:lnTo>
                  <a:pt x="3954" y="5285"/>
                </a:lnTo>
                <a:lnTo>
                  <a:pt x="4094" y="5205"/>
                </a:lnTo>
                <a:lnTo>
                  <a:pt x="4230" y="5116"/>
                </a:lnTo>
                <a:lnTo>
                  <a:pt x="4359" y="5020"/>
                </a:lnTo>
                <a:lnTo>
                  <a:pt x="4483" y="4915"/>
                </a:lnTo>
                <a:lnTo>
                  <a:pt x="4600" y="4805"/>
                </a:lnTo>
                <a:lnTo>
                  <a:pt x="4710" y="4688"/>
                </a:lnTo>
                <a:lnTo>
                  <a:pt x="4813" y="4564"/>
                </a:lnTo>
                <a:lnTo>
                  <a:pt x="4910" y="4435"/>
                </a:lnTo>
                <a:lnTo>
                  <a:pt x="4999" y="4301"/>
                </a:lnTo>
                <a:lnTo>
                  <a:pt x="5079" y="4159"/>
                </a:lnTo>
                <a:lnTo>
                  <a:pt x="5152" y="4015"/>
                </a:lnTo>
                <a:lnTo>
                  <a:pt x="5215" y="3864"/>
                </a:lnTo>
                <a:lnTo>
                  <a:pt x="5269" y="3709"/>
                </a:lnTo>
                <a:lnTo>
                  <a:pt x="5317" y="3550"/>
                </a:lnTo>
                <a:lnTo>
                  <a:pt x="5352" y="3388"/>
                </a:lnTo>
                <a:lnTo>
                  <a:pt x="5378" y="3222"/>
                </a:lnTo>
                <a:lnTo>
                  <a:pt x="5394" y="3053"/>
                </a:lnTo>
                <a:lnTo>
                  <a:pt x="5399" y="2878"/>
                </a:lnTo>
                <a:lnTo>
                  <a:pt x="5394" y="2707"/>
                </a:lnTo>
                <a:lnTo>
                  <a:pt x="5378" y="2538"/>
                </a:lnTo>
                <a:lnTo>
                  <a:pt x="5352" y="2372"/>
                </a:lnTo>
                <a:lnTo>
                  <a:pt x="5317" y="2210"/>
                </a:lnTo>
                <a:lnTo>
                  <a:pt x="5269" y="2051"/>
                </a:lnTo>
                <a:lnTo>
                  <a:pt x="5215" y="1896"/>
                </a:lnTo>
                <a:lnTo>
                  <a:pt x="5152" y="1745"/>
                </a:lnTo>
                <a:lnTo>
                  <a:pt x="5079" y="1601"/>
                </a:lnTo>
                <a:lnTo>
                  <a:pt x="4999" y="1459"/>
                </a:lnTo>
                <a:lnTo>
                  <a:pt x="4910" y="1325"/>
                </a:lnTo>
                <a:lnTo>
                  <a:pt x="4813" y="1196"/>
                </a:lnTo>
                <a:lnTo>
                  <a:pt x="4710" y="1072"/>
                </a:lnTo>
                <a:lnTo>
                  <a:pt x="4600" y="955"/>
                </a:lnTo>
                <a:lnTo>
                  <a:pt x="4483" y="845"/>
                </a:lnTo>
                <a:lnTo>
                  <a:pt x="4359" y="740"/>
                </a:lnTo>
                <a:lnTo>
                  <a:pt x="4230" y="644"/>
                </a:lnTo>
                <a:lnTo>
                  <a:pt x="4094" y="555"/>
                </a:lnTo>
                <a:lnTo>
                  <a:pt x="3954" y="475"/>
                </a:lnTo>
                <a:lnTo>
                  <a:pt x="3807" y="403"/>
                </a:lnTo>
                <a:lnTo>
                  <a:pt x="3657" y="339"/>
                </a:lnTo>
                <a:lnTo>
                  <a:pt x="3501" y="285"/>
                </a:lnTo>
                <a:lnTo>
                  <a:pt x="3342" y="239"/>
                </a:lnTo>
                <a:lnTo>
                  <a:pt x="3180" y="202"/>
                </a:lnTo>
                <a:lnTo>
                  <a:pt x="3014" y="176"/>
                </a:lnTo>
                <a:lnTo>
                  <a:pt x="2844" y="161"/>
                </a:lnTo>
                <a:lnTo>
                  <a:pt x="2671" y="155"/>
                </a:lnTo>
                <a:close/>
                <a:moveTo>
                  <a:pt x="2671" y="0"/>
                </a:moveTo>
                <a:lnTo>
                  <a:pt x="2848" y="5"/>
                </a:lnTo>
                <a:lnTo>
                  <a:pt x="3021" y="21"/>
                </a:lnTo>
                <a:lnTo>
                  <a:pt x="3190" y="47"/>
                </a:lnTo>
                <a:lnTo>
                  <a:pt x="3356" y="82"/>
                </a:lnTo>
                <a:lnTo>
                  <a:pt x="3519" y="127"/>
                </a:lnTo>
                <a:lnTo>
                  <a:pt x="3678" y="180"/>
                </a:lnTo>
                <a:lnTo>
                  <a:pt x="3832" y="243"/>
                </a:lnTo>
                <a:lnTo>
                  <a:pt x="3982" y="314"/>
                </a:lnTo>
                <a:lnTo>
                  <a:pt x="4127" y="394"/>
                </a:lnTo>
                <a:lnTo>
                  <a:pt x="4267" y="482"/>
                </a:lnTo>
                <a:lnTo>
                  <a:pt x="4399" y="576"/>
                </a:lnTo>
                <a:lnTo>
                  <a:pt x="4529" y="679"/>
                </a:lnTo>
                <a:lnTo>
                  <a:pt x="4651" y="787"/>
                </a:lnTo>
                <a:lnTo>
                  <a:pt x="4766" y="902"/>
                </a:lnTo>
                <a:lnTo>
                  <a:pt x="4876" y="1026"/>
                </a:lnTo>
                <a:lnTo>
                  <a:pt x="4978" y="1154"/>
                </a:lnTo>
                <a:lnTo>
                  <a:pt x="5074" y="1288"/>
                </a:lnTo>
                <a:lnTo>
                  <a:pt x="5161" y="1428"/>
                </a:lnTo>
                <a:lnTo>
                  <a:pt x="5240" y="1573"/>
                </a:lnTo>
                <a:lnTo>
                  <a:pt x="5311" y="1721"/>
                </a:lnTo>
                <a:lnTo>
                  <a:pt x="5374" y="1876"/>
                </a:lnTo>
                <a:lnTo>
                  <a:pt x="5428" y="2035"/>
                </a:lnTo>
                <a:lnTo>
                  <a:pt x="5474" y="2198"/>
                </a:lnTo>
                <a:lnTo>
                  <a:pt x="5509" y="2363"/>
                </a:lnTo>
                <a:lnTo>
                  <a:pt x="5533" y="2533"/>
                </a:lnTo>
                <a:lnTo>
                  <a:pt x="5549" y="2705"/>
                </a:lnTo>
                <a:lnTo>
                  <a:pt x="5554" y="2878"/>
                </a:lnTo>
                <a:lnTo>
                  <a:pt x="5549" y="3055"/>
                </a:lnTo>
                <a:lnTo>
                  <a:pt x="5533" y="3227"/>
                </a:lnTo>
                <a:lnTo>
                  <a:pt x="5509" y="3397"/>
                </a:lnTo>
                <a:lnTo>
                  <a:pt x="5474" y="3562"/>
                </a:lnTo>
                <a:lnTo>
                  <a:pt x="5428" y="3725"/>
                </a:lnTo>
                <a:lnTo>
                  <a:pt x="5374" y="3884"/>
                </a:lnTo>
                <a:lnTo>
                  <a:pt x="5311" y="4037"/>
                </a:lnTo>
                <a:lnTo>
                  <a:pt x="5240" y="4187"/>
                </a:lnTo>
                <a:lnTo>
                  <a:pt x="5161" y="4332"/>
                </a:lnTo>
                <a:lnTo>
                  <a:pt x="5074" y="4472"/>
                </a:lnTo>
                <a:lnTo>
                  <a:pt x="4978" y="4606"/>
                </a:lnTo>
                <a:lnTo>
                  <a:pt x="4876" y="4734"/>
                </a:lnTo>
                <a:lnTo>
                  <a:pt x="4766" y="4858"/>
                </a:lnTo>
                <a:lnTo>
                  <a:pt x="4651" y="4973"/>
                </a:lnTo>
                <a:lnTo>
                  <a:pt x="4529" y="5081"/>
                </a:lnTo>
                <a:lnTo>
                  <a:pt x="4399" y="5184"/>
                </a:lnTo>
                <a:lnTo>
                  <a:pt x="4267" y="5278"/>
                </a:lnTo>
                <a:lnTo>
                  <a:pt x="4127" y="5366"/>
                </a:lnTo>
                <a:lnTo>
                  <a:pt x="3982" y="5446"/>
                </a:lnTo>
                <a:lnTo>
                  <a:pt x="3832" y="5517"/>
                </a:lnTo>
                <a:lnTo>
                  <a:pt x="3678" y="5580"/>
                </a:lnTo>
                <a:lnTo>
                  <a:pt x="3519" y="5633"/>
                </a:lnTo>
                <a:lnTo>
                  <a:pt x="3356" y="5678"/>
                </a:lnTo>
                <a:lnTo>
                  <a:pt x="3190" y="5713"/>
                </a:lnTo>
                <a:lnTo>
                  <a:pt x="3021" y="5739"/>
                </a:lnTo>
                <a:lnTo>
                  <a:pt x="2848" y="5755"/>
                </a:lnTo>
                <a:lnTo>
                  <a:pt x="2671" y="5760"/>
                </a:lnTo>
                <a:lnTo>
                  <a:pt x="2505" y="5755"/>
                </a:lnTo>
                <a:lnTo>
                  <a:pt x="2341" y="5741"/>
                </a:lnTo>
                <a:lnTo>
                  <a:pt x="2179" y="5718"/>
                </a:lnTo>
                <a:lnTo>
                  <a:pt x="2018" y="5687"/>
                </a:lnTo>
                <a:lnTo>
                  <a:pt x="1862" y="5645"/>
                </a:lnTo>
                <a:lnTo>
                  <a:pt x="1709" y="5596"/>
                </a:lnTo>
                <a:lnTo>
                  <a:pt x="1558" y="5538"/>
                </a:lnTo>
                <a:lnTo>
                  <a:pt x="1412" y="5472"/>
                </a:lnTo>
                <a:lnTo>
                  <a:pt x="1270" y="5399"/>
                </a:lnTo>
                <a:lnTo>
                  <a:pt x="1132" y="5317"/>
                </a:lnTo>
                <a:lnTo>
                  <a:pt x="999" y="5229"/>
                </a:lnTo>
                <a:lnTo>
                  <a:pt x="874" y="5133"/>
                </a:lnTo>
                <a:lnTo>
                  <a:pt x="751" y="5030"/>
                </a:lnTo>
                <a:lnTo>
                  <a:pt x="634" y="4919"/>
                </a:lnTo>
                <a:lnTo>
                  <a:pt x="524" y="4803"/>
                </a:lnTo>
                <a:lnTo>
                  <a:pt x="419" y="4680"/>
                </a:lnTo>
                <a:lnTo>
                  <a:pt x="321" y="4550"/>
                </a:lnTo>
                <a:lnTo>
                  <a:pt x="232" y="4414"/>
                </a:lnTo>
                <a:lnTo>
                  <a:pt x="149" y="4275"/>
                </a:lnTo>
                <a:lnTo>
                  <a:pt x="73" y="4126"/>
                </a:lnTo>
                <a:lnTo>
                  <a:pt x="5" y="3974"/>
                </a:lnTo>
                <a:lnTo>
                  <a:pt x="0" y="3953"/>
                </a:lnTo>
                <a:lnTo>
                  <a:pt x="0" y="3931"/>
                </a:lnTo>
                <a:lnTo>
                  <a:pt x="9" y="3910"/>
                </a:lnTo>
                <a:lnTo>
                  <a:pt x="21" y="3891"/>
                </a:lnTo>
                <a:lnTo>
                  <a:pt x="38" y="3877"/>
                </a:lnTo>
                <a:lnTo>
                  <a:pt x="59" y="3870"/>
                </a:lnTo>
                <a:lnTo>
                  <a:pt x="65" y="3868"/>
                </a:lnTo>
                <a:lnTo>
                  <a:pt x="72" y="3868"/>
                </a:lnTo>
                <a:lnTo>
                  <a:pt x="77" y="3866"/>
                </a:lnTo>
                <a:lnTo>
                  <a:pt x="82" y="3866"/>
                </a:lnTo>
                <a:lnTo>
                  <a:pt x="2748" y="3866"/>
                </a:lnTo>
                <a:lnTo>
                  <a:pt x="2773" y="3870"/>
                </a:lnTo>
                <a:lnTo>
                  <a:pt x="2794" y="3882"/>
                </a:lnTo>
                <a:lnTo>
                  <a:pt x="2811" y="3898"/>
                </a:lnTo>
                <a:lnTo>
                  <a:pt x="2822" y="3919"/>
                </a:lnTo>
                <a:lnTo>
                  <a:pt x="2827" y="3945"/>
                </a:lnTo>
                <a:lnTo>
                  <a:pt x="2827" y="4800"/>
                </a:lnTo>
                <a:lnTo>
                  <a:pt x="2855" y="4786"/>
                </a:lnTo>
                <a:lnTo>
                  <a:pt x="2881" y="4769"/>
                </a:lnTo>
                <a:lnTo>
                  <a:pt x="2906" y="4748"/>
                </a:lnTo>
                <a:lnTo>
                  <a:pt x="4647" y="3009"/>
                </a:lnTo>
                <a:lnTo>
                  <a:pt x="4675" y="2974"/>
                </a:lnTo>
                <a:lnTo>
                  <a:pt x="4696" y="2936"/>
                </a:lnTo>
                <a:lnTo>
                  <a:pt x="4709" y="2894"/>
                </a:lnTo>
                <a:lnTo>
                  <a:pt x="4712" y="2850"/>
                </a:lnTo>
                <a:lnTo>
                  <a:pt x="4709" y="2807"/>
                </a:lnTo>
                <a:lnTo>
                  <a:pt x="4696" y="2765"/>
                </a:lnTo>
                <a:lnTo>
                  <a:pt x="4675" y="2726"/>
                </a:lnTo>
                <a:lnTo>
                  <a:pt x="4647" y="2693"/>
                </a:lnTo>
                <a:lnTo>
                  <a:pt x="2906" y="953"/>
                </a:lnTo>
                <a:lnTo>
                  <a:pt x="2881" y="932"/>
                </a:lnTo>
                <a:lnTo>
                  <a:pt x="2855" y="915"/>
                </a:lnTo>
                <a:lnTo>
                  <a:pt x="2827" y="902"/>
                </a:lnTo>
                <a:lnTo>
                  <a:pt x="2827" y="1772"/>
                </a:lnTo>
                <a:lnTo>
                  <a:pt x="2822" y="1798"/>
                </a:lnTo>
                <a:lnTo>
                  <a:pt x="2811" y="1819"/>
                </a:lnTo>
                <a:lnTo>
                  <a:pt x="2794" y="1834"/>
                </a:lnTo>
                <a:lnTo>
                  <a:pt x="2773" y="1847"/>
                </a:lnTo>
                <a:lnTo>
                  <a:pt x="2748" y="1850"/>
                </a:lnTo>
                <a:lnTo>
                  <a:pt x="100" y="1850"/>
                </a:lnTo>
                <a:lnTo>
                  <a:pt x="89" y="1848"/>
                </a:lnTo>
                <a:lnTo>
                  <a:pt x="77" y="1847"/>
                </a:lnTo>
                <a:lnTo>
                  <a:pt x="58" y="1838"/>
                </a:lnTo>
                <a:lnTo>
                  <a:pt x="40" y="1822"/>
                </a:lnTo>
                <a:lnTo>
                  <a:pt x="28" y="1805"/>
                </a:lnTo>
                <a:lnTo>
                  <a:pt x="21" y="1784"/>
                </a:lnTo>
                <a:lnTo>
                  <a:pt x="19" y="1761"/>
                </a:lnTo>
                <a:lnTo>
                  <a:pt x="24" y="1740"/>
                </a:lnTo>
                <a:lnTo>
                  <a:pt x="93" y="1592"/>
                </a:lnTo>
                <a:lnTo>
                  <a:pt x="169" y="1449"/>
                </a:lnTo>
                <a:lnTo>
                  <a:pt x="253" y="1311"/>
                </a:lnTo>
                <a:lnTo>
                  <a:pt x="346" y="1178"/>
                </a:lnTo>
                <a:lnTo>
                  <a:pt x="444" y="1053"/>
                </a:lnTo>
                <a:lnTo>
                  <a:pt x="547" y="932"/>
                </a:lnTo>
                <a:lnTo>
                  <a:pt x="657" y="819"/>
                </a:lnTo>
                <a:lnTo>
                  <a:pt x="774" y="712"/>
                </a:lnTo>
                <a:lnTo>
                  <a:pt x="895" y="611"/>
                </a:lnTo>
                <a:lnTo>
                  <a:pt x="1022" y="518"/>
                </a:lnTo>
                <a:lnTo>
                  <a:pt x="1153" y="431"/>
                </a:lnTo>
                <a:lnTo>
                  <a:pt x="1289" y="353"/>
                </a:lnTo>
                <a:lnTo>
                  <a:pt x="1431" y="281"/>
                </a:lnTo>
                <a:lnTo>
                  <a:pt x="1576" y="216"/>
                </a:lnTo>
                <a:lnTo>
                  <a:pt x="1723" y="161"/>
                </a:lnTo>
                <a:lnTo>
                  <a:pt x="1875" y="112"/>
                </a:lnTo>
                <a:lnTo>
                  <a:pt x="2030" y="72"/>
                </a:lnTo>
                <a:lnTo>
                  <a:pt x="2187" y="40"/>
                </a:lnTo>
                <a:lnTo>
                  <a:pt x="2346" y="17"/>
                </a:lnTo>
                <a:lnTo>
                  <a:pt x="2509" y="5"/>
                </a:lnTo>
                <a:lnTo>
                  <a:pt x="267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5" name="Group 34"/>
          <p:cNvGrpSpPr/>
          <p:nvPr userDrawn="1"/>
        </p:nvGrpSpPr>
        <p:grpSpPr>
          <a:xfrm>
            <a:off x="1719353" y="2441076"/>
            <a:ext cx="613921" cy="557541"/>
            <a:chOff x="830095" y="1974848"/>
            <a:chExt cx="460441" cy="418156"/>
          </a:xfrm>
        </p:grpSpPr>
        <p:sp>
          <p:nvSpPr>
            <p:cNvPr id="36" name="Right Triangle 35"/>
            <p:cNvSpPr/>
            <p:nvPr/>
          </p:nvSpPr>
          <p:spPr>
            <a:xfrm>
              <a:off x="1065729" y="1974848"/>
              <a:ext cx="224807" cy="193188"/>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37" name="Group 36"/>
            <p:cNvGrpSpPr/>
            <p:nvPr/>
          </p:nvGrpSpPr>
          <p:grpSpPr>
            <a:xfrm>
              <a:off x="830095" y="1974848"/>
              <a:ext cx="236246" cy="418156"/>
              <a:chOff x="830095" y="1974848"/>
              <a:chExt cx="236246" cy="418156"/>
            </a:xfrm>
          </p:grpSpPr>
          <p:sp>
            <p:nvSpPr>
              <p:cNvPr id="38"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39" name="Group 38"/>
              <p:cNvGrpSpPr/>
              <p:nvPr/>
            </p:nvGrpSpPr>
            <p:grpSpPr>
              <a:xfrm>
                <a:off x="849549" y="2288620"/>
                <a:ext cx="180261" cy="54671"/>
                <a:chOff x="1854740" y="1618486"/>
                <a:chExt cx="180261" cy="54671"/>
              </a:xfrm>
            </p:grpSpPr>
            <p:cxnSp>
              <p:nvCxnSpPr>
                <p:cNvPr id="40" name="Straight Connector 39"/>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42" name="Group 41"/>
          <p:cNvGrpSpPr/>
          <p:nvPr userDrawn="1"/>
        </p:nvGrpSpPr>
        <p:grpSpPr>
          <a:xfrm>
            <a:off x="5789041" y="2441076"/>
            <a:ext cx="613921" cy="557541"/>
            <a:chOff x="830095" y="1974848"/>
            <a:chExt cx="460441" cy="418156"/>
          </a:xfrm>
        </p:grpSpPr>
        <p:sp>
          <p:nvSpPr>
            <p:cNvPr id="43" name="Right Triangle 42"/>
            <p:cNvSpPr/>
            <p:nvPr/>
          </p:nvSpPr>
          <p:spPr>
            <a:xfrm>
              <a:off x="1065729" y="1974848"/>
              <a:ext cx="224807" cy="19318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44" name="Group 43"/>
            <p:cNvGrpSpPr/>
            <p:nvPr/>
          </p:nvGrpSpPr>
          <p:grpSpPr>
            <a:xfrm>
              <a:off x="830095" y="1974848"/>
              <a:ext cx="236246" cy="418156"/>
              <a:chOff x="830095" y="1974848"/>
              <a:chExt cx="236246" cy="418156"/>
            </a:xfrm>
          </p:grpSpPr>
          <p:sp>
            <p:nvSpPr>
              <p:cNvPr id="45"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46" name="Group 45"/>
              <p:cNvGrpSpPr/>
              <p:nvPr/>
            </p:nvGrpSpPr>
            <p:grpSpPr>
              <a:xfrm>
                <a:off x="849549" y="2288620"/>
                <a:ext cx="180261" cy="54671"/>
                <a:chOff x="1854740" y="1618486"/>
                <a:chExt cx="180261" cy="54671"/>
              </a:xfrm>
            </p:grpSpPr>
            <p:cxnSp>
              <p:nvCxnSpPr>
                <p:cNvPr id="47" name="Straight Connector 46"/>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53" name="Group 52"/>
          <p:cNvGrpSpPr/>
          <p:nvPr userDrawn="1"/>
        </p:nvGrpSpPr>
        <p:grpSpPr>
          <a:xfrm>
            <a:off x="9847149" y="2441076"/>
            <a:ext cx="613921" cy="557541"/>
            <a:chOff x="830095" y="1974848"/>
            <a:chExt cx="460441" cy="418156"/>
          </a:xfrm>
        </p:grpSpPr>
        <p:sp>
          <p:nvSpPr>
            <p:cNvPr id="54" name="Right Triangle 53"/>
            <p:cNvSpPr/>
            <p:nvPr/>
          </p:nvSpPr>
          <p:spPr>
            <a:xfrm>
              <a:off x="1065729" y="1974848"/>
              <a:ext cx="224807" cy="19318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55" name="Group 54"/>
            <p:cNvGrpSpPr/>
            <p:nvPr/>
          </p:nvGrpSpPr>
          <p:grpSpPr>
            <a:xfrm>
              <a:off x="830095" y="1974848"/>
              <a:ext cx="236246" cy="418156"/>
              <a:chOff x="830095" y="1974848"/>
              <a:chExt cx="236246" cy="418156"/>
            </a:xfrm>
          </p:grpSpPr>
          <p:sp>
            <p:nvSpPr>
              <p:cNvPr id="56"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57" name="Group 56"/>
              <p:cNvGrpSpPr/>
              <p:nvPr/>
            </p:nvGrpSpPr>
            <p:grpSpPr>
              <a:xfrm>
                <a:off x="849549" y="2288620"/>
                <a:ext cx="180261" cy="54671"/>
                <a:chOff x="1854740" y="1618486"/>
                <a:chExt cx="180261" cy="54671"/>
              </a:xfrm>
            </p:grpSpPr>
            <p:cxnSp>
              <p:nvCxnSpPr>
                <p:cNvPr id="58" name="Straight Connector 57"/>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14" name="Text Placeholder 13"/>
          <p:cNvSpPr>
            <a:spLocks noGrp="1"/>
          </p:cNvSpPr>
          <p:nvPr>
            <p:ph type="body" sz="quarter" idx="10" hasCustomPrompt="1"/>
          </p:nvPr>
        </p:nvSpPr>
        <p:spPr>
          <a:xfrm>
            <a:off x="0" y="1889703"/>
            <a:ext cx="4059936"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4" name="Text Placeholder 13"/>
          <p:cNvSpPr>
            <a:spLocks noGrp="1"/>
          </p:cNvSpPr>
          <p:nvPr>
            <p:ph type="body" sz="quarter" idx="11" hasCustomPrompt="1"/>
          </p:nvPr>
        </p:nvSpPr>
        <p:spPr>
          <a:xfrm>
            <a:off x="4064204" y="1889703"/>
            <a:ext cx="4059936"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5" name="Text Placeholder 13"/>
          <p:cNvSpPr>
            <a:spLocks noGrp="1"/>
          </p:cNvSpPr>
          <p:nvPr>
            <p:ph type="body" sz="quarter" idx="12" hasCustomPrompt="1"/>
          </p:nvPr>
        </p:nvSpPr>
        <p:spPr>
          <a:xfrm>
            <a:off x="8124140" y="1889703"/>
            <a:ext cx="4059936"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82" name="Text Placeholder 81"/>
          <p:cNvSpPr>
            <a:spLocks noGrp="1"/>
          </p:cNvSpPr>
          <p:nvPr>
            <p:ph type="body" sz="quarter" idx="15" hasCustomPrompt="1"/>
          </p:nvPr>
        </p:nvSpPr>
        <p:spPr>
          <a:xfrm>
            <a:off x="0" y="3011939"/>
            <a:ext cx="4059936"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3" name="Text Placeholder 81"/>
          <p:cNvSpPr>
            <a:spLocks noGrp="1"/>
          </p:cNvSpPr>
          <p:nvPr>
            <p:ph type="body" sz="quarter" idx="16" hasCustomPrompt="1"/>
          </p:nvPr>
        </p:nvSpPr>
        <p:spPr>
          <a:xfrm>
            <a:off x="4064204" y="3011939"/>
            <a:ext cx="4059936"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4" name="Text Placeholder 81"/>
          <p:cNvSpPr>
            <a:spLocks noGrp="1"/>
          </p:cNvSpPr>
          <p:nvPr>
            <p:ph type="body" sz="quarter" idx="17" hasCustomPrompt="1"/>
          </p:nvPr>
        </p:nvSpPr>
        <p:spPr>
          <a:xfrm>
            <a:off x="8128407" y="3011939"/>
            <a:ext cx="4059936"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Tree>
    <p:extLst>
      <p:ext uri="{BB962C8B-B14F-4D97-AF65-F5344CB8AC3E}">
        <p14:creationId xmlns:p14="http://schemas.microsoft.com/office/powerpoint/2010/main" val="46759814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Key themes and features - Alt - 5">
    <p:spTree>
      <p:nvGrpSpPr>
        <p:cNvPr id="1" name=""/>
        <p:cNvGrpSpPr/>
        <p:nvPr/>
      </p:nvGrpSpPr>
      <p:grpSpPr>
        <a:xfrm>
          <a:off x="0" y="0"/>
          <a:ext cx="0" cy="0"/>
          <a:chOff x="0" y="0"/>
          <a:chExt cx="0" cy="0"/>
        </a:xfrm>
      </p:grpSpPr>
      <p:sp>
        <p:nvSpPr>
          <p:cNvPr id="50" name="Rectangle 49"/>
          <p:cNvSpPr/>
          <p:nvPr userDrawn="1"/>
        </p:nvSpPr>
        <p:spPr>
          <a:xfrm>
            <a:off x="0" y="1631081"/>
            <a:ext cx="12192000" cy="1067020"/>
          </a:xfrm>
          <a:prstGeom prst="rect">
            <a:avLst/>
          </a:prstGeom>
          <a:gradFill>
            <a:gsLst>
              <a:gs pos="0">
                <a:srgbClr val="00517E">
                  <a:alpha val="65000"/>
                </a:srgbClr>
              </a:gs>
              <a:gs pos="100000">
                <a:srgbClr val="04304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51" name="Text Placeholder 2"/>
          <p:cNvSpPr txBox="1">
            <a:spLocks/>
          </p:cNvSpPr>
          <p:nvPr userDrawn="1"/>
        </p:nvSpPr>
        <p:spPr>
          <a:xfrm flipH="1">
            <a:off x="1529347" y="381001"/>
            <a:ext cx="4566653" cy="919748"/>
          </a:xfrm>
          <a:prstGeom prst="rect">
            <a:avLst/>
          </a:prstGeom>
        </p:spPr>
        <p:txBody>
          <a:bodyPr vert="horz" wrap="square" lIns="121920" tIns="60960" rIns="121920" bIns="60960" rtlCol="0" anchor="ctr"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l">
              <a:buClr>
                <a:srgbClr val="0074BE"/>
              </a:buClr>
            </a:pPr>
            <a:r>
              <a:rPr lang="en-US" sz="3200" dirty="0">
                <a:solidFill>
                  <a:srgbClr val="04304B"/>
                </a:solidFill>
              </a:rPr>
              <a:t>How do we get there?</a:t>
            </a:r>
          </a:p>
        </p:txBody>
      </p:sp>
      <p:sp>
        <p:nvSpPr>
          <p:cNvPr id="52" name="Freeform 51"/>
          <p:cNvSpPr>
            <a:spLocks noChangeAspect="1" noEditPoints="1"/>
          </p:cNvSpPr>
          <p:nvPr userDrawn="1"/>
        </p:nvSpPr>
        <p:spPr bwMode="auto">
          <a:xfrm>
            <a:off x="268224" y="268224"/>
            <a:ext cx="919744" cy="953856"/>
          </a:xfrm>
          <a:custGeom>
            <a:avLst/>
            <a:gdLst>
              <a:gd name="T0" fmla="*/ 2025 w 5554"/>
              <a:gd name="T1" fmla="*/ 232 h 5760"/>
              <a:gd name="T2" fmla="*/ 1288 w 5554"/>
              <a:gd name="T3" fmla="*/ 532 h 5760"/>
              <a:gd name="T4" fmla="*/ 671 w 5554"/>
              <a:gd name="T5" fmla="*/ 1028 h 5760"/>
              <a:gd name="T6" fmla="*/ 217 w 5554"/>
              <a:gd name="T7" fmla="*/ 1695 h 5760"/>
              <a:gd name="T8" fmla="*/ 2703 w 5554"/>
              <a:gd name="T9" fmla="*/ 747 h 5760"/>
              <a:gd name="T10" fmla="*/ 2921 w 5554"/>
              <a:gd name="T11" fmla="*/ 773 h 5760"/>
              <a:gd name="T12" fmla="*/ 4824 w 5554"/>
              <a:gd name="T13" fmla="*/ 2671 h 5760"/>
              <a:gd name="T14" fmla="*/ 4861 w 5554"/>
              <a:gd name="T15" fmla="*/ 2929 h 5760"/>
              <a:gd name="T16" fmla="*/ 3016 w 5554"/>
              <a:gd name="T17" fmla="*/ 4858 h 5760"/>
              <a:gd name="T18" fmla="*/ 2748 w 5554"/>
              <a:gd name="T19" fmla="*/ 4969 h 5760"/>
              <a:gd name="T20" fmla="*/ 2670 w 5554"/>
              <a:gd name="T21" fmla="*/ 4891 h 5760"/>
              <a:gd name="T22" fmla="*/ 430 w 5554"/>
              <a:gd name="T23" fmla="*/ 4432 h 5760"/>
              <a:gd name="T24" fmla="*/ 950 w 5554"/>
              <a:gd name="T25" fmla="*/ 4995 h 5760"/>
              <a:gd name="T26" fmla="*/ 1606 w 5554"/>
              <a:gd name="T27" fmla="*/ 5388 h 5760"/>
              <a:gd name="T28" fmla="*/ 2355 w 5554"/>
              <a:gd name="T29" fmla="*/ 5585 h 5760"/>
              <a:gd name="T30" fmla="*/ 3180 w 5554"/>
              <a:gd name="T31" fmla="*/ 5558 h 5760"/>
              <a:gd name="T32" fmla="*/ 3954 w 5554"/>
              <a:gd name="T33" fmla="*/ 5285 h 5760"/>
              <a:gd name="T34" fmla="*/ 4600 w 5554"/>
              <a:gd name="T35" fmla="*/ 4805 h 5760"/>
              <a:gd name="T36" fmla="*/ 5079 w 5554"/>
              <a:gd name="T37" fmla="*/ 4159 h 5760"/>
              <a:gd name="T38" fmla="*/ 5352 w 5554"/>
              <a:gd name="T39" fmla="*/ 3388 h 5760"/>
              <a:gd name="T40" fmla="*/ 5378 w 5554"/>
              <a:gd name="T41" fmla="*/ 2538 h 5760"/>
              <a:gd name="T42" fmla="*/ 5152 w 5554"/>
              <a:gd name="T43" fmla="*/ 1745 h 5760"/>
              <a:gd name="T44" fmla="*/ 4710 w 5554"/>
              <a:gd name="T45" fmla="*/ 1072 h 5760"/>
              <a:gd name="T46" fmla="*/ 4094 w 5554"/>
              <a:gd name="T47" fmla="*/ 555 h 5760"/>
              <a:gd name="T48" fmla="*/ 3342 w 5554"/>
              <a:gd name="T49" fmla="*/ 239 h 5760"/>
              <a:gd name="T50" fmla="*/ 2671 w 5554"/>
              <a:gd name="T51" fmla="*/ 0 h 5760"/>
              <a:gd name="T52" fmla="*/ 3519 w 5554"/>
              <a:gd name="T53" fmla="*/ 127 h 5760"/>
              <a:gd name="T54" fmla="*/ 4267 w 5554"/>
              <a:gd name="T55" fmla="*/ 482 h 5760"/>
              <a:gd name="T56" fmla="*/ 4876 w 5554"/>
              <a:gd name="T57" fmla="*/ 1026 h 5760"/>
              <a:gd name="T58" fmla="*/ 5311 w 5554"/>
              <a:gd name="T59" fmla="*/ 1721 h 5760"/>
              <a:gd name="T60" fmla="*/ 5533 w 5554"/>
              <a:gd name="T61" fmla="*/ 2533 h 5760"/>
              <a:gd name="T62" fmla="*/ 5509 w 5554"/>
              <a:gd name="T63" fmla="*/ 3397 h 5760"/>
              <a:gd name="T64" fmla="*/ 5240 w 5554"/>
              <a:gd name="T65" fmla="*/ 4187 h 5760"/>
              <a:gd name="T66" fmla="*/ 4766 w 5554"/>
              <a:gd name="T67" fmla="*/ 4858 h 5760"/>
              <a:gd name="T68" fmla="*/ 4127 w 5554"/>
              <a:gd name="T69" fmla="*/ 5366 h 5760"/>
              <a:gd name="T70" fmla="*/ 3356 w 5554"/>
              <a:gd name="T71" fmla="*/ 5678 h 5760"/>
              <a:gd name="T72" fmla="*/ 2505 w 5554"/>
              <a:gd name="T73" fmla="*/ 5755 h 5760"/>
              <a:gd name="T74" fmla="*/ 1709 w 5554"/>
              <a:gd name="T75" fmla="*/ 5596 h 5760"/>
              <a:gd name="T76" fmla="*/ 999 w 5554"/>
              <a:gd name="T77" fmla="*/ 5229 h 5760"/>
              <a:gd name="T78" fmla="*/ 419 w 5554"/>
              <a:gd name="T79" fmla="*/ 4680 h 5760"/>
              <a:gd name="T80" fmla="*/ 5 w 5554"/>
              <a:gd name="T81" fmla="*/ 3974 h 5760"/>
              <a:gd name="T82" fmla="*/ 38 w 5554"/>
              <a:gd name="T83" fmla="*/ 3877 h 5760"/>
              <a:gd name="T84" fmla="*/ 82 w 5554"/>
              <a:gd name="T85" fmla="*/ 3866 h 5760"/>
              <a:gd name="T86" fmla="*/ 2822 w 5554"/>
              <a:gd name="T87" fmla="*/ 3919 h 5760"/>
              <a:gd name="T88" fmla="*/ 2906 w 5554"/>
              <a:gd name="T89" fmla="*/ 4748 h 5760"/>
              <a:gd name="T90" fmla="*/ 4712 w 5554"/>
              <a:gd name="T91" fmla="*/ 2850 h 5760"/>
              <a:gd name="T92" fmla="*/ 2906 w 5554"/>
              <a:gd name="T93" fmla="*/ 953 h 5760"/>
              <a:gd name="T94" fmla="*/ 2822 w 5554"/>
              <a:gd name="T95" fmla="*/ 1798 h 5760"/>
              <a:gd name="T96" fmla="*/ 100 w 5554"/>
              <a:gd name="T97" fmla="*/ 1850 h 5760"/>
              <a:gd name="T98" fmla="*/ 28 w 5554"/>
              <a:gd name="T99" fmla="*/ 1805 h 5760"/>
              <a:gd name="T100" fmla="*/ 169 w 5554"/>
              <a:gd name="T101" fmla="*/ 1449 h 5760"/>
              <a:gd name="T102" fmla="*/ 657 w 5554"/>
              <a:gd name="T103" fmla="*/ 819 h 5760"/>
              <a:gd name="T104" fmla="*/ 1289 w 5554"/>
              <a:gd name="T105" fmla="*/ 353 h 5760"/>
              <a:gd name="T106" fmla="*/ 2030 w 5554"/>
              <a:gd name="T107" fmla="*/ 72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4" h="5760">
                <a:moveTo>
                  <a:pt x="2671" y="155"/>
                </a:moveTo>
                <a:lnTo>
                  <a:pt x="2507" y="161"/>
                </a:lnTo>
                <a:lnTo>
                  <a:pt x="2345" y="175"/>
                </a:lnTo>
                <a:lnTo>
                  <a:pt x="2184" y="199"/>
                </a:lnTo>
                <a:lnTo>
                  <a:pt x="2025" y="232"/>
                </a:lnTo>
                <a:lnTo>
                  <a:pt x="1871" y="276"/>
                </a:lnTo>
                <a:lnTo>
                  <a:pt x="1719" y="326"/>
                </a:lnTo>
                <a:lnTo>
                  <a:pt x="1571" y="387"/>
                </a:lnTo>
                <a:lnTo>
                  <a:pt x="1427" y="456"/>
                </a:lnTo>
                <a:lnTo>
                  <a:pt x="1288" y="532"/>
                </a:lnTo>
                <a:lnTo>
                  <a:pt x="1153" y="616"/>
                </a:lnTo>
                <a:lnTo>
                  <a:pt x="1024" y="709"/>
                </a:lnTo>
                <a:lnTo>
                  <a:pt x="902" y="808"/>
                </a:lnTo>
                <a:lnTo>
                  <a:pt x="783" y="915"/>
                </a:lnTo>
                <a:lnTo>
                  <a:pt x="671" y="1028"/>
                </a:lnTo>
                <a:lnTo>
                  <a:pt x="566" y="1149"/>
                </a:lnTo>
                <a:lnTo>
                  <a:pt x="466" y="1276"/>
                </a:lnTo>
                <a:lnTo>
                  <a:pt x="376" y="1410"/>
                </a:lnTo>
                <a:lnTo>
                  <a:pt x="292" y="1550"/>
                </a:lnTo>
                <a:lnTo>
                  <a:pt x="217" y="1695"/>
                </a:lnTo>
                <a:lnTo>
                  <a:pt x="2670" y="1695"/>
                </a:lnTo>
                <a:lnTo>
                  <a:pt x="2670" y="810"/>
                </a:lnTo>
                <a:lnTo>
                  <a:pt x="2675" y="785"/>
                </a:lnTo>
                <a:lnTo>
                  <a:pt x="2685" y="765"/>
                </a:lnTo>
                <a:lnTo>
                  <a:pt x="2703" y="747"/>
                </a:lnTo>
                <a:lnTo>
                  <a:pt x="2724" y="737"/>
                </a:lnTo>
                <a:lnTo>
                  <a:pt x="2748" y="733"/>
                </a:lnTo>
                <a:lnTo>
                  <a:pt x="2808" y="737"/>
                </a:lnTo>
                <a:lnTo>
                  <a:pt x="2865" y="751"/>
                </a:lnTo>
                <a:lnTo>
                  <a:pt x="2921" y="773"/>
                </a:lnTo>
                <a:lnTo>
                  <a:pt x="2970" y="805"/>
                </a:lnTo>
                <a:lnTo>
                  <a:pt x="3016" y="843"/>
                </a:lnTo>
                <a:lnTo>
                  <a:pt x="4758" y="2583"/>
                </a:lnTo>
                <a:lnTo>
                  <a:pt x="4794" y="2625"/>
                </a:lnTo>
                <a:lnTo>
                  <a:pt x="4824" y="2671"/>
                </a:lnTo>
                <a:lnTo>
                  <a:pt x="4845" y="2721"/>
                </a:lnTo>
                <a:lnTo>
                  <a:pt x="4861" y="2772"/>
                </a:lnTo>
                <a:lnTo>
                  <a:pt x="4868" y="2824"/>
                </a:lnTo>
                <a:lnTo>
                  <a:pt x="4868" y="2877"/>
                </a:lnTo>
                <a:lnTo>
                  <a:pt x="4861" y="2929"/>
                </a:lnTo>
                <a:lnTo>
                  <a:pt x="4845" y="2981"/>
                </a:lnTo>
                <a:lnTo>
                  <a:pt x="4824" y="3030"/>
                </a:lnTo>
                <a:lnTo>
                  <a:pt x="4794" y="3075"/>
                </a:lnTo>
                <a:lnTo>
                  <a:pt x="4758" y="3119"/>
                </a:lnTo>
                <a:lnTo>
                  <a:pt x="3016" y="4858"/>
                </a:lnTo>
                <a:lnTo>
                  <a:pt x="2970" y="4898"/>
                </a:lnTo>
                <a:lnTo>
                  <a:pt x="2921" y="4927"/>
                </a:lnTo>
                <a:lnTo>
                  <a:pt x="2865" y="4950"/>
                </a:lnTo>
                <a:lnTo>
                  <a:pt x="2808" y="4964"/>
                </a:lnTo>
                <a:lnTo>
                  <a:pt x="2748" y="4969"/>
                </a:lnTo>
                <a:lnTo>
                  <a:pt x="2724" y="4964"/>
                </a:lnTo>
                <a:lnTo>
                  <a:pt x="2703" y="4954"/>
                </a:lnTo>
                <a:lnTo>
                  <a:pt x="2685" y="4936"/>
                </a:lnTo>
                <a:lnTo>
                  <a:pt x="2675" y="4915"/>
                </a:lnTo>
                <a:lnTo>
                  <a:pt x="2670" y="4891"/>
                </a:lnTo>
                <a:lnTo>
                  <a:pt x="2670" y="4022"/>
                </a:lnTo>
                <a:lnTo>
                  <a:pt x="196" y="4022"/>
                </a:lnTo>
                <a:lnTo>
                  <a:pt x="266" y="4165"/>
                </a:lnTo>
                <a:lnTo>
                  <a:pt x="344" y="4301"/>
                </a:lnTo>
                <a:lnTo>
                  <a:pt x="430" y="4432"/>
                </a:lnTo>
                <a:lnTo>
                  <a:pt x="521" y="4557"/>
                </a:lnTo>
                <a:lnTo>
                  <a:pt x="620" y="4676"/>
                </a:lnTo>
                <a:lnTo>
                  <a:pt x="725" y="4790"/>
                </a:lnTo>
                <a:lnTo>
                  <a:pt x="835" y="4896"/>
                </a:lnTo>
                <a:lnTo>
                  <a:pt x="950" y="4995"/>
                </a:lnTo>
                <a:lnTo>
                  <a:pt x="1073" y="5090"/>
                </a:lnTo>
                <a:lnTo>
                  <a:pt x="1199" y="5175"/>
                </a:lnTo>
                <a:lnTo>
                  <a:pt x="1330" y="5254"/>
                </a:lnTo>
                <a:lnTo>
                  <a:pt x="1466" y="5325"/>
                </a:lnTo>
                <a:lnTo>
                  <a:pt x="1606" y="5388"/>
                </a:lnTo>
                <a:lnTo>
                  <a:pt x="1749" y="5446"/>
                </a:lnTo>
                <a:lnTo>
                  <a:pt x="1896" y="5493"/>
                </a:lnTo>
                <a:lnTo>
                  <a:pt x="2046" y="5533"/>
                </a:lnTo>
                <a:lnTo>
                  <a:pt x="2200" y="5563"/>
                </a:lnTo>
                <a:lnTo>
                  <a:pt x="2355" y="5585"/>
                </a:lnTo>
                <a:lnTo>
                  <a:pt x="2512" y="5599"/>
                </a:lnTo>
                <a:lnTo>
                  <a:pt x="2671" y="5605"/>
                </a:lnTo>
                <a:lnTo>
                  <a:pt x="2844" y="5599"/>
                </a:lnTo>
                <a:lnTo>
                  <a:pt x="3014" y="5584"/>
                </a:lnTo>
                <a:lnTo>
                  <a:pt x="3180" y="5558"/>
                </a:lnTo>
                <a:lnTo>
                  <a:pt x="3342" y="5521"/>
                </a:lnTo>
                <a:lnTo>
                  <a:pt x="3501" y="5475"/>
                </a:lnTo>
                <a:lnTo>
                  <a:pt x="3657" y="5421"/>
                </a:lnTo>
                <a:lnTo>
                  <a:pt x="3807" y="5357"/>
                </a:lnTo>
                <a:lnTo>
                  <a:pt x="3954" y="5285"/>
                </a:lnTo>
                <a:lnTo>
                  <a:pt x="4094" y="5205"/>
                </a:lnTo>
                <a:lnTo>
                  <a:pt x="4230" y="5116"/>
                </a:lnTo>
                <a:lnTo>
                  <a:pt x="4359" y="5020"/>
                </a:lnTo>
                <a:lnTo>
                  <a:pt x="4483" y="4915"/>
                </a:lnTo>
                <a:lnTo>
                  <a:pt x="4600" y="4805"/>
                </a:lnTo>
                <a:lnTo>
                  <a:pt x="4710" y="4688"/>
                </a:lnTo>
                <a:lnTo>
                  <a:pt x="4813" y="4564"/>
                </a:lnTo>
                <a:lnTo>
                  <a:pt x="4910" y="4435"/>
                </a:lnTo>
                <a:lnTo>
                  <a:pt x="4999" y="4301"/>
                </a:lnTo>
                <a:lnTo>
                  <a:pt x="5079" y="4159"/>
                </a:lnTo>
                <a:lnTo>
                  <a:pt x="5152" y="4015"/>
                </a:lnTo>
                <a:lnTo>
                  <a:pt x="5215" y="3864"/>
                </a:lnTo>
                <a:lnTo>
                  <a:pt x="5269" y="3709"/>
                </a:lnTo>
                <a:lnTo>
                  <a:pt x="5317" y="3550"/>
                </a:lnTo>
                <a:lnTo>
                  <a:pt x="5352" y="3388"/>
                </a:lnTo>
                <a:lnTo>
                  <a:pt x="5378" y="3222"/>
                </a:lnTo>
                <a:lnTo>
                  <a:pt x="5394" y="3053"/>
                </a:lnTo>
                <a:lnTo>
                  <a:pt x="5399" y="2878"/>
                </a:lnTo>
                <a:lnTo>
                  <a:pt x="5394" y="2707"/>
                </a:lnTo>
                <a:lnTo>
                  <a:pt x="5378" y="2538"/>
                </a:lnTo>
                <a:lnTo>
                  <a:pt x="5352" y="2372"/>
                </a:lnTo>
                <a:lnTo>
                  <a:pt x="5317" y="2210"/>
                </a:lnTo>
                <a:lnTo>
                  <a:pt x="5269" y="2051"/>
                </a:lnTo>
                <a:lnTo>
                  <a:pt x="5215" y="1896"/>
                </a:lnTo>
                <a:lnTo>
                  <a:pt x="5152" y="1745"/>
                </a:lnTo>
                <a:lnTo>
                  <a:pt x="5079" y="1601"/>
                </a:lnTo>
                <a:lnTo>
                  <a:pt x="4999" y="1459"/>
                </a:lnTo>
                <a:lnTo>
                  <a:pt x="4910" y="1325"/>
                </a:lnTo>
                <a:lnTo>
                  <a:pt x="4813" y="1196"/>
                </a:lnTo>
                <a:lnTo>
                  <a:pt x="4710" y="1072"/>
                </a:lnTo>
                <a:lnTo>
                  <a:pt x="4600" y="955"/>
                </a:lnTo>
                <a:lnTo>
                  <a:pt x="4483" y="845"/>
                </a:lnTo>
                <a:lnTo>
                  <a:pt x="4359" y="740"/>
                </a:lnTo>
                <a:lnTo>
                  <a:pt x="4230" y="644"/>
                </a:lnTo>
                <a:lnTo>
                  <a:pt x="4094" y="555"/>
                </a:lnTo>
                <a:lnTo>
                  <a:pt x="3954" y="475"/>
                </a:lnTo>
                <a:lnTo>
                  <a:pt x="3807" y="403"/>
                </a:lnTo>
                <a:lnTo>
                  <a:pt x="3657" y="339"/>
                </a:lnTo>
                <a:lnTo>
                  <a:pt x="3501" y="285"/>
                </a:lnTo>
                <a:lnTo>
                  <a:pt x="3342" y="239"/>
                </a:lnTo>
                <a:lnTo>
                  <a:pt x="3180" y="202"/>
                </a:lnTo>
                <a:lnTo>
                  <a:pt x="3014" y="176"/>
                </a:lnTo>
                <a:lnTo>
                  <a:pt x="2844" y="161"/>
                </a:lnTo>
                <a:lnTo>
                  <a:pt x="2671" y="155"/>
                </a:lnTo>
                <a:close/>
                <a:moveTo>
                  <a:pt x="2671" y="0"/>
                </a:moveTo>
                <a:lnTo>
                  <a:pt x="2848" y="5"/>
                </a:lnTo>
                <a:lnTo>
                  <a:pt x="3021" y="21"/>
                </a:lnTo>
                <a:lnTo>
                  <a:pt x="3190" y="47"/>
                </a:lnTo>
                <a:lnTo>
                  <a:pt x="3356" y="82"/>
                </a:lnTo>
                <a:lnTo>
                  <a:pt x="3519" y="127"/>
                </a:lnTo>
                <a:lnTo>
                  <a:pt x="3678" y="180"/>
                </a:lnTo>
                <a:lnTo>
                  <a:pt x="3832" y="243"/>
                </a:lnTo>
                <a:lnTo>
                  <a:pt x="3982" y="314"/>
                </a:lnTo>
                <a:lnTo>
                  <a:pt x="4127" y="394"/>
                </a:lnTo>
                <a:lnTo>
                  <a:pt x="4267" y="482"/>
                </a:lnTo>
                <a:lnTo>
                  <a:pt x="4399" y="576"/>
                </a:lnTo>
                <a:lnTo>
                  <a:pt x="4529" y="679"/>
                </a:lnTo>
                <a:lnTo>
                  <a:pt x="4651" y="787"/>
                </a:lnTo>
                <a:lnTo>
                  <a:pt x="4766" y="902"/>
                </a:lnTo>
                <a:lnTo>
                  <a:pt x="4876" y="1026"/>
                </a:lnTo>
                <a:lnTo>
                  <a:pt x="4978" y="1154"/>
                </a:lnTo>
                <a:lnTo>
                  <a:pt x="5074" y="1288"/>
                </a:lnTo>
                <a:lnTo>
                  <a:pt x="5161" y="1428"/>
                </a:lnTo>
                <a:lnTo>
                  <a:pt x="5240" y="1573"/>
                </a:lnTo>
                <a:lnTo>
                  <a:pt x="5311" y="1721"/>
                </a:lnTo>
                <a:lnTo>
                  <a:pt x="5374" y="1876"/>
                </a:lnTo>
                <a:lnTo>
                  <a:pt x="5428" y="2035"/>
                </a:lnTo>
                <a:lnTo>
                  <a:pt x="5474" y="2198"/>
                </a:lnTo>
                <a:lnTo>
                  <a:pt x="5509" y="2363"/>
                </a:lnTo>
                <a:lnTo>
                  <a:pt x="5533" y="2533"/>
                </a:lnTo>
                <a:lnTo>
                  <a:pt x="5549" y="2705"/>
                </a:lnTo>
                <a:lnTo>
                  <a:pt x="5554" y="2878"/>
                </a:lnTo>
                <a:lnTo>
                  <a:pt x="5549" y="3055"/>
                </a:lnTo>
                <a:lnTo>
                  <a:pt x="5533" y="3227"/>
                </a:lnTo>
                <a:lnTo>
                  <a:pt x="5509" y="3397"/>
                </a:lnTo>
                <a:lnTo>
                  <a:pt x="5474" y="3562"/>
                </a:lnTo>
                <a:lnTo>
                  <a:pt x="5428" y="3725"/>
                </a:lnTo>
                <a:lnTo>
                  <a:pt x="5374" y="3884"/>
                </a:lnTo>
                <a:lnTo>
                  <a:pt x="5311" y="4037"/>
                </a:lnTo>
                <a:lnTo>
                  <a:pt x="5240" y="4187"/>
                </a:lnTo>
                <a:lnTo>
                  <a:pt x="5161" y="4332"/>
                </a:lnTo>
                <a:lnTo>
                  <a:pt x="5074" y="4472"/>
                </a:lnTo>
                <a:lnTo>
                  <a:pt x="4978" y="4606"/>
                </a:lnTo>
                <a:lnTo>
                  <a:pt x="4876" y="4734"/>
                </a:lnTo>
                <a:lnTo>
                  <a:pt x="4766" y="4858"/>
                </a:lnTo>
                <a:lnTo>
                  <a:pt x="4651" y="4973"/>
                </a:lnTo>
                <a:lnTo>
                  <a:pt x="4529" y="5081"/>
                </a:lnTo>
                <a:lnTo>
                  <a:pt x="4399" y="5184"/>
                </a:lnTo>
                <a:lnTo>
                  <a:pt x="4267" y="5278"/>
                </a:lnTo>
                <a:lnTo>
                  <a:pt x="4127" y="5366"/>
                </a:lnTo>
                <a:lnTo>
                  <a:pt x="3982" y="5446"/>
                </a:lnTo>
                <a:lnTo>
                  <a:pt x="3832" y="5517"/>
                </a:lnTo>
                <a:lnTo>
                  <a:pt x="3678" y="5580"/>
                </a:lnTo>
                <a:lnTo>
                  <a:pt x="3519" y="5633"/>
                </a:lnTo>
                <a:lnTo>
                  <a:pt x="3356" y="5678"/>
                </a:lnTo>
                <a:lnTo>
                  <a:pt x="3190" y="5713"/>
                </a:lnTo>
                <a:lnTo>
                  <a:pt x="3021" y="5739"/>
                </a:lnTo>
                <a:lnTo>
                  <a:pt x="2848" y="5755"/>
                </a:lnTo>
                <a:lnTo>
                  <a:pt x="2671" y="5760"/>
                </a:lnTo>
                <a:lnTo>
                  <a:pt x="2505" y="5755"/>
                </a:lnTo>
                <a:lnTo>
                  <a:pt x="2341" y="5741"/>
                </a:lnTo>
                <a:lnTo>
                  <a:pt x="2179" y="5718"/>
                </a:lnTo>
                <a:lnTo>
                  <a:pt x="2018" y="5687"/>
                </a:lnTo>
                <a:lnTo>
                  <a:pt x="1862" y="5645"/>
                </a:lnTo>
                <a:lnTo>
                  <a:pt x="1709" y="5596"/>
                </a:lnTo>
                <a:lnTo>
                  <a:pt x="1558" y="5538"/>
                </a:lnTo>
                <a:lnTo>
                  <a:pt x="1412" y="5472"/>
                </a:lnTo>
                <a:lnTo>
                  <a:pt x="1270" y="5399"/>
                </a:lnTo>
                <a:lnTo>
                  <a:pt x="1132" y="5317"/>
                </a:lnTo>
                <a:lnTo>
                  <a:pt x="999" y="5229"/>
                </a:lnTo>
                <a:lnTo>
                  <a:pt x="874" y="5133"/>
                </a:lnTo>
                <a:lnTo>
                  <a:pt x="751" y="5030"/>
                </a:lnTo>
                <a:lnTo>
                  <a:pt x="634" y="4919"/>
                </a:lnTo>
                <a:lnTo>
                  <a:pt x="524" y="4803"/>
                </a:lnTo>
                <a:lnTo>
                  <a:pt x="419" y="4680"/>
                </a:lnTo>
                <a:lnTo>
                  <a:pt x="321" y="4550"/>
                </a:lnTo>
                <a:lnTo>
                  <a:pt x="232" y="4414"/>
                </a:lnTo>
                <a:lnTo>
                  <a:pt x="149" y="4275"/>
                </a:lnTo>
                <a:lnTo>
                  <a:pt x="73" y="4126"/>
                </a:lnTo>
                <a:lnTo>
                  <a:pt x="5" y="3974"/>
                </a:lnTo>
                <a:lnTo>
                  <a:pt x="0" y="3953"/>
                </a:lnTo>
                <a:lnTo>
                  <a:pt x="0" y="3931"/>
                </a:lnTo>
                <a:lnTo>
                  <a:pt x="9" y="3910"/>
                </a:lnTo>
                <a:lnTo>
                  <a:pt x="21" y="3891"/>
                </a:lnTo>
                <a:lnTo>
                  <a:pt x="38" y="3877"/>
                </a:lnTo>
                <a:lnTo>
                  <a:pt x="59" y="3870"/>
                </a:lnTo>
                <a:lnTo>
                  <a:pt x="65" y="3868"/>
                </a:lnTo>
                <a:lnTo>
                  <a:pt x="72" y="3868"/>
                </a:lnTo>
                <a:lnTo>
                  <a:pt x="77" y="3866"/>
                </a:lnTo>
                <a:lnTo>
                  <a:pt x="82" y="3866"/>
                </a:lnTo>
                <a:lnTo>
                  <a:pt x="2748" y="3866"/>
                </a:lnTo>
                <a:lnTo>
                  <a:pt x="2773" y="3870"/>
                </a:lnTo>
                <a:lnTo>
                  <a:pt x="2794" y="3882"/>
                </a:lnTo>
                <a:lnTo>
                  <a:pt x="2811" y="3898"/>
                </a:lnTo>
                <a:lnTo>
                  <a:pt x="2822" y="3919"/>
                </a:lnTo>
                <a:lnTo>
                  <a:pt x="2827" y="3945"/>
                </a:lnTo>
                <a:lnTo>
                  <a:pt x="2827" y="4800"/>
                </a:lnTo>
                <a:lnTo>
                  <a:pt x="2855" y="4786"/>
                </a:lnTo>
                <a:lnTo>
                  <a:pt x="2881" y="4769"/>
                </a:lnTo>
                <a:lnTo>
                  <a:pt x="2906" y="4748"/>
                </a:lnTo>
                <a:lnTo>
                  <a:pt x="4647" y="3009"/>
                </a:lnTo>
                <a:lnTo>
                  <a:pt x="4675" y="2974"/>
                </a:lnTo>
                <a:lnTo>
                  <a:pt x="4696" y="2936"/>
                </a:lnTo>
                <a:lnTo>
                  <a:pt x="4709" y="2894"/>
                </a:lnTo>
                <a:lnTo>
                  <a:pt x="4712" y="2850"/>
                </a:lnTo>
                <a:lnTo>
                  <a:pt x="4709" y="2807"/>
                </a:lnTo>
                <a:lnTo>
                  <a:pt x="4696" y="2765"/>
                </a:lnTo>
                <a:lnTo>
                  <a:pt x="4675" y="2726"/>
                </a:lnTo>
                <a:lnTo>
                  <a:pt x="4647" y="2693"/>
                </a:lnTo>
                <a:lnTo>
                  <a:pt x="2906" y="953"/>
                </a:lnTo>
                <a:lnTo>
                  <a:pt x="2881" y="932"/>
                </a:lnTo>
                <a:lnTo>
                  <a:pt x="2855" y="915"/>
                </a:lnTo>
                <a:lnTo>
                  <a:pt x="2827" y="902"/>
                </a:lnTo>
                <a:lnTo>
                  <a:pt x="2827" y="1772"/>
                </a:lnTo>
                <a:lnTo>
                  <a:pt x="2822" y="1798"/>
                </a:lnTo>
                <a:lnTo>
                  <a:pt x="2811" y="1819"/>
                </a:lnTo>
                <a:lnTo>
                  <a:pt x="2794" y="1834"/>
                </a:lnTo>
                <a:lnTo>
                  <a:pt x="2773" y="1847"/>
                </a:lnTo>
                <a:lnTo>
                  <a:pt x="2748" y="1850"/>
                </a:lnTo>
                <a:lnTo>
                  <a:pt x="100" y="1850"/>
                </a:lnTo>
                <a:lnTo>
                  <a:pt x="89" y="1848"/>
                </a:lnTo>
                <a:lnTo>
                  <a:pt x="77" y="1847"/>
                </a:lnTo>
                <a:lnTo>
                  <a:pt x="58" y="1838"/>
                </a:lnTo>
                <a:lnTo>
                  <a:pt x="40" y="1822"/>
                </a:lnTo>
                <a:lnTo>
                  <a:pt x="28" y="1805"/>
                </a:lnTo>
                <a:lnTo>
                  <a:pt x="21" y="1784"/>
                </a:lnTo>
                <a:lnTo>
                  <a:pt x="19" y="1761"/>
                </a:lnTo>
                <a:lnTo>
                  <a:pt x="24" y="1740"/>
                </a:lnTo>
                <a:lnTo>
                  <a:pt x="93" y="1592"/>
                </a:lnTo>
                <a:lnTo>
                  <a:pt x="169" y="1449"/>
                </a:lnTo>
                <a:lnTo>
                  <a:pt x="253" y="1311"/>
                </a:lnTo>
                <a:lnTo>
                  <a:pt x="346" y="1178"/>
                </a:lnTo>
                <a:lnTo>
                  <a:pt x="444" y="1053"/>
                </a:lnTo>
                <a:lnTo>
                  <a:pt x="547" y="932"/>
                </a:lnTo>
                <a:lnTo>
                  <a:pt x="657" y="819"/>
                </a:lnTo>
                <a:lnTo>
                  <a:pt x="774" y="712"/>
                </a:lnTo>
                <a:lnTo>
                  <a:pt x="895" y="611"/>
                </a:lnTo>
                <a:lnTo>
                  <a:pt x="1022" y="518"/>
                </a:lnTo>
                <a:lnTo>
                  <a:pt x="1153" y="431"/>
                </a:lnTo>
                <a:lnTo>
                  <a:pt x="1289" y="353"/>
                </a:lnTo>
                <a:lnTo>
                  <a:pt x="1431" y="281"/>
                </a:lnTo>
                <a:lnTo>
                  <a:pt x="1576" y="216"/>
                </a:lnTo>
                <a:lnTo>
                  <a:pt x="1723" y="161"/>
                </a:lnTo>
                <a:lnTo>
                  <a:pt x="1875" y="112"/>
                </a:lnTo>
                <a:lnTo>
                  <a:pt x="2030" y="72"/>
                </a:lnTo>
                <a:lnTo>
                  <a:pt x="2187" y="40"/>
                </a:lnTo>
                <a:lnTo>
                  <a:pt x="2346" y="17"/>
                </a:lnTo>
                <a:lnTo>
                  <a:pt x="2509" y="5"/>
                </a:lnTo>
                <a:lnTo>
                  <a:pt x="267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5" name="Group 34"/>
          <p:cNvGrpSpPr/>
          <p:nvPr userDrawn="1"/>
        </p:nvGrpSpPr>
        <p:grpSpPr>
          <a:xfrm>
            <a:off x="912241" y="2441076"/>
            <a:ext cx="613921" cy="557541"/>
            <a:chOff x="830095" y="1974848"/>
            <a:chExt cx="460441" cy="418156"/>
          </a:xfrm>
        </p:grpSpPr>
        <p:sp>
          <p:nvSpPr>
            <p:cNvPr id="36" name="Right Triangle 35"/>
            <p:cNvSpPr/>
            <p:nvPr/>
          </p:nvSpPr>
          <p:spPr>
            <a:xfrm>
              <a:off x="1065729" y="1974848"/>
              <a:ext cx="224807" cy="193188"/>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37" name="Group 36"/>
            <p:cNvGrpSpPr/>
            <p:nvPr/>
          </p:nvGrpSpPr>
          <p:grpSpPr>
            <a:xfrm>
              <a:off x="830095" y="1974848"/>
              <a:ext cx="236246" cy="418156"/>
              <a:chOff x="830095" y="1974848"/>
              <a:chExt cx="236246" cy="418156"/>
            </a:xfrm>
          </p:grpSpPr>
          <p:sp>
            <p:nvSpPr>
              <p:cNvPr id="38"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39" name="Group 38"/>
              <p:cNvGrpSpPr/>
              <p:nvPr/>
            </p:nvGrpSpPr>
            <p:grpSpPr>
              <a:xfrm>
                <a:off x="849549" y="2288620"/>
                <a:ext cx="180261" cy="54671"/>
                <a:chOff x="1854740" y="1618486"/>
                <a:chExt cx="180261" cy="54671"/>
              </a:xfrm>
            </p:grpSpPr>
            <p:cxnSp>
              <p:nvCxnSpPr>
                <p:cNvPr id="40" name="Straight Connector 39"/>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42" name="Group 41"/>
          <p:cNvGrpSpPr/>
          <p:nvPr userDrawn="1"/>
        </p:nvGrpSpPr>
        <p:grpSpPr>
          <a:xfrm>
            <a:off x="3354441" y="2441076"/>
            <a:ext cx="613921" cy="557541"/>
            <a:chOff x="830095" y="1974848"/>
            <a:chExt cx="460441" cy="418156"/>
          </a:xfrm>
        </p:grpSpPr>
        <p:sp>
          <p:nvSpPr>
            <p:cNvPr id="43" name="Right Triangle 42"/>
            <p:cNvSpPr/>
            <p:nvPr/>
          </p:nvSpPr>
          <p:spPr>
            <a:xfrm>
              <a:off x="1065729" y="1974848"/>
              <a:ext cx="224807" cy="19318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44" name="Group 43"/>
            <p:cNvGrpSpPr/>
            <p:nvPr/>
          </p:nvGrpSpPr>
          <p:grpSpPr>
            <a:xfrm>
              <a:off x="830095" y="1974848"/>
              <a:ext cx="236246" cy="418156"/>
              <a:chOff x="830095" y="1974848"/>
              <a:chExt cx="236246" cy="418156"/>
            </a:xfrm>
          </p:grpSpPr>
          <p:sp>
            <p:nvSpPr>
              <p:cNvPr id="45"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46" name="Group 45"/>
              <p:cNvGrpSpPr/>
              <p:nvPr/>
            </p:nvGrpSpPr>
            <p:grpSpPr>
              <a:xfrm>
                <a:off x="849549" y="2288620"/>
                <a:ext cx="180261" cy="54671"/>
                <a:chOff x="1854740" y="1618486"/>
                <a:chExt cx="180261" cy="54671"/>
              </a:xfrm>
            </p:grpSpPr>
            <p:cxnSp>
              <p:nvCxnSpPr>
                <p:cNvPr id="47" name="Straight Connector 46"/>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53" name="Group 52"/>
          <p:cNvGrpSpPr/>
          <p:nvPr userDrawn="1"/>
        </p:nvGrpSpPr>
        <p:grpSpPr>
          <a:xfrm>
            <a:off x="5792841" y="2441076"/>
            <a:ext cx="613921" cy="557541"/>
            <a:chOff x="830095" y="1974848"/>
            <a:chExt cx="460441" cy="418156"/>
          </a:xfrm>
        </p:grpSpPr>
        <p:sp>
          <p:nvSpPr>
            <p:cNvPr id="54" name="Right Triangle 53"/>
            <p:cNvSpPr/>
            <p:nvPr/>
          </p:nvSpPr>
          <p:spPr>
            <a:xfrm>
              <a:off x="1065729" y="1974848"/>
              <a:ext cx="224807" cy="19318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55" name="Group 54"/>
            <p:cNvGrpSpPr/>
            <p:nvPr/>
          </p:nvGrpSpPr>
          <p:grpSpPr>
            <a:xfrm>
              <a:off x="830095" y="1974848"/>
              <a:ext cx="236246" cy="418156"/>
              <a:chOff x="830095" y="1974848"/>
              <a:chExt cx="236246" cy="418156"/>
            </a:xfrm>
          </p:grpSpPr>
          <p:sp>
            <p:nvSpPr>
              <p:cNvPr id="56"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57" name="Group 56"/>
              <p:cNvGrpSpPr/>
              <p:nvPr/>
            </p:nvGrpSpPr>
            <p:grpSpPr>
              <a:xfrm>
                <a:off x="849549" y="2288620"/>
                <a:ext cx="180261" cy="54671"/>
                <a:chOff x="1854740" y="1618486"/>
                <a:chExt cx="180261" cy="54671"/>
              </a:xfrm>
            </p:grpSpPr>
            <p:cxnSp>
              <p:nvCxnSpPr>
                <p:cNvPr id="58" name="Straight Connector 57"/>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0" name="Group 59"/>
          <p:cNvGrpSpPr/>
          <p:nvPr userDrawn="1"/>
        </p:nvGrpSpPr>
        <p:grpSpPr>
          <a:xfrm>
            <a:off x="8231241" y="2441076"/>
            <a:ext cx="613921" cy="557541"/>
            <a:chOff x="830095" y="1974848"/>
            <a:chExt cx="460441" cy="418156"/>
          </a:xfrm>
        </p:grpSpPr>
        <p:sp>
          <p:nvSpPr>
            <p:cNvPr id="61" name="Right Triangle 60"/>
            <p:cNvSpPr/>
            <p:nvPr/>
          </p:nvSpPr>
          <p:spPr>
            <a:xfrm>
              <a:off x="1065729" y="1974848"/>
              <a:ext cx="224807" cy="19318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62" name="Group 61"/>
            <p:cNvGrpSpPr/>
            <p:nvPr/>
          </p:nvGrpSpPr>
          <p:grpSpPr>
            <a:xfrm>
              <a:off x="830095" y="1974848"/>
              <a:ext cx="236246" cy="418156"/>
              <a:chOff x="830095" y="1974848"/>
              <a:chExt cx="236246" cy="418156"/>
            </a:xfrm>
          </p:grpSpPr>
          <p:sp>
            <p:nvSpPr>
              <p:cNvPr id="63"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64" name="Group 63"/>
              <p:cNvGrpSpPr/>
              <p:nvPr/>
            </p:nvGrpSpPr>
            <p:grpSpPr>
              <a:xfrm>
                <a:off x="849549" y="2288620"/>
                <a:ext cx="180261" cy="54671"/>
                <a:chOff x="1854740" y="1618486"/>
                <a:chExt cx="180261" cy="54671"/>
              </a:xfrm>
            </p:grpSpPr>
            <p:cxnSp>
              <p:nvCxnSpPr>
                <p:cNvPr id="65" name="Straight Connector 64"/>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7" name="Group 66"/>
          <p:cNvGrpSpPr/>
          <p:nvPr userDrawn="1"/>
        </p:nvGrpSpPr>
        <p:grpSpPr>
          <a:xfrm>
            <a:off x="10665841" y="2441076"/>
            <a:ext cx="613921" cy="557541"/>
            <a:chOff x="830095" y="1974848"/>
            <a:chExt cx="460441" cy="418156"/>
          </a:xfrm>
        </p:grpSpPr>
        <p:sp>
          <p:nvSpPr>
            <p:cNvPr id="68" name="Right Triangle 67"/>
            <p:cNvSpPr/>
            <p:nvPr/>
          </p:nvSpPr>
          <p:spPr>
            <a:xfrm>
              <a:off x="1065729" y="1974848"/>
              <a:ext cx="224807" cy="193188"/>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69" name="Group 68"/>
            <p:cNvGrpSpPr/>
            <p:nvPr/>
          </p:nvGrpSpPr>
          <p:grpSpPr>
            <a:xfrm>
              <a:off x="830095" y="1974848"/>
              <a:ext cx="236246" cy="418156"/>
              <a:chOff x="830095" y="1974848"/>
              <a:chExt cx="236246" cy="418156"/>
            </a:xfrm>
          </p:grpSpPr>
          <p:sp>
            <p:nvSpPr>
              <p:cNvPr id="70"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71" name="Group 70"/>
              <p:cNvGrpSpPr/>
              <p:nvPr/>
            </p:nvGrpSpPr>
            <p:grpSpPr>
              <a:xfrm>
                <a:off x="849549" y="2288620"/>
                <a:ext cx="180261" cy="54671"/>
                <a:chOff x="1854740" y="1618486"/>
                <a:chExt cx="180261" cy="54671"/>
              </a:xfrm>
            </p:grpSpPr>
            <p:cxnSp>
              <p:nvCxnSpPr>
                <p:cNvPr id="72" name="Straight Connector 71"/>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14" name="Text Placeholder 13"/>
          <p:cNvSpPr>
            <a:spLocks noGrp="1"/>
          </p:cNvSpPr>
          <p:nvPr>
            <p:ph type="body" sz="quarter" idx="10" hasCustomPrompt="1"/>
          </p:nvPr>
        </p:nvSpPr>
        <p:spPr>
          <a:xfrm>
            <a:off x="0" y="1889703"/>
            <a:ext cx="24384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4" name="Text Placeholder 13"/>
          <p:cNvSpPr>
            <a:spLocks noGrp="1"/>
          </p:cNvSpPr>
          <p:nvPr>
            <p:ph type="body" sz="quarter" idx="11" hasCustomPrompt="1"/>
          </p:nvPr>
        </p:nvSpPr>
        <p:spPr>
          <a:xfrm>
            <a:off x="2438400" y="1889703"/>
            <a:ext cx="24384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5" name="Text Placeholder 13"/>
          <p:cNvSpPr>
            <a:spLocks noGrp="1"/>
          </p:cNvSpPr>
          <p:nvPr>
            <p:ph type="body" sz="quarter" idx="12" hasCustomPrompt="1"/>
          </p:nvPr>
        </p:nvSpPr>
        <p:spPr>
          <a:xfrm>
            <a:off x="4876800" y="1889703"/>
            <a:ext cx="24384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6" name="Text Placeholder 13"/>
          <p:cNvSpPr>
            <a:spLocks noGrp="1"/>
          </p:cNvSpPr>
          <p:nvPr>
            <p:ph type="body" sz="quarter" idx="13" hasCustomPrompt="1"/>
          </p:nvPr>
        </p:nvSpPr>
        <p:spPr>
          <a:xfrm>
            <a:off x="7315200" y="1889703"/>
            <a:ext cx="24384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7" name="Text Placeholder 13"/>
          <p:cNvSpPr>
            <a:spLocks noGrp="1"/>
          </p:cNvSpPr>
          <p:nvPr>
            <p:ph type="body" sz="quarter" idx="14" hasCustomPrompt="1"/>
          </p:nvPr>
        </p:nvSpPr>
        <p:spPr>
          <a:xfrm>
            <a:off x="9753600" y="1889703"/>
            <a:ext cx="24384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82" name="Text Placeholder 81"/>
          <p:cNvSpPr>
            <a:spLocks noGrp="1"/>
          </p:cNvSpPr>
          <p:nvPr>
            <p:ph type="body" sz="quarter" idx="15" hasCustomPrompt="1"/>
          </p:nvPr>
        </p:nvSpPr>
        <p:spPr>
          <a:xfrm>
            <a:off x="0" y="3011939"/>
            <a:ext cx="24384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3" name="Text Placeholder 81"/>
          <p:cNvSpPr>
            <a:spLocks noGrp="1"/>
          </p:cNvSpPr>
          <p:nvPr>
            <p:ph type="body" sz="quarter" idx="16" hasCustomPrompt="1"/>
          </p:nvPr>
        </p:nvSpPr>
        <p:spPr>
          <a:xfrm>
            <a:off x="2438400" y="3011939"/>
            <a:ext cx="24384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4" name="Text Placeholder 81"/>
          <p:cNvSpPr>
            <a:spLocks noGrp="1"/>
          </p:cNvSpPr>
          <p:nvPr>
            <p:ph type="body" sz="quarter" idx="17" hasCustomPrompt="1"/>
          </p:nvPr>
        </p:nvSpPr>
        <p:spPr>
          <a:xfrm>
            <a:off x="4876800" y="3011939"/>
            <a:ext cx="24384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5" name="Text Placeholder 81"/>
          <p:cNvSpPr>
            <a:spLocks noGrp="1"/>
          </p:cNvSpPr>
          <p:nvPr>
            <p:ph type="body" sz="quarter" idx="18" hasCustomPrompt="1"/>
          </p:nvPr>
        </p:nvSpPr>
        <p:spPr>
          <a:xfrm>
            <a:off x="7315200" y="3011939"/>
            <a:ext cx="24384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6" name="Text Placeholder 81"/>
          <p:cNvSpPr>
            <a:spLocks noGrp="1"/>
          </p:cNvSpPr>
          <p:nvPr>
            <p:ph type="body" sz="quarter" idx="19" hasCustomPrompt="1"/>
          </p:nvPr>
        </p:nvSpPr>
        <p:spPr>
          <a:xfrm>
            <a:off x="9753600" y="3011939"/>
            <a:ext cx="24384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Tree>
    <p:extLst>
      <p:ext uri="{BB962C8B-B14F-4D97-AF65-F5344CB8AC3E}">
        <p14:creationId xmlns:p14="http://schemas.microsoft.com/office/powerpoint/2010/main" val="37475851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CCF2113D-C64E-4D0E-8B0B-456532406F16}" type="slidenum">
              <a:rPr lang="en-US" smtClean="0"/>
              <a:t>‹#›</a:t>
            </a:fld>
            <a:endParaRPr lang="en-US"/>
          </a:p>
        </p:txBody>
      </p:sp>
    </p:spTree>
    <p:extLst>
      <p:ext uri="{BB962C8B-B14F-4D97-AF65-F5344CB8AC3E}">
        <p14:creationId xmlns:p14="http://schemas.microsoft.com/office/powerpoint/2010/main" val="39974253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1_Blue Background copy">
    <p:bg>
      <p:bgPr>
        <a:gradFill flip="none" rotWithShape="1">
          <a:gsLst>
            <a:gs pos="0">
              <a:srgbClr val="00517E"/>
            </a:gs>
            <a:gs pos="100000">
              <a:schemeClr val="accent3"/>
            </a:gs>
          </a:gsLst>
          <a:path path="circle">
            <a:fillToRect l="50000" t="50000" r="50000" b="50000"/>
          </a:path>
        </a:gradFill>
        <a:effectLst/>
      </p:bgPr>
    </p:bg>
    <p:spTree>
      <p:nvGrpSpPr>
        <p:cNvPr id="1" name=""/>
        <p:cNvGrpSpPr/>
        <p:nvPr/>
      </p:nvGrpSpPr>
      <p:grpSpPr>
        <a:xfrm>
          <a:off x="0" y="0"/>
          <a:ext cx="0" cy="0"/>
          <a:chOff x="0" y="0"/>
          <a:chExt cx="0" cy="0"/>
        </a:xfrm>
      </p:grpSpPr>
      <p:sp>
        <p:nvSpPr>
          <p:cNvPr id="348" name="TextBox 4"/>
          <p:cNvSpPr txBox="1"/>
          <p:nvPr/>
        </p:nvSpPr>
        <p:spPr>
          <a:xfrm>
            <a:off x="4413503" y="6640095"/>
            <a:ext cx="3352803" cy="174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chor="b">
            <a:spAutoFit/>
          </a:bodyPr>
          <a:lstStyle>
            <a:lvl1pPr algn="ctr" defTabSz="274299">
              <a:defRPr sz="400" spc="44">
                <a:solidFill>
                  <a:srgbClr val="08649C"/>
                </a:solidFill>
                <a:latin typeface="Calibri Light"/>
                <a:ea typeface="Calibri Light"/>
                <a:cs typeface="Calibri Light"/>
                <a:sym typeface="Calibri Light"/>
              </a:defRPr>
            </a:lvl1pPr>
          </a:lstStyle>
          <a:p>
            <a:r>
              <a:rPr sz="533"/>
              <a:t>Copyright © SAS Institute Inc. All rights reserved.</a:t>
            </a:r>
          </a:p>
        </p:txBody>
      </p:sp>
      <p:sp>
        <p:nvSpPr>
          <p:cNvPr id="349" name="Title Text"/>
          <p:cNvSpPr txBox="1">
            <a:spLocks noGrp="1"/>
          </p:cNvSpPr>
          <p:nvPr>
            <p:ph type="title"/>
          </p:nvPr>
        </p:nvSpPr>
        <p:spPr>
          <a:prstGeom prst="rect">
            <a:avLst/>
          </a:prstGeom>
        </p:spPr>
        <p:txBody>
          <a:bodyPr lIns="34289" tIns="34289" rIns="34289" bIns="34289" anchor="t"/>
          <a:lstStyle>
            <a:lvl1pPr defTabSz="243827">
              <a:defRPr sz="3467"/>
            </a:lvl1pPr>
          </a:lstStyle>
          <a:p>
            <a:r>
              <a:t>Title Text</a:t>
            </a:r>
          </a:p>
        </p:txBody>
      </p:sp>
      <p:sp>
        <p:nvSpPr>
          <p:cNvPr id="350" name="Body Level One…"/>
          <p:cNvSpPr txBox="1">
            <a:spLocks noGrp="1"/>
          </p:cNvSpPr>
          <p:nvPr>
            <p:ph type="body" sz="quarter" idx="1"/>
          </p:nvPr>
        </p:nvSpPr>
        <p:spPr>
          <a:xfrm>
            <a:off x="835150" y="931647"/>
            <a:ext cx="10521700" cy="365763"/>
          </a:xfrm>
          <a:prstGeom prst="rect">
            <a:avLst/>
          </a:prstGeom>
        </p:spPr>
        <p:txBody>
          <a:bodyPr lIns="34289" tIns="34289" rIns="34289" bIns="34289" anchor="ctr"/>
          <a:lstStyle>
            <a:lvl1pPr marL="0" indent="0" algn="ctr" defTabSz="487656">
              <a:lnSpc>
                <a:spcPct val="100000"/>
              </a:lnSpc>
              <a:spcBef>
                <a:spcPts val="0"/>
              </a:spcBef>
              <a:buClrTx/>
              <a:buSzTx/>
              <a:buFontTx/>
              <a:buNone/>
              <a:defRPr sz="2667">
                <a:solidFill>
                  <a:srgbClr val="3FB4FF"/>
                </a:solidFill>
                <a:latin typeface="+mj-lt"/>
                <a:ea typeface="+mj-ea"/>
                <a:cs typeface="+mj-cs"/>
                <a:sym typeface="Calibri"/>
              </a:defRPr>
            </a:lvl1pPr>
            <a:lvl2pPr marL="596024" indent="-270920" algn="ctr" defTabSz="487656">
              <a:lnSpc>
                <a:spcPct val="100000"/>
              </a:lnSpc>
              <a:spcBef>
                <a:spcPts val="0"/>
              </a:spcBef>
              <a:buClrTx/>
              <a:buFontTx/>
              <a:defRPr sz="2667">
                <a:solidFill>
                  <a:srgbClr val="3FB4FF"/>
                </a:solidFill>
                <a:latin typeface="+mj-lt"/>
                <a:ea typeface="+mj-ea"/>
                <a:cs typeface="+mj-cs"/>
                <a:sym typeface="Calibri"/>
              </a:defRPr>
            </a:lvl2pPr>
            <a:lvl3pPr marL="1011433" indent="-361226" algn="ctr" defTabSz="487656">
              <a:lnSpc>
                <a:spcPct val="100000"/>
              </a:lnSpc>
              <a:spcBef>
                <a:spcPts val="0"/>
              </a:spcBef>
              <a:buClrTx/>
              <a:buFontTx/>
              <a:buChar char="-"/>
              <a:defRPr sz="2667">
                <a:solidFill>
                  <a:srgbClr val="3FB4FF"/>
                </a:solidFill>
                <a:latin typeface="+mj-lt"/>
                <a:ea typeface="+mj-ea"/>
                <a:cs typeface="+mj-cs"/>
                <a:sym typeface="Calibri"/>
              </a:defRPr>
            </a:lvl3pPr>
            <a:lvl4pPr marL="1381691" indent="-406379" algn="ctr" defTabSz="487656">
              <a:lnSpc>
                <a:spcPct val="100000"/>
              </a:lnSpc>
              <a:spcBef>
                <a:spcPts val="0"/>
              </a:spcBef>
              <a:buClrTx/>
              <a:buFontTx/>
              <a:defRPr sz="2667">
                <a:solidFill>
                  <a:srgbClr val="3FB4FF"/>
                </a:solidFill>
                <a:latin typeface="+mj-lt"/>
                <a:ea typeface="+mj-ea"/>
                <a:cs typeface="+mj-cs"/>
                <a:sym typeface="Calibri"/>
              </a:defRPr>
            </a:lvl4pPr>
            <a:lvl5pPr marL="1800574" indent="-500158" algn="ctr" defTabSz="487656">
              <a:lnSpc>
                <a:spcPct val="100000"/>
              </a:lnSpc>
              <a:spcBef>
                <a:spcPts val="0"/>
              </a:spcBef>
              <a:buClrTx/>
              <a:buFontTx/>
              <a:defRPr sz="2667">
                <a:solidFill>
                  <a:srgbClr val="3FB4FF"/>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51" name="Slide Number"/>
          <p:cNvSpPr txBox="1">
            <a:spLocks noGrp="1"/>
          </p:cNvSpPr>
          <p:nvPr>
            <p:ph type="sldNum" sz="quarter" idx="2"/>
          </p:nvPr>
        </p:nvSpPr>
        <p:spPr>
          <a:xfrm>
            <a:off x="5957080" y="6393703"/>
            <a:ext cx="277840" cy="253914"/>
          </a:xfrm>
          <a:prstGeom prst="rect">
            <a:avLst/>
          </a:prstGeom>
        </p:spPr>
        <p:txBody>
          <a:bodyPr lIns="34289" tIns="34289" rIns="34289" bIns="34289" anchor="b"/>
          <a:lstStyle>
            <a:lvl1pPr algn="ctr" defTabSz="243827">
              <a:defRPr sz="1200">
                <a:solidFill>
                  <a:srgbClr val="D9D9D9"/>
                </a:solidFill>
              </a:defRPr>
            </a:lvl1pPr>
          </a:lstStyle>
          <a:p>
            <a:fld id="{86CB4B4D-7CA3-9044-876B-883B54F8677D}" type="slidenum">
              <a:t>‹#›</a:t>
            </a:fld>
            <a:endParaRPr/>
          </a:p>
        </p:txBody>
      </p:sp>
    </p:spTree>
    <p:extLst>
      <p:ext uri="{BB962C8B-B14F-4D97-AF65-F5344CB8AC3E}">
        <p14:creationId xmlns:p14="http://schemas.microsoft.com/office/powerpoint/2010/main" val="2576549057"/>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Key themes and features - Alt - 4">
    <p:spTree>
      <p:nvGrpSpPr>
        <p:cNvPr id="1" name=""/>
        <p:cNvGrpSpPr/>
        <p:nvPr/>
      </p:nvGrpSpPr>
      <p:grpSpPr>
        <a:xfrm>
          <a:off x="0" y="0"/>
          <a:ext cx="0" cy="0"/>
          <a:chOff x="0" y="0"/>
          <a:chExt cx="0" cy="0"/>
        </a:xfrm>
      </p:grpSpPr>
      <p:sp>
        <p:nvSpPr>
          <p:cNvPr id="49" name="Rectangle 48"/>
          <p:cNvSpPr/>
          <p:nvPr userDrawn="1"/>
        </p:nvSpPr>
        <p:spPr>
          <a:xfrm>
            <a:off x="0" y="1631081"/>
            <a:ext cx="12192000" cy="1067020"/>
          </a:xfrm>
          <a:prstGeom prst="rect">
            <a:avLst/>
          </a:prstGeom>
          <a:gradFill>
            <a:gsLst>
              <a:gs pos="0">
                <a:srgbClr val="00517E">
                  <a:alpha val="65000"/>
                </a:srgbClr>
              </a:gs>
              <a:gs pos="100000">
                <a:srgbClr val="04304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50" name="Text Placeholder 2"/>
          <p:cNvSpPr txBox="1">
            <a:spLocks/>
          </p:cNvSpPr>
          <p:nvPr userDrawn="1"/>
        </p:nvSpPr>
        <p:spPr>
          <a:xfrm flipH="1">
            <a:off x="1529347" y="381001"/>
            <a:ext cx="4566653" cy="919748"/>
          </a:xfrm>
          <a:prstGeom prst="rect">
            <a:avLst/>
          </a:prstGeom>
        </p:spPr>
        <p:txBody>
          <a:bodyPr vert="horz" wrap="square" lIns="121920" tIns="60960" rIns="121920" bIns="60960" rtlCol="0" anchor="ctr"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l">
              <a:buClr>
                <a:srgbClr val="0074BE"/>
              </a:buClr>
            </a:pPr>
            <a:r>
              <a:rPr lang="en-US" sz="3200" dirty="0">
                <a:solidFill>
                  <a:srgbClr val="04304B"/>
                </a:solidFill>
              </a:rPr>
              <a:t>How do we get there?</a:t>
            </a:r>
          </a:p>
        </p:txBody>
      </p:sp>
      <p:sp>
        <p:nvSpPr>
          <p:cNvPr id="51" name="Freeform 50"/>
          <p:cNvSpPr>
            <a:spLocks noChangeAspect="1" noEditPoints="1"/>
          </p:cNvSpPr>
          <p:nvPr userDrawn="1"/>
        </p:nvSpPr>
        <p:spPr bwMode="auto">
          <a:xfrm>
            <a:off x="268224" y="268224"/>
            <a:ext cx="919744" cy="953856"/>
          </a:xfrm>
          <a:custGeom>
            <a:avLst/>
            <a:gdLst>
              <a:gd name="T0" fmla="*/ 2025 w 5554"/>
              <a:gd name="T1" fmla="*/ 232 h 5760"/>
              <a:gd name="T2" fmla="*/ 1288 w 5554"/>
              <a:gd name="T3" fmla="*/ 532 h 5760"/>
              <a:gd name="T4" fmla="*/ 671 w 5554"/>
              <a:gd name="T5" fmla="*/ 1028 h 5760"/>
              <a:gd name="T6" fmla="*/ 217 w 5554"/>
              <a:gd name="T7" fmla="*/ 1695 h 5760"/>
              <a:gd name="T8" fmla="*/ 2703 w 5554"/>
              <a:gd name="T9" fmla="*/ 747 h 5760"/>
              <a:gd name="T10" fmla="*/ 2921 w 5554"/>
              <a:gd name="T11" fmla="*/ 773 h 5760"/>
              <a:gd name="T12" fmla="*/ 4824 w 5554"/>
              <a:gd name="T13" fmla="*/ 2671 h 5760"/>
              <a:gd name="T14" fmla="*/ 4861 w 5554"/>
              <a:gd name="T15" fmla="*/ 2929 h 5760"/>
              <a:gd name="T16" fmla="*/ 3016 w 5554"/>
              <a:gd name="T17" fmla="*/ 4858 h 5760"/>
              <a:gd name="T18" fmla="*/ 2748 w 5554"/>
              <a:gd name="T19" fmla="*/ 4969 h 5760"/>
              <a:gd name="T20" fmla="*/ 2670 w 5554"/>
              <a:gd name="T21" fmla="*/ 4891 h 5760"/>
              <a:gd name="T22" fmla="*/ 430 w 5554"/>
              <a:gd name="T23" fmla="*/ 4432 h 5760"/>
              <a:gd name="T24" fmla="*/ 950 w 5554"/>
              <a:gd name="T25" fmla="*/ 4995 h 5760"/>
              <a:gd name="T26" fmla="*/ 1606 w 5554"/>
              <a:gd name="T27" fmla="*/ 5388 h 5760"/>
              <a:gd name="T28" fmla="*/ 2355 w 5554"/>
              <a:gd name="T29" fmla="*/ 5585 h 5760"/>
              <a:gd name="T30" fmla="*/ 3180 w 5554"/>
              <a:gd name="T31" fmla="*/ 5558 h 5760"/>
              <a:gd name="T32" fmla="*/ 3954 w 5554"/>
              <a:gd name="T33" fmla="*/ 5285 h 5760"/>
              <a:gd name="T34" fmla="*/ 4600 w 5554"/>
              <a:gd name="T35" fmla="*/ 4805 h 5760"/>
              <a:gd name="T36" fmla="*/ 5079 w 5554"/>
              <a:gd name="T37" fmla="*/ 4159 h 5760"/>
              <a:gd name="T38" fmla="*/ 5352 w 5554"/>
              <a:gd name="T39" fmla="*/ 3388 h 5760"/>
              <a:gd name="T40" fmla="*/ 5378 w 5554"/>
              <a:gd name="T41" fmla="*/ 2538 h 5760"/>
              <a:gd name="T42" fmla="*/ 5152 w 5554"/>
              <a:gd name="T43" fmla="*/ 1745 h 5760"/>
              <a:gd name="T44" fmla="*/ 4710 w 5554"/>
              <a:gd name="T45" fmla="*/ 1072 h 5760"/>
              <a:gd name="T46" fmla="*/ 4094 w 5554"/>
              <a:gd name="T47" fmla="*/ 555 h 5760"/>
              <a:gd name="T48" fmla="*/ 3342 w 5554"/>
              <a:gd name="T49" fmla="*/ 239 h 5760"/>
              <a:gd name="T50" fmla="*/ 2671 w 5554"/>
              <a:gd name="T51" fmla="*/ 0 h 5760"/>
              <a:gd name="T52" fmla="*/ 3519 w 5554"/>
              <a:gd name="T53" fmla="*/ 127 h 5760"/>
              <a:gd name="T54" fmla="*/ 4267 w 5554"/>
              <a:gd name="T55" fmla="*/ 482 h 5760"/>
              <a:gd name="T56" fmla="*/ 4876 w 5554"/>
              <a:gd name="T57" fmla="*/ 1026 h 5760"/>
              <a:gd name="T58" fmla="*/ 5311 w 5554"/>
              <a:gd name="T59" fmla="*/ 1721 h 5760"/>
              <a:gd name="T60" fmla="*/ 5533 w 5554"/>
              <a:gd name="T61" fmla="*/ 2533 h 5760"/>
              <a:gd name="T62" fmla="*/ 5509 w 5554"/>
              <a:gd name="T63" fmla="*/ 3397 h 5760"/>
              <a:gd name="T64" fmla="*/ 5240 w 5554"/>
              <a:gd name="T65" fmla="*/ 4187 h 5760"/>
              <a:gd name="T66" fmla="*/ 4766 w 5554"/>
              <a:gd name="T67" fmla="*/ 4858 h 5760"/>
              <a:gd name="T68" fmla="*/ 4127 w 5554"/>
              <a:gd name="T69" fmla="*/ 5366 h 5760"/>
              <a:gd name="T70" fmla="*/ 3356 w 5554"/>
              <a:gd name="T71" fmla="*/ 5678 h 5760"/>
              <a:gd name="T72" fmla="*/ 2505 w 5554"/>
              <a:gd name="T73" fmla="*/ 5755 h 5760"/>
              <a:gd name="T74" fmla="*/ 1709 w 5554"/>
              <a:gd name="T75" fmla="*/ 5596 h 5760"/>
              <a:gd name="T76" fmla="*/ 999 w 5554"/>
              <a:gd name="T77" fmla="*/ 5229 h 5760"/>
              <a:gd name="T78" fmla="*/ 419 w 5554"/>
              <a:gd name="T79" fmla="*/ 4680 h 5760"/>
              <a:gd name="T80" fmla="*/ 5 w 5554"/>
              <a:gd name="T81" fmla="*/ 3974 h 5760"/>
              <a:gd name="T82" fmla="*/ 38 w 5554"/>
              <a:gd name="T83" fmla="*/ 3877 h 5760"/>
              <a:gd name="T84" fmla="*/ 82 w 5554"/>
              <a:gd name="T85" fmla="*/ 3866 h 5760"/>
              <a:gd name="T86" fmla="*/ 2822 w 5554"/>
              <a:gd name="T87" fmla="*/ 3919 h 5760"/>
              <a:gd name="T88" fmla="*/ 2906 w 5554"/>
              <a:gd name="T89" fmla="*/ 4748 h 5760"/>
              <a:gd name="T90" fmla="*/ 4712 w 5554"/>
              <a:gd name="T91" fmla="*/ 2850 h 5760"/>
              <a:gd name="T92" fmla="*/ 2906 w 5554"/>
              <a:gd name="T93" fmla="*/ 953 h 5760"/>
              <a:gd name="T94" fmla="*/ 2822 w 5554"/>
              <a:gd name="T95" fmla="*/ 1798 h 5760"/>
              <a:gd name="T96" fmla="*/ 100 w 5554"/>
              <a:gd name="T97" fmla="*/ 1850 h 5760"/>
              <a:gd name="T98" fmla="*/ 28 w 5554"/>
              <a:gd name="T99" fmla="*/ 1805 h 5760"/>
              <a:gd name="T100" fmla="*/ 169 w 5554"/>
              <a:gd name="T101" fmla="*/ 1449 h 5760"/>
              <a:gd name="T102" fmla="*/ 657 w 5554"/>
              <a:gd name="T103" fmla="*/ 819 h 5760"/>
              <a:gd name="T104" fmla="*/ 1289 w 5554"/>
              <a:gd name="T105" fmla="*/ 353 h 5760"/>
              <a:gd name="T106" fmla="*/ 2030 w 5554"/>
              <a:gd name="T107" fmla="*/ 72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4" h="5760">
                <a:moveTo>
                  <a:pt x="2671" y="155"/>
                </a:moveTo>
                <a:lnTo>
                  <a:pt x="2507" y="161"/>
                </a:lnTo>
                <a:lnTo>
                  <a:pt x="2345" y="175"/>
                </a:lnTo>
                <a:lnTo>
                  <a:pt x="2184" y="199"/>
                </a:lnTo>
                <a:lnTo>
                  <a:pt x="2025" y="232"/>
                </a:lnTo>
                <a:lnTo>
                  <a:pt x="1871" y="276"/>
                </a:lnTo>
                <a:lnTo>
                  <a:pt x="1719" y="326"/>
                </a:lnTo>
                <a:lnTo>
                  <a:pt x="1571" y="387"/>
                </a:lnTo>
                <a:lnTo>
                  <a:pt x="1427" y="456"/>
                </a:lnTo>
                <a:lnTo>
                  <a:pt x="1288" y="532"/>
                </a:lnTo>
                <a:lnTo>
                  <a:pt x="1153" y="616"/>
                </a:lnTo>
                <a:lnTo>
                  <a:pt x="1024" y="709"/>
                </a:lnTo>
                <a:lnTo>
                  <a:pt x="902" y="808"/>
                </a:lnTo>
                <a:lnTo>
                  <a:pt x="783" y="915"/>
                </a:lnTo>
                <a:lnTo>
                  <a:pt x="671" y="1028"/>
                </a:lnTo>
                <a:lnTo>
                  <a:pt x="566" y="1149"/>
                </a:lnTo>
                <a:lnTo>
                  <a:pt x="466" y="1276"/>
                </a:lnTo>
                <a:lnTo>
                  <a:pt x="376" y="1410"/>
                </a:lnTo>
                <a:lnTo>
                  <a:pt x="292" y="1550"/>
                </a:lnTo>
                <a:lnTo>
                  <a:pt x="217" y="1695"/>
                </a:lnTo>
                <a:lnTo>
                  <a:pt x="2670" y="1695"/>
                </a:lnTo>
                <a:lnTo>
                  <a:pt x="2670" y="810"/>
                </a:lnTo>
                <a:lnTo>
                  <a:pt x="2675" y="785"/>
                </a:lnTo>
                <a:lnTo>
                  <a:pt x="2685" y="765"/>
                </a:lnTo>
                <a:lnTo>
                  <a:pt x="2703" y="747"/>
                </a:lnTo>
                <a:lnTo>
                  <a:pt x="2724" y="737"/>
                </a:lnTo>
                <a:lnTo>
                  <a:pt x="2748" y="733"/>
                </a:lnTo>
                <a:lnTo>
                  <a:pt x="2808" y="737"/>
                </a:lnTo>
                <a:lnTo>
                  <a:pt x="2865" y="751"/>
                </a:lnTo>
                <a:lnTo>
                  <a:pt x="2921" y="773"/>
                </a:lnTo>
                <a:lnTo>
                  <a:pt x="2970" y="805"/>
                </a:lnTo>
                <a:lnTo>
                  <a:pt x="3016" y="843"/>
                </a:lnTo>
                <a:lnTo>
                  <a:pt x="4758" y="2583"/>
                </a:lnTo>
                <a:lnTo>
                  <a:pt x="4794" y="2625"/>
                </a:lnTo>
                <a:lnTo>
                  <a:pt x="4824" y="2671"/>
                </a:lnTo>
                <a:lnTo>
                  <a:pt x="4845" y="2721"/>
                </a:lnTo>
                <a:lnTo>
                  <a:pt x="4861" y="2772"/>
                </a:lnTo>
                <a:lnTo>
                  <a:pt x="4868" y="2824"/>
                </a:lnTo>
                <a:lnTo>
                  <a:pt x="4868" y="2877"/>
                </a:lnTo>
                <a:lnTo>
                  <a:pt x="4861" y="2929"/>
                </a:lnTo>
                <a:lnTo>
                  <a:pt x="4845" y="2981"/>
                </a:lnTo>
                <a:lnTo>
                  <a:pt x="4824" y="3030"/>
                </a:lnTo>
                <a:lnTo>
                  <a:pt x="4794" y="3075"/>
                </a:lnTo>
                <a:lnTo>
                  <a:pt x="4758" y="3119"/>
                </a:lnTo>
                <a:lnTo>
                  <a:pt x="3016" y="4858"/>
                </a:lnTo>
                <a:lnTo>
                  <a:pt x="2970" y="4898"/>
                </a:lnTo>
                <a:lnTo>
                  <a:pt x="2921" y="4927"/>
                </a:lnTo>
                <a:lnTo>
                  <a:pt x="2865" y="4950"/>
                </a:lnTo>
                <a:lnTo>
                  <a:pt x="2808" y="4964"/>
                </a:lnTo>
                <a:lnTo>
                  <a:pt x="2748" y="4969"/>
                </a:lnTo>
                <a:lnTo>
                  <a:pt x="2724" y="4964"/>
                </a:lnTo>
                <a:lnTo>
                  <a:pt x="2703" y="4954"/>
                </a:lnTo>
                <a:lnTo>
                  <a:pt x="2685" y="4936"/>
                </a:lnTo>
                <a:lnTo>
                  <a:pt x="2675" y="4915"/>
                </a:lnTo>
                <a:lnTo>
                  <a:pt x="2670" y="4891"/>
                </a:lnTo>
                <a:lnTo>
                  <a:pt x="2670" y="4022"/>
                </a:lnTo>
                <a:lnTo>
                  <a:pt x="196" y="4022"/>
                </a:lnTo>
                <a:lnTo>
                  <a:pt x="266" y="4165"/>
                </a:lnTo>
                <a:lnTo>
                  <a:pt x="344" y="4301"/>
                </a:lnTo>
                <a:lnTo>
                  <a:pt x="430" y="4432"/>
                </a:lnTo>
                <a:lnTo>
                  <a:pt x="521" y="4557"/>
                </a:lnTo>
                <a:lnTo>
                  <a:pt x="620" y="4676"/>
                </a:lnTo>
                <a:lnTo>
                  <a:pt x="725" y="4790"/>
                </a:lnTo>
                <a:lnTo>
                  <a:pt x="835" y="4896"/>
                </a:lnTo>
                <a:lnTo>
                  <a:pt x="950" y="4995"/>
                </a:lnTo>
                <a:lnTo>
                  <a:pt x="1073" y="5090"/>
                </a:lnTo>
                <a:lnTo>
                  <a:pt x="1199" y="5175"/>
                </a:lnTo>
                <a:lnTo>
                  <a:pt x="1330" y="5254"/>
                </a:lnTo>
                <a:lnTo>
                  <a:pt x="1466" y="5325"/>
                </a:lnTo>
                <a:lnTo>
                  <a:pt x="1606" y="5388"/>
                </a:lnTo>
                <a:lnTo>
                  <a:pt x="1749" y="5446"/>
                </a:lnTo>
                <a:lnTo>
                  <a:pt x="1896" y="5493"/>
                </a:lnTo>
                <a:lnTo>
                  <a:pt x="2046" y="5533"/>
                </a:lnTo>
                <a:lnTo>
                  <a:pt x="2200" y="5563"/>
                </a:lnTo>
                <a:lnTo>
                  <a:pt x="2355" y="5585"/>
                </a:lnTo>
                <a:lnTo>
                  <a:pt x="2512" y="5599"/>
                </a:lnTo>
                <a:lnTo>
                  <a:pt x="2671" y="5605"/>
                </a:lnTo>
                <a:lnTo>
                  <a:pt x="2844" y="5599"/>
                </a:lnTo>
                <a:lnTo>
                  <a:pt x="3014" y="5584"/>
                </a:lnTo>
                <a:lnTo>
                  <a:pt x="3180" y="5558"/>
                </a:lnTo>
                <a:lnTo>
                  <a:pt x="3342" y="5521"/>
                </a:lnTo>
                <a:lnTo>
                  <a:pt x="3501" y="5475"/>
                </a:lnTo>
                <a:lnTo>
                  <a:pt x="3657" y="5421"/>
                </a:lnTo>
                <a:lnTo>
                  <a:pt x="3807" y="5357"/>
                </a:lnTo>
                <a:lnTo>
                  <a:pt x="3954" y="5285"/>
                </a:lnTo>
                <a:lnTo>
                  <a:pt x="4094" y="5205"/>
                </a:lnTo>
                <a:lnTo>
                  <a:pt x="4230" y="5116"/>
                </a:lnTo>
                <a:lnTo>
                  <a:pt x="4359" y="5020"/>
                </a:lnTo>
                <a:lnTo>
                  <a:pt x="4483" y="4915"/>
                </a:lnTo>
                <a:lnTo>
                  <a:pt x="4600" y="4805"/>
                </a:lnTo>
                <a:lnTo>
                  <a:pt x="4710" y="4688"/>
                </a:lnTo>
                <a:lnTo>
                  <a:pt x="4813" y="4564"/>
                </a:lnTo>
                <a:lnTo>
                  <a:pt x="4910" y="4435"/>
                </a:lnTo>
                <a:lnTo>
                  <a:pt x="4999" y="4301"/>
                </a:lnTo>
                <a:lnTo>
                  <a:pt x="5079" y="4159"/>
                </a:lnTo>
                <a:lnTo>
                  <a:pt x="5152" y="4015"/>
                </a:lnTo>
                <a:lnTo>
                  <a:pt x="5215" y="3864"/>
                </a:lnTo>
                <a:lnTo>
                  <a:pt x="5269" y="3709"/>
                </a:lnTo>
                <a:lnTo>
                  <a:pt x="5317" y="3550"/>
                </a:lnTo>
                <a:lnTo>
                  <a:pt x="5352" y="3388"/>
                </a:lnTo>
                <a:lnTo>
                  <a:pt x="5378" y="3222"/>
                </a:lnTo>
                <a:lnTo>
                  <a:pt x="5394" y="3053"/>
                </a:lnTo>
                <a:lnTo>
                  <a:pt x="5399" y="2878"/>
                </a:lnTo>
                <a:lnTo>
                  <a:pt x="5394" y="2707"/>
                </a:lnTo>
                <a:lnTo>
                  <a:pt x="5378" y="2538"/>
                </a:lnTo>
                <a:lnTo>
                  <a:pt x="5352" y="2372"/>
                </a:lnTo>
                <a:lnTo>
                  <a:pt x="5317" y="2210"/>
                </a:lnTo>
                <a:lnTo>
                  <a:pt x="5269" y="2051"/>
                </a:lnTo>
                <a:lnTo>
                  <a:pt x="5215" y="1896"/>
                </a:lnTo>
                <a:lnTo>
                  <a:pt x="5152" y="1745"/>
                </a:lnTo>
                <a:lnTo>
                  <a:pt x="5079" y="1601"/>
                </a:lnTo>
                <a:lnTo>
                  <a:pt x="4999" y="1459"/>
                </a:lnTo>
                <a:lnTo>
                  <a:pt x="4910" y="1325"/>
                </a:lnTo>
                <a:lnTo>
                  <a:pt x="4813" y="1196"/>
                </a:lnTo>
                <a:lnTo>
                  <a:pt x="4710" y="1072"/>
                </a:lnTo>
                <a:lnTo>
                  <a:pt x="4600" y="955"/>
                </a:lnTo>
                <a:lnTo>
                  <a:pt x="4483" y="845"/>
                </a:lnTo>
                <a:lnTo>
                  <a:pt x="4359" y="740"/>
                </a:lnTo>
                <a:lnTo>
                  <a:pt x="4230" y="644"/>
                </a:lnTo>
                <a:lnTo>
                  <a:pt x="4094" y="555"/>
                </a:lnTo>
                <a:lnTo>
                  <a:pt x="3954" y="475"/>
                </a:lnTo>
                <a:lnTo>
                  <a:pt x="3807" y="403"/>
                </a:lnTo>
                <a:lnTo>
                  <a:pt x="3657" y="339"/>
                </a:lnTo>
                <a:lnTo>
                  <a:pt x="3501" y="285"/>
                </a:lnTo>
                <a:lnTo>
                  <a:pt x="3342" y="239"/>
                </a:lnTo>
                <a:lnTo>
                  <a:pt x="3180" y="202"/>
                </a:lnTo>
                <a:lnTo>
                  <a:pt x="3014" y="176"/>
                </a:lnTo>
                <a:lnTo>
                  <a:pt x="2844" y="161"/>
                </a:lnTo>
                <a:lnTo>
                  <a:pt x="2671" y="155"/>
                </a:lnTo>
                <a:close/>
                <a:moveTo>
                  <a:pt x="2671" y="0"/>
                </a:moveTo>
                <a:lnTo>
                  <a:pt x="2848" y="5"/>
                </a:lnTo>
                <a:lnTo>
                  <a:pt x="3021" y="21"/>
                </a:lnTo>
                <a:lnTo>
                  <a:pt x="3190" y="47"/>
                </a:lnTo>
                <a:lnTo>
                  <a:pt x="3356" y="82"/>
                </a:lnTo>
                <a:lnTo>
                  <a:pt x="3519" y="127"/>
                </a:lnTo>
                <a:lnTo>
                  <a:pt x="3678" y="180"/>
                </a:lnTo>
                <a:lnTo>
                  <a:pt x="3832" y="243"/>
                </a:lnTo>
                <a:lnTo>
                  <a:pt x="3982" y="314"/>
                </a:lnTo>
                <a:lnTo>
                  <a:pt x="4127" y="394"/>
                </a:lnTo>
                <a:lnTo>
                  <a:pt x="4267" y="482"/>
                </a:lnTo>
                <a:lnTo>
                  <a:pt x="4399" y="576"/>
                </a:lnTo>
                <a:lnTo>
                  <a:pt x="4529" y="679"/>
                </a:lnTo>
                <a:lnTo>
                  <a:pt x="4651" y="787"/>
                </a:lnTo>
                <a:lnTo>
                  <a:pt x="4766" y="902"/>
                </a:lnTo>
                <a:lnTo>
                  <a:pt x="4876" y="1026"/>
                </a:lnTo>
                <a:lnTo>
                  <a:pt x="4978" y="1154"/>
                </a:lnTo>
                <a:lnTo>
                  <a:pt x="5074" y="1288"/>
                </a:lnTo>
                <a:lnTo>
                  <a:pt x="5161" y="1428"/>
                </a:lnTo>
                <a:lnTo>
                  <a:pt x="5240" y="1573"/>
                </a:lnTo>
                <a:lnTo>
                  <a:pt x="5311" y="1721"/>
                </a:lnTo>
                <a:lnTo>
                  <a:pt x="5374" y="1876"/>
                </a:lnTo>
                <a:lnTo>
                  <a:pt x="5428" y="2035"/>
                </a:lnTo>
                <a:lnTo>
                  <a:pt x="5474" y="2198"/>
                </a:lnTo>
                <a:lnTo>
                  <a:pt x="5509" y="2363"/>
                </a:lnTo>
                <a:lnTo>
                  <a:pt x="5533" y="2533"/>
                </a:lnTo>
                <a:lnTo>
                  <a:pt x="5549" y="2705"/>
                </a:lnTo>
                <a:lnTo>
                  <a:pt x="5554" y="2878"/>
                </a:lnTo>
                <a:lnTo>
                  <a:pt x="5549" y="3055"/>
                </a:lnTo>
                <a:lnTo>
                  <a:pt x="5533" y="3227"/>
                </a:lnTo>
                <a:lnTo>
                  <a:pt x="5509" y="3397"/>
                </a:lnTo>
                <a:lnTo>
                  <a:pt x="5474" y="3562"/>
                </a:lnTo>
                <a:lnTo>
                  <a:pt x="5428" y="3725"/>
                </a:lnTo>
                <a:lnTo>
                  <a:pt x="5374" y="3884"/>
                </a:lnTo>
                <a:lnTo>
                  <a:pt x="5311" y="4037"/>
                </a:lnTo>
                <a:lnTo>
                  <a:pt x="5240" y="4187"/>
                </a:lnTo>
                <a:lnTo>
                  <a:pt x="5161" y="4332"/>
                </a:lnTo>
                <a:lnTo>
                  <a:pt x="5074" y="4472"/>
                </a:lnTo>
                <a:lnTo>
                  <a:pt x="4978" y="4606"/>
                </a:lnTo>
                <a:lnTo>
                  <a:pt x="4876" y="4734"/>
                </a:lnTo>
                <a:lnTo>
                  <a:pt x="4766" y="4858"/>
                </a:lnTo>
                <a:lnTo>
                  <a:pt x="4651" y="4973"/>
                </a:lnTo>
                <a:lnTo>
                  <a:pt x="4529" y="5081"/>
                </a:lnTo>
                <a:lnTo>
                  <a:pt x="4399" y="5184"/>
                </a:lnTo>
                <a:lnTo>
                  <a:pt x="4267" y="5278"/>
                </a:lnTo>
                <a:lnTo>
                  <a:pt x="4127" y="5366"/>
                </a:lnTo>
                <a:lnTo>
                  <a:pt x="3982" y="5446"/>
                </a:lnTo>
                <a:lnTo>
                  <a:pt x="3832" y="5517"/>
                </a:lnTo>
                <a:lnTo>
                  <a:pt x="3678" y="5580"/>
                </a:lnTo>
                <a:lnTo>
                  <a:pt x="3519" y="5633"/>
                </a:lnTo>
                <a:lnTo>
                  <a:pt x="3356" y="5678"/>
                </a:lnTo>
                <a:lnTo>
                  <a:pt x="3190" y="5713"/>
                </a:lnTo>
                <a:lnTo>
                  <a:pt x="3021" y="5739"/>
                </a:lnTo>
                <a:lnTo>
                  <a:pt x="2848" y="5755"/>
                </a:lnTo>
                <a:lnTo>
                  <a:pt x="2671" y="5760"/>
                </a:lnTo>
                <a:lnTo>
                  <a:pt x="2505" y="5755"/>
                </a:lnTo>
                <a:lnTo>
                  <a:pt x="2341" y="5741"/>
                </a:lnTo>
                <a:lnTo>
                  <a:pt x="2179" y="5718"/>
                </a:lnTo>
                <a:lnTo>
                  <a:pt x="2018" y="5687"/>
                </a:lnTo>
                <a:lnTo>
                  <a:pt x="1862" y="5645"/>
                </a:lnTo>
                <a:lnTo>
                  <a:pt x="1709" y="5596"/>
                </a:lnTo>
                <a:lnTo>
                  <a:pt x="1558" y="5538"/>
                </a:lnTo>
                <a:lnTo>
                  <a:pt x="1412" y="5472"/>
                </a:lnTo>
                <a:lnTo>
                  <a:pt x="1270" y="5399"/>
                </a:lnTo>
                <a:lnTo>
                  <a:pt x="1132" y="5317"/>
                </a:lnTo>
                <a:lnTo>
                  <a:pt x="999" y="5229"/>
                </a:lnTo>
                <a:lnTo>
                  <a:pt x="874" y="5133"/>
                </a:lnTo>
                <a:lnTo>
                  <a:pt x="751" y="5030"/>
                </a:lnTo>
                <a:lnTo>
                  <a:pt x="634" y="4919"/>
                </a:lnTo>
                <a:lnTo>
                  <a:pt x="524" y="4803"/>
                </a:lnTo>
                <a:lnTo>
                  <a:pt x="419" y="4680"/>
                </a:lnTo>
                <a:lnTo>
                  <a:pt x="321" y="4550"/>
                </a:lnTo>
                <a:lnTo>
                  <a:pt x="232" y="4414"/>
                </a:lnTo>
                <a:lnTo>
                  <a:pt x="149" y="4275"/>
                </a:lnTo>
                <a:lnTo>
                  <a:pt x="73" y="4126"/>
                </a:lnTo>
                <a:lnTo>
                  <a:pt x="5" y="3974"/>
                </a:lnTo>
                <a:lnTo>
                  <a:pt x="0" y="3953"/>
                </a:lnTo>
                <a:lnTo>
                  <a:pt x="0" y="3931"/>
                </a:lnTo>
                <a:lnTo>
                  <a:pt x="9" y="3910"/>
                </a:lnTo>
                <a:lnTo>
                  <a:pt x="21" y="3891"/>
                </a:lnTo>
                <a:lnTo>
                  <a:pt x="38" y="3877"/>
                </a:lnTo>
                <a:lnTo>
                  <a:pt x="59" y="3870"/>
                </a:lnTo>
                <a:lnTo>
                  <a:pt x="65" y="3868"/>
                </a:lnTo>
                <a:lnTo>
                  <a:pt x="72" y="3868"/>
                </a:lnTo>
                <a:lnTo>
                  <a:pt x="77" y="3866"/>
                </a:lnTo>
                <a:lnTo>
                  <a:pt x="82" y="3866"/>
                </a:lnTo>
                <a:lnTo>
                  <a:pt x="2748" y="3866"/>
                </a:lnTo>
                <a:lnTo>
                  <a:pt x="2773" y="3870"/>
                </a:lnTo>
                <a:lnTo>
                  <a:pt x="2794" y="3882"/>
                </a:lnTo>
                <a:lnTo>
                  <a:pt x="2811" y="3898"/>
                </a:lnTo>
                <a:lnTo>
                  <a:pt x="2822" y="3919"/>
                </a:lnTo>
                <a:lnTo>
                  <a:pt x="2827" y="3945"/>
                </a:lnTo>
                <a:lnTo>
                  <a:pt x="2827" y="4800"/>
                </a:lnTo>
                <a:lnTo>
                  <a:pt x="2855" y="4786"/>
                </a:lnTo>
                <a:lnTo>
                  <a:pt x="2881" y="4769"/>
                </a:lnTo>
                <a:lnTo>
                  <a:pt x="2906" y="4748"/>
                </a:lnTo>
                <a:lnTo>
                  <a:pt x="4647" y="3009"/>
                </a:lnTo>
                <a:lnTo>
                  <a:pt x="4675" y="2974"/>
                </a:lnTo>
                <a:lnTo>
                  <a:pt x="4696" y="2936"/>
                </a:lnTo>
                <a:lnTo>
                  <a:pt x="4709" y="2894"/>
                </a:lnTo>
                <a:lnTo>
                  <a:pt x="4712" y="2850"/>
                </a:lnTo>
                <a:lnTo>
                  <a:pt x="4709" y="2807"/>
                </a:lnTo>
                <a:lnTo>
                  <a:pt x="4696" y="2765"/>
                </a:lnTo>
                <a:lnTo>
                  <a:pt x="4675" y="2726"/>
                </a:lnTo>
                <a:lnTo>
                  <a:pt x="4647" y="2693"/>
                </a:lnTo>
                <a:lnTo>
                  <a:pt x="2906" y="953"/>
                </a:lnTo>
                <a:lnTo>
                  <a:pt x="2881" y="932"/>
                </a:lnTo>
                <a:lnTo>
                  <a:pt x="2855" y="915"/>
                </a:lnTo>
                <a:lnTo>
                  <a:pt x="2827" y="902"/>
                </a:lnTo>
                <a:lnTo>
                  <a:pt x="2827" y="1772"/>
                </a:lnTo>
                <a:lnTo>
                  <a:pt x="2822" y="1798"/>
                </a:lnTo>
                <a:lnTo>
                  <a:pt x="2811" y="1819"/>
                </a:lnTo>
                <a:lnTo>
                  <a:pt x="2794" y="1834"/>
                </a:lnTo>
                <a:lnTo>
                  <a:pt x="2773" y="1847"/>
                </a:lnTo>
                <a:lnTo>
                  <a:pt x="2748" y="1850"/>
                </a:lnTo>
                <a:lnTo>
                  <a:pt x="100" y="1850"/>
                </a:lnTo>
                <a:lnTo>
                  <a:pt x="89" y="1848"/>
                </a:lnTo>
                <a:lnTo>
                  <a:pt x="77" y="1847"/>
                </a:lnTo>
                <a:lnTo>
                  <a:pt x="58" y="1838"/>
                </a:lnTo>
                <a:lnTo>
                  <a:pt x="40" y="1822"/>
                </a:lnTo>
                <a:lnTo>
                  <a:pt x="28" y="1805"/>
                </a:lnTo>
                <a:lnTo>
                  <a:pt x="21" y="1784"/>
                </a:lnTo>
                <a:lnTo>
                  <a:pt x="19" y="1761"/>
                </a:lnTo>
                <a:lnTo>
                  <a:pt x="24" y="1740"/>
                </a:lnTo>
                <a:lnTo>
                  <a:pt x="93" y="1592"/>
                </a:lnTo>
                <a:lnTo>
                  <a:pt x="169" y="1449"/>
                </a:lnTo>
                <a:lnTo>
                  <a:pt x="253" y="1311"/>
                </a:lnTo>
                <a:lnTo>
                  <a:pt x="346" y="1178"/>
                </a:lnTo>
                <a:lnTo>
                  <a:pt x="444" y="1053"/>
                </a:lnTo>
                <a:lnTo>
                  <a:pt x="547" y="932"/>
                </a:lnTo>
                <a:lnTo>
                  <a:pt x="657" y="819"/>
                </a:lnTo>
                <a:lnTo>
                  <a:pt x="774" y="712"/>
                </a:lnTo>
                <a:lnTo>
                  <a:pt x="895" y="611"/>
                </a:lnTo>
                <a:lnTo>
                  <a:pt x="1022" y="518"/>
                </a:lnTo>
                <a:lnTo>
                  <a:pt x="1153" y="431"/>
                </a:lnTo>
                <a:lnTo>
                  <a:pt x="1289" y="353"/>
                </a:lnTo>
                <a:lnTo>
                  <a:pt x="1431" y="281"/>
                </a:lnTo>
                <a:lnTo>
                  <a:pt x="1576" y="216"/>
                </a:lnTo>
                <a:lnTo>
                  <a:pt x="1723" y="161"/>
                </a:lnTo>
                <a:lnTo>
                  <a:pt x="1875" y="112"/>
                </a:lnTo>
                <a:lnTo>
                  <a:pt x="2030" y="72"/>
                </a:lnTo>
                <a:lnTo>
                  <a:pt x="2187" y="40"/>
                </a:lnTo>
                <a:lnTo>
                  <a:pt x="2346" y="17"/>
                </a:lnTo>
                <a:lnTo>
                  <a:pt x="2509" y="5"/>
                </a:lnTo>
                <a:lnTo>
                  <a:pt x="267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 name="Text Placeholder 13"/>
          <p:cNvSpPr>
            <a:spLocks noGrp="1"/>
          </p:cNvSpPr>
          <p:nvPr>
            <p:ph type="body" sz="quarter" idx="10" hasCustomPrompt="1"/>
          </p:nvPr>
        </p:nvSpPr>
        <p:spPr>
          <a:xfrm>
            <a:off x="0" y="1889703"/>
            <a:ext cx="30480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4" name="Text Placeholder 13"/>
          <p:cNvSpPr>
            <a:spLocks noGrp="1"/>
          </p:cNvSpPr>
          <p:nvPr>
            <p:ph type="body" sz="quarter" idx="11" hasCustomPrompt="1"/>
          </p:nvPr>
        </p:nvSpPr>
        <p:spPr>
          <a:xfrm>
            <a:off x="3048000" y="1889703"/>
            <a:ext cx="30480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5" name="Text Placeholder 13"/>
          <p:cNvSpPr>
            <a:spLocks noGrp="1"/>
          </p:cNvSpPr>
          <p:nvPr>
            <p:ph type="body" sz="quarter" idx="12" hasCustomPrompt="1"/>
          </p:nvPr>
        </p:nvSpPr>
        <p:spPr>
          <a:xfrm>
            <a:off x="6096000" y="1889703"/>
            <a:ext cx="30480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6" name="Text Placeholder 13"/>
          <p:cNvSpPr>
            <a:spLocks noGrp="1"/>
          </p:cNvSpPr>
          <p:nvPr>
            <p:ph type="body" sz="quarter" idx="13" hasCustomPrompt="1"/>
          </p:nvPr>
        </p:nvSpPr>
        <p:spPr>
          <a:xfrm>
            <a:off x="9144000" y="1889703"/>
            <a:ext cx="3048000"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82" name="Text Placeholder 81"/>
          <p:cNvSpPr>
            <a:spLocks noGrp="1"/>
          </p:cNvSpPr>
          <p:nvPr>
            <p:ph type="body" sz="quarter" idx="15" hasCustomPrompt="1"/>
          </p:nvPr>
        </p:nvSpPr>
        <p:spPr>
          <a:xfrm>
            <a:off x="0" y="3011939"/>
            <a:ext cx="30480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3" name="Text Placeholder 81"/>
          <p:cNvSpPr>
            <a:spLocks noGrp="1"/>
          </p:cNvSpPr>
          <p:nvPr>
            <p:ph type="body" sz="quarter" idx="16" hasCustomPrompt="1"/>
          </p:nvPr>
        </p:nvSpPr>
        <p:spPr>
          <a:xfrm>
            <a:off x="3048000" y="3011939"/>
            <a:ext cx="30480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4" name="Text Placeholder 81"/>
          <p:cNvSpPr>
            <a:spLocks noGrp="1"/>
          </p:cNvSpPr>
          <p:nvPr>
            <p:ph type="body" sz="quarter" idx="17" hasCustomPrompt="1"/>
          </p:nvPr>
        </p:nvSpPr>
        <p:spPr>
          <a:xfrm>
            <a:off x="6096000" y="3011939"/>
            <a:ext cx="30480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5" name="Text Placeholder 81"/>
          <p:cNvSpPr>
            <a:spLocks noGrp="1"/>
          </p:cNvSpPr>
          <p:nvPr>
            <p:ph type="body" sz="quarter" idx="18" hasCustomPrompt="1"/>
          </p:nvPr>
        </p:nvSpPr>
        <p:spPr>
          <a:xfrm>
            <a:off x="9144000" y="3011939"/>
            <a:ext cx="3048000"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grpSp>
        <p:nvGrpSpPr>
          <p:cNvPr id="52" name="Group 51"/>
          <p:cNvGrpSpPr/>
          <p:nvPr userDrawn="1"/>
        </p:nvGrpSpPr>
        <p:grpSpPr>
          <a:xfrm>
            <a:off x="1217041" y="2441076"/>
            <a:ext cx="613921" cy="557541"/>
            <a:chOff x="830095" y="1974848"/>
            <a:chExt cx="460441" cy="418156"/>
          </a:xfrm>
        </p:grpSpPr>
        <p:sp>
          <p:nvSpPr>
            <p:cNvPr id="67" name="Right Triangle 66"/>
            <p:cNvSpPr/>
            <p:nvPr/>
          </p:nvSpPr>
          <p:spPr>
            <a:xfrm>
              <a:off x="1065729" y="1974848"/>
              <a:ext cx="224807" cy="193188"/>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68" name="Group 67"/>
            <p:cNvGrpSpPr/>
            <p:nvPr/>
          </p:nvGrpSpPr>
          <p:grpSpPr>
            <a:xfrm>
              <a:off x="830095" y="1974848"/>
              <a:ext cx="236246" cy="418156"/>
              <a:chOff x="830095" y="1974848"/>
              <a:chExt cx="236246" cy="418156"/>
            </a:xfrm>
          </p:grpSpPr>
          <p:sp>
            <p:nvSpPr>
              <p:cNvPr id="69"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70" name="Group 69"/>
              <p:cNvGrpSpPr/>
              <p:nvPr/>
            </p:nvGrpSpPr>
            <p:grpSpPr>
              <a:xfrm>
                <a:off x="849549" y="2288620"/>
                <a:ext cx="180261" cy="54671"/>
                <a:chOff x="1854740" y="1618486"/>
                <a:chExt cx="180261" cy="54671"/>
              </a:xfrm>
            </p:grpSpPr>
            <p:cxnSp>
              <p:nvCxnSpPr>
                <p:cNvPr id="71" name="Straight Connector 70"/>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73" name="Group 72"/>
          <p:cNvGrpSpPr/>
          <p:nvPr userDrawn="1"/>
        </p:nvGrpSpPr>
        <p:grpSpPr>
          <a:xfrm>
            <a:off x="4265041" y="2441076"/>
            <a:ext cx="613921" cy="557541"/>
            <a:chOff x="830095" y="1974848"/>
            <a:chExt cx="460441" cy="418156"/>
          </a:xfrm>
        </p:grpSpPr>
        <p:sp>
          <p:nvSpPr>
            <p:cNvPr id="77" name="Right Triangle 76"/>
            <p:cNvSpPr/>
            <p:nvPr/>
          </p:nvSpPr>
          <p:spPr>
            <a:xfrm>
              <a:off x="1065729" y="1974848"/>
              <a:ext cx="224807" cy="19318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78" name="Group 77"/>
            <p:cNvGrpSpPr/>
            <p:nvPr/>
          </p:nvGrpSpPr>
          <p:grpSpPr>
            <a:xfrm>
              <a:off x="830095" y="1974848"/>
              <a:ext cx="236246" cy="418156"/>
              <a:chOff x="830095" y="1974848"/>
              <a:chExt cx="236246" cy="418156"/>
            </a:xfrm>
          </p:grpSpPr>
          <p:sp>
            <p:nvSpPr>
              <p:cNvPr id="79"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80" name="Group 79"/>
              <p:cNvGrpSpPr/>
              <p:nvPr/>
            </p:nvGrpSpPr>
            <p:grpSpPr>
              <a:xfrm>
                <a:off x="849549" y="2288620"/>
                <a:ext cx="180261" cy="54671"/>
                <a:chOff x="1854740" y="1618486"/>
                <a:chExt cx="180261" cy="54671"/>
              </a:xfrm>
            </p:grpSpPr>
            <p:cxnSp>
              <p:nvCxnSpPr>
                <p:cNvPr id="81" name="Straight Connector 80"/>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87" name="Group 86"/>
          <p:cNvGrpSpPr/>
          <p:nvPr userDrawn="1"/>
        </p:nvGrpSpPr>
        <p:grpSpPr>
          <a:xfrm>
            <a:off x="7313041" y="2441076"/>
            <a:ext cx="613921" cy="557541"/>
            <a:chOff x="830095" y="1974848"/>
            <a:chExt cx="460441" cy="418156"/>
          </a:xfrm>
        </p:grpSpPr>
        <p:sp>
          <p:nvSpPr>
            <p:cNvPr id="88" name="Right Triangle 87"/>
            <p:cNvSpPr/>
            <p:nvPr/>
          </p:nvSpPr>
          <p:spPr>
            <a:xfrm>
              <a:off x="1065729" y="1974848"/>
              <a:ext cx="224807" cy="19318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89" name="Group 88"/>
            <p:cNvGrpSpPr/>
            <p:nvPr/>
          </p:nvGrpSpPr>
          <p:grpSpPr>
            <a:xfrm>
              <a:off x="830095" y="1974848"/>
              <a:ext cx="236246" cy="418156"/>
              <a:chOff x="830095" y="1974848"/>
              <a:chExt cx="236246" cy="418156"/>
            </a:xfrm>
          </p:grpSpPr>
          <p:sp>
            <p:nvSpPr>
              <p:cNvPr id="90"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91" name="Group 90"/>
              <p:cNvGrpSpPr/>
              <p:nvPr/>
            </p:nvGrpSpPr>
            <p:grpSpPr>
              <a:xfrm>
                <a:off x="849549" y="2288620"/>
                <a:ext cx="180261" cy="54671"/>
                <a:chOff x="1854740" y="1618486"/>
                <a:chExt cx="180261" cy="54671"/>
              </a:xfrm>
            </p:grpSpPr>
            <p:cxnSp>
              <p:nvCxnSpPr>
                <p:cNvPr id="92" name="Straight Connector 91"/>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94" name="Group 93"/>
          <p:cNvGrpSpPr/>
          <p:nvPr userDrawn="1"/>
        </p:nvGrpSpPr>
        <p:grpSpPr>
          <a:xfrm>
            <a:off x="10369897" y="2441076"/>
            <a:ext cx="613921" cy="557541"/>
            <a:chOff x="830095" y="1974848"/>
            <a:chExt cx="460441" cy="418156"/>
          </a:xfrm>
        </p:grpSpPr>
        <p:sp>
          <p:nvSpPr>
            <p:cNvPr id="95" name="Right Triangle 94"/>
            <p:cNvSpPr/>
            <p:nvPr/>
          </p:nvSpPr>
          <p:spPr>
            <a:xfrm>
              <a:off x="1065729" y="1974848"/>
              <a:ext cx="224807" cy="19318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96" name="Group 95"/>
            <p:cNvGrpSpPr/>
            <p:nvPr/>
          </p:nvGrpSpPr>
          <p:grpSpPr>
            <a:xfrm>
              <a:off x="830095" y="1974848"/>
              <a:ext cx="236246" cy="418156"/>
              <a:chOff x="830095" y="1974848"/>
              <a:chExt cx="236246" cy="418156"/>
            </a:xfrm>
          </p:grpSpPr>
          <p:sp>
            <p:nvSpPr>
              <p:cNvPr id="97"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98" name="Group 97"/>
              <p:cNvGrpSpPr/>
              <p:nvPr/>
            </p:nvGrpSpPr>
            <p:grpSpPr>
              <a:xfrm>
                <a:off x="849549" y="2288620"/>
                <a:ext cx="180261" cy="54671"/>
                <a:chOff x="1854740" y="1618486"/>
                <a:chExt cx="180261" cy="54671"/>
              </a:xfrm>
            </p:grpSpPr>
            <p:cxnSp>
              <p:nvCxnSpPr>
                <p:cNvPr id="99" name="Straight Connector 98"/>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74930424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Key themes and features - Alt - 3">
    <p:spTree>
      <p:nvGrpSpPr>
        <p:cNvPr id="1" name=""/>
        <p:cNvGrpSpPr/>
        <p:nvPr/>
      </p:nvGrpSpPr>
      <p:grpSpPr>
        <a:xfrm>
          <a:off x="0" y="0"/>
          <a:ext cx="0" cy="0"/>
          <a:chOff x="0" y="0"/>
          <a:chExt cx="0" cy="0"/>
        </a:xfrm>
      </p:grpSpPr>
      <p:sp>
        <p:nvSpPr>
          <p:cNvPr id="4" name="Rectangle 3"/>
          <p:cNvSpPr/>
          <p:nvPr/>
        </p:nvSpPr>
        <p:spPr>
          <a:xfrm>
            <a:off x="0" y="1631081"/>
            <a:ext cx="12192000" cy="1067020"/>
          </a:xfrm>
          <a:prstGeom prst="rect">
            <a:avLst/>
          </a:prstGeom>
          <a:gradFill>
            <a:gsLst>
              <a:gs pos="0">
                <a:srgbClr val="00517E">
                  <a:alpha val="65000"/>
                </a:srgbClr>
              </a:gs>
              <a:gs pos="100000">
                <a:srgbClr val="04304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19" name="Text Placeholder 2"/>
          <p:cNvSpPr txBox="1">
            <a:spLocks/>
          </p:cNvSpPr>
          <p:nvPr userDrawn="1"/>
        </p:nvSpPr>
        <p:spPr>
          <a:xfrm flipH="1">
            <a:off x="1529347" y="381001"/>
            <a:ext cx="4566653" cy="919748"/>
          </a:xfrm>
          <a:prstGeom prst="rect">
            <a:avLst/>
          </a:prstGeom>
        </p:spPr>
        <p:txBody>
          <a:bodyPr vert="horz" wrap="square" lIns="121920" tIns="60960" rIns="121920" bIns="60960" rtlCol="0" anchor="ctr"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l">
              <a:buClr>
                <a:srgbClr val="0074BE"/>
              </a:buClr>
            </a:pPr>
            <a:r>
              <a:rPr lang="en-US" sz="3200" dirty="0">
                <a:solidFill>
                  <a:srgbClr val="04304B"/>
                </a:solidFill>
              </a:rPr>
              <a:t>How do we get there?</a:t>
            </a:r>
          </a:p>
        </p:txBody>
      </p:sp>
      <p:sp>
        <p:nvSpPr>
          <p:cNvPr id="33" name="Freeform 32"/>
          <p:cNvSpPr>
            <a:spLocks noChangeAspect="1" noEditPoints="1"/>
          </p:cNvSpPr>
          <p:nvPr userDrawn="1"/>
        </p:nvSpPr>
        <p:spPr bwMode="auto">
          <a:xfrm>
            <a:off x="268224" y="268224"/>
            <a:ext cx="919744" cy="953856"/>
          </a:xfrm>
          <a:custGeom>
            <a:avLst/>
            <a:gdLst>
              <a:gd name="T0" fmla="*/ 2025 w 5554"/>
              <a:gd name="T1" fmla="*/ 232 h 5760"/>
              <a:gd name="T2" fmla="*/ 1288 w 5554"/>
              <a:gd name="T3" fmla="*/ 532 h 5760"/>
              <a:gd name="T4" fmla="*/ 671 w 5554"/>
              <a:gd name="T5" fmla="*/ 1028 h 5760"/>
              <a:gd name="T6" fmla="*/ 217 w 5554"/>
              <a:gd name="T7" fmla="*/ 1695 h 5760"/>
              <a:gd name="T8" fmla="*/ 2703 w 5554"/>
              <a:gd name="T9" fmla="*/ 747 h 5760"/>
              <a:gd name="T10" fmla="*/ 2921 w 5554"/>
              <a:gd name="T11" fmla="*/ 773 h 5760"/>
              <a:gd name="T12" fmla="*/ 4824 w 5554"/>
              <a:gd name="T13" fmla="*/ 2671 h 5760"/>
              <a:gd name="T14" fmla="*/ 4861 w 5554"/>
              <a:gd name="T15" fmla="*/ 2929 h 5760"/>
              <a:gd name="T16" fmla="*/ 3016 w 5554"/>
              <a:gd name="T17" fmla="*/ 4858 h 5760"/>
              <a:gd name="T18" fmla="*/ 2748 w 5554"/>
              <a:gd name="T19" fmla="*/ 4969 h 5760"/>
              <a:gd name="T20" fmla="*/ 2670 w 5554"/>
              <a:gd name="T21" fmla="*/ 4891 h 5760"/>
              <a:gd name="T22" fmla="*/ 430 w 5554"/>
              <a:gd name="T23" fmla="*/ 4432 h 5760"/>
              <a:gd name="T24" fmla="*/ 950 w 5554"/>
              <a:gd name="T25" fmla="*/ 4995 h 5760"/>
              <a:gd name="T26" fmla="*/ 1606 w 5554"/>
              <a:gd name="T27" fmla="*/ 5388 h 5760"/>
              <a:gd name="T28" fmla="*/ 2355 w 5554"/>
              <a:gd name="T29" fmla="*/ 5585 h 5760"/>
              <a:gd name="T30" fmla="*/ 3180 w 5554"/>
              <a:gd name="T31" fmla="*/ 5558 h 5760"/>
              <a:gd name="T32" fmla="*/ 3954 w 5554"/>
              <a:gd name="T33" fmla="*/ 5285 h 5760"/>
              <a:gd name="T34" fmla="*/ 4600 w 5554"/>
              <a:gd name="T35" fmla="*/ 4805 h 5760"/>
              <a:gd name="T36" fmla="*/ 5079 w 5554"/>
              <a:gd name="T37" fmla="*/ 4159 h 5760"/>
              <a:gd name="T38" fmla="*/ 5352 w 5554"/>
              <a:gd name="T39" fmla="*/ 3388 h 5760"/>
              <a:gd name="T40" fmla="*/ 5378 w 5554"/>
              <a:gd name="T41" fmla="*/ 2538 h 5760"/>
              <a:gd name="T42" fmla="*/ 5152 w 5554"/>
              <a:gd name="T43" fmla="*/ 1745 h 5760"/>
              <a:gd name="T44" fmla="*/ 4710 w 5554"/>
              <a:gd name="T45" fmla="*/ 1072 h 5760"/>
              <a:gd name="T46" fmla="*/ 4094 w 5554"/>
              <a:gd name="T47" fmla="*/ 555 h 5760"/>
              <a:gd name="T48" fmla="*/ 3342 w 5554"/>
              <a:gd name="T49" fmla="*/ 239 h 5760"/>
              <a:gd name="T50" fmla="*/ 2671 w 5554"/>
              <a:gd name="T51" fmla="*/ 0 h 5760"/>
              <a:gd name="T52" fmla="*/ 3519 w 5554"/>
              <a:gd name="T53" fmla="*/ 127 h 5760"/>
              <a:gd name="T54" fmla="*/ 4267 w 5554"/>
              <a:gd name="T55" fmla="*/ 482 h 5760"/>
              <a:gd name="T56" fmla="*/ 4876 w 5554"/>
              <a:gd name="T57" fmla="*/ 1026 h 5760"/>
              <a:gd name="T58" fmla="*/ 5311 w 5554"/>
              <a:gd name="T59" fmla="*/ 1721 h 5760"/>
              <a:gd name="T60" fmla="*/ 5533 w 5554"/>
              <a:gd name="T61" fmla="*/ 2533 h 5760"/>
              <a:gd name="T62" fmla="*/ 5509 w 5554"/>
              <a:gd name="T63" fmla="*/ 3397 h 5760"/>
              <a:gd name="T64" fmla="*/ 5240 w 5554"/>
              <a:gd name="T65" fmla="*/ 4187 h 5760"/>
              <a:gd name="T66" fmla="*/ 4766 w 5554"/>
              <a:gd name="T67" fmla="*/ 4858 h 5760"/>
              <a:gd name="T68" fmla="*/ 4127 w 5554"/>
              <a:gd name="T69" fmla="*/ 5366 h 5760"/>
              <a:gd name="T70" fmla="*/ 3356 w 5554"/>
              <a:gd name="T71" fmla="*/ 5678 h 5760"/>
              <a:gd name="T72" fmla="*/ 2505 w 5554"/>
              <a:gd name="T73" fmla="*/ 5755 h 5760"/>
              <a:gd name="T74" fmla="*/ 1709 w 5554"/>
              <a:gd name="T75" fmla="*/ 5596 h 5760"/>
              <a:gd name="T76" fmla="*/ 999 w 5554"/>
              <a:gd name="T77" fmla="*/ 5229 h 5760"/>
              <a:gd name="T78" fmla="*/ 419 w 5554"/>
              <a:gd name="T79" fmla="*/ 4680 h 5760"/>
              <a:gd name="T80" fmla="*/ 5 w 5554"/>
              <a:gd name="T81" fmla="*/ 3974 h 5760"/>
              <a:gd name="T82" fmla="*/ 38 w 5554"/>
              <a:gd name="T83" fmla="*/ 3877 h 5760"/>
              <a:gd name="T84" fmla="*/ 82 w 5554"/>
              <a:gd name="T85" fmla="*/ 3866 h 5760"/>
              <a:gd name="T86" fmla="*/ 2822 w 5554"/>
              <a:gd name="T87" fmla="*/ 3919 h 5760"/>
              <a:gd name="T88" fmla="*/ 2906 w 5554"/>
              <a:gd name="T89" fmla="*/ 4748 h 5760"/>
              <a:gd name="T90" fmla="*/ 4712 w 5554"/>
              <a:gd name="T91" fmla="*/ 2850 h 5760"/>
              <a:gd name="T92" fmla="*/ 2906 w 5554"/>
              <a:gd name="T93" fmla="*/ 953 h 5760"/>
              <a:gd name="T94" fmla="*/ 2822 w 5554"/>
              <a:gd name="T95" fmla="*/ 1798 h 5760"/>
              <a:gd name="T96" fmla="*/ 100 w 5554"/>
              <a:gd name="T97" fmla="*/ 1850 h 5760"/>
              <a:gd name="T98" fmla="*/ 28 w 5554"/>
              <a:gd name="T99" fmla="*/ 1805 h 5760"/>
              <a:gd name="T100" fmla="*/ 169 w 5554"/>
              <a:gd name="T101" fmla="*/ 1449 h 5760"/>
              <a:gd name="T102" fmla="*/ 657 w 5554"/>
              <a:gd name="T103" fmla="*/ 819 h 5760"/>
              <a:gd name="T104" fmla="*/ 1289 w 5554"/>
              <a:gd name="T105" fmla="*/ 353 h 5760"/>
              <a:gd name="T106" fmla="*/ 2030 w 5554"/>
              <a:gd name="T107" fmla="*/ 72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4" h="5760">
                <a:moveTo>
                  <a:pt x="2671" y="155"/>
                </a:moveTo>
                <a:lnTo>
                  <a:pt x="2507" y="161"/>
                </a:lnTo>
                <a:lnTo>
                  <a:pt x="2345" y="175"/>
                </a:lnTo>
                <a:lnTo>
                  <a:pt x="2184" y="199"/>
                </a:lnTo>
                <a:lnTo>
                  <a:pt x="2025" y="232"/>
                </a:lnTo>
                <a:lnTo>
                  <a:pt x="1871" y="276"/>
                </a:lnTo>
                <a:lnTo>
                  <a:pt x="1719" y="326"/>
                </a:lnTo>
                <a:lnTo>
                  <a:pt x="1571" y="387"/>
                </a:lnTo>
                <a:lnTo>
                  <a:pt x="1427" y="456"/>
                </a:lnTo>
                <a:lnTo>
                  <a:pt x="1288" y="532"/>
                </a:lnTo>
                <a:lnTo>
                  <a:pt x="1153" y="616"/>
                </a:lnTo>
                <a:lnTo>
                  <a:pt x="1024" y="709"/>
                </a:lnTo>
                <a:lnTo>
                  <a:pt x="902" y="808"/>
                </a:lnTo>
                <a:lnTo>
                  <a:pt x="783" y="915"/>
                </a:lnTo>
                <a:lnTo>
                  <a:pt x="671" y="1028"/>
                </a:lnTo>
                <a:lnTo>
                  <a:pt x="566" y="1149"/>
                </a:lnTo>
                <a:lnTo>
                  <a:pt x="466" y="1276"/>
                </a:lnTo>
                <a:lnTo>
                  <a:pt x="376" y="1410"/>
                </a:lnTo>
                <a:lnTo>
                  <a:pt x="292" y="1550"/>
                </a:lnTo>
                <a:lnTo>
                  <a:pt x="217" y="1695"/>
                </a:lnTo>
                <a:lnTo>
                  <a:pt x="2670" y="1695"/>
                </a:lnTo>
                <a:lnTo>
                  <a:pt x="2670" y="810"/>
                </a:lnTo>
                <a:lnTo>
                  <a:pt x="2675" y="785"/>
                </a:lnTo>
                <a:lnTo>
                  <a:pt x="2685" y="765"/>
                </a:lnTo>
                <a:lnTo>
                  <a:pt x="2703" y="747"/>
                </a:lnTo>
                <a:lnTo>
                  <a:pt x="2724" y="737"/>
                </a:lnTo>
                <a:lnTo>
                  <a:pt x="2748" y="733"/>
                </a:lnTo>
                <a:lnTo>
                  <a:pt x="2808" y="737"/>
                </a:lnTo>
                <a:lnTo>
                  <a:pt x="2865" y="751"/>
                </a:lnTo>
                <a:lnTo>
                  <a:pt x="2921" y="773"/>
                </a:lnTo>
                <a:lnTo>
                  <a:pt x="2970" y="805"/>
                </a:lnTo>
                <a:lnTo>
                  <a:pt x="3016" y="843"/>
                </a:lnTo>
                <a:lnTo>
                  <a:pt x="4758" y="2583"/>
                </a:lnTo>
                <a:lnTo>
                  <a:pt x="4794" y="2625"/>
                </a:lnTo>
                <a:lnTo>
                  <a:pt x="4824" y="2671"/>
                </a:lnTo>
                <a:lnTo>
                  <a:pt x="4845" y="2721"/>
                </a:lnTo>
                <a:lnTo>
                  <a:pt x="4861" y="2772"/>
                </a:lnTo>
                <a:lnTo>
                  <a:pt x="4868" y="2824"/>
                </a:lnTo>
                <a:lnTo>
                  <a:pt x="4868" y="2877"/>
                </a:lnTo>
                <a:lnTo>
                  <a:pt x="4861" y="2929"/>
                </a:lnTo>
                <a:lnTo>
                  <a:pt x="4845" y="2981"/>
                </a:lnTo>
                <a:lnTo>
                  <a:pt x="4824" y="3030"/>
                </a:lnTo>
                <a:lnTo>
                  <a:pt x="4794" y="3075"/>
                </a:lnTo>
                <a:lnTo>
                  <a:pt x="4758" y="3119"/>
                </a:lnTo>
                <a:lnTo>
                  <a:pt x="3016" y="4858"/>
                </a:lnTo>
                <a:lnTo>
                  <a:pt x="2970" y="4898"/>
                </a:lnTo>
                <a:lnTo>
                  <a:pt x="2921" y="4927"/>
                </a:lnTo>
                <a:lnTo>
                  <a:pt x="2865" y="4950"/>
                </a:lnTo>
                <a:lnTo>
                  <a:pt x="2808" y="4964"/>
                </a:lnTo>
                <a:lnTo>
                  <a:pt x="2748" y="4969"/>
                </a:lnTo>
                <a:lnTo>
                  <a:pt x="2724" y="4964"/>
                </a:lnTo>
                <a:lnTo>
                  <a:pt x="2703" y="4954"/>
                </a:lnTo>
                <a:lnTo>
                  <a:pt x="2685" y="4936"/>
                </a:lnTo>
                <a:lnTo>
                  <a:pt x="2675" y="4915"/>
                </a:lnTo>
                <a:lnTo>
                  <a:pt x="2670" y="4891"/>
                </a:lnTo>
                <a:lnTo>
                  <a:pt x="2670" y="4022"/>
                </a:lnTo>
                <a:lnTo>
                  <a:pt x="196" y="4022"/>
                </a:lnTo>
                <a:lnTo>
                  <a:pt x="266" y="4165"/>
                </a:lnTo>
                <a:lnTo>
                  <a:pt x="344" y="4301"/>
                </a:lnTo>
                <a:lnTo>
                  <a:pt x="430" y="4432"/>
                </a:lnTo>
                <a:lnTo>
                  <a:pt x="521" y="4557"/>
                </a:lnTo>
                <a:lnTo>
                  <a:pt x="620" y="4676"/>
                </a:lnTo>
                <a:lnTo>
                  <a:pt x="725" y="4790"/>
                </a:lnTo>
                <a:lnTo>
                  <a:pt x="835" y="4896"/>
                </a:lnTo>
                <a:lnTo>
                  <a:pt x="950" y="4995"/>
                </a:lnTo>
                <a:lnTo>
                  <a:pt x="1073" y="5090"/>
                </a:lnTo>
                <a:lnTo>
                  <a:pt x="1199" y="5175"/>
                </a:lnTo>
                <a:lnTo>
                  <a:pt x="1330" y="5254"/>
                </a:lnTo>
                <a:lnTo>
                  <a:pt x="1466" y="5325"/>
                </a:lnTo>
                <a:lnTo>
                  <a:pt x="1606" y="5388"/>
                </a:lnTo>
                <a:lnTo>
                  <a:pt x="1749" y="5446"/>
                </a:lnTo>
                <a:lnTo>
                  <a:pt x="1896" y="5493"/>
                </a:lnTo>
                <a:lnTo>
                  <a:pt x="2046" y="5533"/>
                </a:lnTo>
                <a:lnTo>
                  <a:pt x="2200" y="5563"/>
                </a:lnTo>
                <a:lnTo>
                  <a:pt x="2355" y="5585"/>
                </a:lnTo>
                <a:lnTo>
                  <a:pt x="2512" y="5599"/>
                </a:lnTo>
                <a:lnTo>
                  <a:pt x="2671" y="5605"/>
                </a:lnTo>
                <a:lnTo>
                  <a:pt x="2844" y="5599"/>
                </a:lnTo>
                <a:lnTo>
                  <a:pt x="3014" y="5584"/>
                </a:lnTo>
                <a:lnTo>
                  <a:pt x="3180" y="5558"/>
                </a:lnTo>
                <a:lnTo>
                  <a:pt x="3342" y="5521"/>
                </a:lnTo>
                <a:lnTo>
                  <a:pt x="3501" y="5475"/>
                </a:lnTo>
                <a:lnTo>
                  <a:pt x="3657" y="5421"/>
                </a:lnTo>
                <a:lnTo>
                  <a:pt x="3807" y="5357"/>
                </a:lnTo>
                <a:lnTo>
                  <a:pt x="3954" y="5285"/>
                </a:lnTo>
                <a:lnTo>
                  <a:pt x="4094" y="5205"/>
                </a:lnTo>
                <a:lnTo>
                  <a:pt x="4230" y="5116"/>
                </a:lnTo>
                <a:lnTo>
                  <a:pt x="4359" y="5020"/>
                </a:lnTo>
                <a:lnTo>
                  <a:pt x="4483" y="4915"/>
                </a:lnTo>
                <a:lnTo>
                  <a:pt x="4600" y="4805"/>
                </a:lnTo>
                <a:lnTo>
                  <a:pt x="4710" y="4688"/>
                </a:lnTo>
                <a:lnTo>
                  <a:pt x="4813" y="4564"/>
                </a:lnTo>
                <a:lnTo>
                  <a:pt x="4910" y="4435"/>
                </a:lnTo>
                <a:lnTo>
                  <a:pt x="4999" y="4301"/>
                </a:lnTo>
                <a:lnTo>
                  <a:pt x="5079" y="4159"/>
                </a:lnTo>
                <a:lnTo>
                  <a:pt x="5152" y="4015"/>
                </a:lnTo>
                <a:lnTo>
                  <a:pt x="5215" y="3864"/>
                </a:lnTo>
                <a:lnTo>
                  <a:pt x="5269" y="3709"/>
                </a:lnTo>
                <a:lnTo>
                  <a:pt x="5317" y="3550"/>
                </a:lnTo>
                <a:lnTo>
                  <a:pt x="5352" y="3388"/>
                </a:lnTo>
                <a:lnTo>
                  <a:pt x="5378" y="3222"/>
                </a:lnTo>
                <a:lnTo>
                  <a:pt x="5394" y="3053"/>
                </a:lnTo>
                <a:lnTo>
                  <a:pt x="5399" y="2878"/>
                </a:lnTo>
                <a:lnTo>
                  <a:pt x="5394" y="2707"/>
                </a:lnTo>
                <a:lnTo>
                  <a:pt x="5378" y="2538"/>
                </a:lnTo>
                <a:lnTo>
                  <a:pt x="5352" y="2372"/>
                </a:lnTo>
                <a:lnTo>
                  <a:pt x="5317" y="2210"/>
                </a:lnTo>
                <a:lnTo>
                  <a:pt x="5269" y="2051"/>
                </a:lnTo>
                <a:lnTo>
                  <a:pt x="5215" y="1896"/>
                </a:lnTo>
                <a:lnTo>
                  <a:pt x="5152" y="1745"/>
                </a:lnTo>
                <a:lnTo>
                  <a:pt x="5079" y="1601"/>
                </a:lnTo>
                <a:lnTo>
                  <a:pt x="4999" y="1459"/>
                </a:lnTo>
                <a:lnTo>
                  <a:pt x="4910" y="1325"/>
                </a:lnTo>
                <a:lnTo>
                  <a:pt x="4813" y="1196"/>
                </a:lnTo>
                <a:lnTo>
                  <a:pt x="4710" y="1072"/>
                </a:lnTo>
                <a:lnTo>
                  <a:pt x="4600" y="955"/>
                </a:lnTo>
                <a:lnTo>
                  <a:pt x="4483" y="845"/>
                </a:lnTo>
                <a:lnTo>
                  <a:pt x="4359" y="740"/>
                </a:lnTo>
                <a:lnTo>
                  <a:pt x="4230" y="644"/>
                </a:lnTo>
                <a:lnTo>
                  <a:pt x="4094" y="555"/>
                </a:lnTo>
                <a:lnTo>
                  <a:pt x="3954" y="475"/>
                </a:lnTo>
                <a:lnTo>
                  <a:pt x="3807" y="403"/>
                </a:lnTo>
                <a:lnTo>
                  <a:pt x="3657" y="339"/>
                </a:lnTo>
                <a:lnTo>
                  <a:pt x="3501" y="285"/>
                </a:lnTo>
                <a:lnTo>
                  <a:pt x="3342" y="239"/>
                </a:lnTo>
                <a:lnTo>
                  <a:pt x="3180" y="202"/>
                </a:lnTo>
                <a:lnTo>
                  <a:pt x="3014" y="176"/>
                </a:lnTo>
                <a:lnTo>
                  <a:pt x="2844" y="161"/>
                </a:lnTo>
                <a:lnTo>
                  <a:pt x="2671" y="155"/>
                </a:lnTo>
                <a:close/>
                <a:moveTo>
                  <a:pt x="2671" y="0"/>
                </a:moveTo>
                <a:lnTo>
                  <a:pt x="2848" y="5"/>
                </a:lnTo>
                <a:lnTo>
                  <a:pt x="3021" y="21"/>
                </a:lnTo>
                <a:lnTo>
                  <a:pt x="3190" y="47"/>
                </a:lnTo>
                <a:lnTo>
                  <a:pt x="3356" y="82"/>
                </a:lnTo>
                <a:lnTo>
                  <a:pt x="3519" y="127"/>
                </a:lnTo>
                <a:lnTo>
                  <a:pt x="3678" y="180"/>
                </a:lnTo>
                <a:lnTo>
                  <a:pt x="3832" y="243"/>
                </a:lnTo>
                <a:lnTo>
                  <a:pt x="3982" y="314"/>
                </a:lnTo>
                <a:lnTo>
                  <a:pt x="4127" y="394"/>
                </a:lnTo>
                <a:lnTo>
                  <a:pt x="4267" y="482"/>
                </a:lnTo>
                <a:lnTo>
                  <a:pt x="4399" y="576"/>
                </a:lnTo>
                <a:lnTo>
                  <a:pt x="4529" y="679"/>
                </a:lnTo>
                <a:lnTo>
                  <a:pt x="4651" y="787"/>
                </a:lnTo>
                <a:lnTo>
                  <a:pt x="4766" y="902"/>
                </a:lnTo>
                <a:lnTo>
                  <a:pt x="4876" y="1026"/>
                </a:lnTo>
                <a:lnTo>
                  <a:pt x="4978" y="1154"/>
                </a:lnTo>
                <a:lnTo>
                  <a:pt x="5074" y="1288"/>
                </a:lnTo>
                <a:lnTo>
                  <a:pt x="5161" y="1428"/>
                </a:lnTo>
                <a:lnTo>
                  <a:pt x="5240" y="1573"/>
                </a:lnTo>
                <a:lnTo>
                  <a:pt x="5311" y="1721"/>
                </a:lnTo>
                <a:lnTo>
                  <a:pt x="5374" y="1876"/>
                </a:lnTo>
                <a:lnTo>
                  <a:pt x="5428" y="2035"/>
                </a:lnTo>
                <a:lnTo>
                  <a:pt x="5474" y="2198"/>
                </a:lnTo>
                <a:lnTo>
                  <a:pt x="5509" y="2363"/>
                </a:lnTo>
                <a:lnTo>
                  <a:pt x="5533" y="2533"/>
                </a:lnTo>
                <a:lnTo>
                  <a:pt x="5549" y="2705"/>
                </a:lnTo>
                <a:lnTo>
                  <a:pt x="5554" y="2878"/>
                </a:lnTo>
                <a:lnTo>
                  <a:pt x="5549" y="3055"/>
                </a:lnTo>
                <a:lnTo>
                  <a:pt x="5533" y="3227"/>
                </a:lnTo>
                <a:lnTo>
                  <a:pt x="5509" y="3397"/>
                </a:lnTo>
                <a:lnTo>
                  <a:pt x="5474" y="3562"/>
                </a:lnTo>
                <a:lnTo>
                  <a:pt x="5428" y="3725"/>
                </a:lnTo>
                <a:lnTo>
                  <a:pt x="5374" y="3884"/>
                </a:lnTo>
                <a:lnTo>
                  <a:pt x="5311" y="4037"/>
                </a:lnTo>
                <a:lnTo>
                  <a:pt x="5240" y="4187"/>
                </a:lnTo>
                <a:lnTo>
                  <a:pt x="5161" y="4332"/>
                </a:lnTo>
                <a:lnTo>
                  <a:pt x="5074" y="4472"/>
                </a:lnTo>
                <a:lnTo>
                  <a:pt x="4978" y="4606"/>
                </a:lnTo>
                <a:lnTo>
                  <a:pt x="4876" y="4734"/>
                </a:lnTo>
                <a:lnTo>
                  <a:pt x="4766" y="4858"/>
                </a:lnTo>
                <a:lnTo>
                  <a:pt x="4651" y="4973"/>
                </a:lnTo>
                <a:lnTo>
                  <a:pt x="4529" y="5081"/>
                </a:lnTo>
                <a:lnTo>
                  <a:pt x="4399" y="5184"/>
                </a:lnTo>
                <a:lnTo>
                  <a:pt x="4267" y="5278"/>
                </a:lnTo>
                <a:lnTo>
                  <a:pt x="4127" y="5366"/>
                </a:lnTo>
                <a:lnTo>
                  <a:pt x="3982" y="5446"/>
                </a:lnTo>
                <a:lnTo>
                  <a:pt x="3832" y="5517"/>
                </a:lnTo>
                <a:lnTo>
                  <a:pt x="3678" y="5580"/>
                </a:lnTo>
                <a:lnTo>
                  <a:pt x="3519" y="5633"/>
                </a:lnTo>
                <a:lnTo>
                  <a:pt x="3356" y="5678"/>
                </a:lnTo>
                <a:lnTo>
                  <a:pt x="3190" y="5713"/>
                </a:lnTo>
                <a:lnTo>
                  <a:pt x="3021" y="5739"/>
                </a:lnTo>
                <a:lnTo>
                  <a:pt x="2848" y="5755"/>
                </a:lnTo>
                <a:lnTo>
                  <a:pt x="2671" y="5760"/>
                </a:lnTo>
                <a:lnTo>
                  <a:pt x="2505" y="5755"/>
                </a:lnTo>
                <a:lnTo>
                  <a:pt x="2341" y="5741"/>
                </a:lnTo>
                <a:lnTo>
                  <a:pt x="2179" y="5718"/>
                </a:lnTo>
                <a:lnTo>
                  <a:pt x="2018" y="5687"/>
                </a:lnTo>
                <a:lnTo>
                  <a:pt x="1862" y="5645"/>
                </a:lnTo>
                <a:lnTo>
                  <a:pt x="1709" y="5596"/>
                </a:lnTo>
                <a:lnTo>
                  <a:pt x="1558" y="5538"/>
                </a:lnTo>
                <a:lnTo>
                  <a:pt x="1412" y="5472"/>
                </a:lnTo>
                <a:lnTo>
                  <a:pt x="1270" y="5399"/>
                </a:lnTo>
                <a:lnTo>
                  <a:pt x="1132" y="5317"/>
                </a:lnTo>
                <a:lnTo>
                  <a:pt x="999" y="5229"/>
                </a:lnTo>
                <a:lnTo>
                  <a:pt x="874" y="5133"/>
                </a:lnTo>
                <a:lnTo>
                  <a:pt x="751" y="5030"/>
                </a:lnTo>
                <a:lnTo>
                  <a:pt x="634" y="4919"/>
                </a:lnTo>
                <a:lnTo>
                  <a:pt x="524" y="4803"/>
                </a:lnTo>
                <a:lnTo>
                  <a:pt x="419" y="4680"/>
                </a:lnTo>
                <a:lnTo>
                  <a:pt x="321" y="4550"/>
                </a:lnTo>
                <a:lnTo>
                  <a:pt x="232" y="4414"/>
                </a:lnTo>
                <a:lnTo>
                  <a:pt x="149" y="4275"/>
                </a:lnTo>
                <a:lnTo>
                  <a:pt x="73" y="4126"/>
                </a:lnTo>
                <a:lnTo>
                  <a:pt x="5" y="3974"/>
                </a:lnTo>
                <a:lnTo>
                  <a:pt x="0" y="3953"/>
                </a:lnTo>
                <a:lnTo>
                  <a:pt x="0" y="3931"/>
                </a:lnTo>
                <a:lnTo>
                  <a:pt x="9" y="3910"/>
                </a:lnTo>
                <a:lnTo>
                  <a:pt x="21" y="3891"/>
                </a:lnTo>
                <a:lnTo>
                  <a:pt x="38" y="3877"/>
                </a:lnTo>
                <a:lnTo>
                  <a:pt x="59" y="3870"/>
                </a:lnTo>
                <a:lnTo>
                  <a:pt x="65" y="3868"/>
                </a:lnTo>
                <a:lnTo>
                  <a:pt x="72" y="3868"/>
                </a:lnTo>
                <a:lnTo>
                  <a:pt x="77" y="3866"/>
                </a:lnTo>
                <a:lnTo>
                  <a:pt x="82" y="3866"/>
                </a:lnTo>
                <a:lnTo>
                  <a:pt x="2748" y="3866"/>
                </a:lnTo>
                <a:lnTo>
                  <a:pt x="2773" y="3870"/>
                </a:lnTo>
                <a:lnTo>
                  <a:pt x="2794" y="3882"/>
                </a:lnTo>
                <a:lnTo>
                  <a:pt x="2811" y="3898"/>
                </a:lnTo>
                <a:lnTo>
                  <a:pt x="2822" y="3919"/>
                </a:lnTo>
                <a:lnTo>
                  <a:pt x="2827" y="3945"/>
                </a:lnTo>
                <a:lnTo>
                  <a:pt x="2827" y="4800"/>
                </a:lnTo>
                <a:lnTo>
                  <a:pt x="2855" y="4786"/>
                </a:lnTo>
                <a:lnTo>
                  <a:pt x="2881" y="4769"/>
                </a:lnTo>
                <a:lnTo>
                  <a:pt x="2906" y="4748"/>
                </a:lnTo>
                <a:lnTo>
                  <a:pt x="4647" y="3009"/>
                </a:lnTo>
                <a:lnTo>
                  <a:pt x="4675" y="2974"/>
                </a:lnTo>
                <a:lnTo>
                  <a:pt x="4696" y="2936"/>
                </a:lnTo>
                <a:lnTo>
                  <a:pt x="4709" y="2894"/>
                </a:lnTo>
                <a:lnTo>
                  <a:pt x="4712" y="2850"/>
                </a:lnTo>
                <a:lnTo>
                  <a:pt x="4709" y="2807"/>
                </a:lnTo>
                <a:lnTo>
                  <a:pt x="4696" y="2765"/>
                </a:lnTo>
                <a:lnTo>
                  <a:pt x="4675" y="2726"/>
                </a:lnTo>
                <a:lnTo>
                  <a:pt x="4647" y="2693"/>
                </a:lnTo>
                <a:lnTo>
                  <a:pt x="2906" y="953"/>
                </a:lnTo>
                <a:lnTo>
                  <a:pt x="2881" y="932"/>
                </a:lnTo>
                <a:lnTo>
                  <a:pt x="2855" y="915"/>
                </a:lnTo>
                <a:lnTo>
                  <a:pt x="2827" y="902"/>
                </a:lnTo>
                <a:lnTo>
                  <a:pt x="2827" y="1772"/>
                </a:lnTo>
                <a:lnTo>
                  <a:pt x="2822" y="1798"/>
                </a:lnTo>
                <a:lnTo>
                  <a:pt x="2811" y="1819"/>
                </a:lnTo>
                <a:lnTo>
                  <a:pt x="2794" y="1834"/>
                </a:lnTo>
                <a:lnTo>
                  <a:pt x="2773" y="1847"/>
                </a:lnTo>
                <a:lnTo>
                  <a:pt x="2748" y="1850"/>
                </a:lnTo>
                <a:lnTo>
                  <a:pt x="100" y="1850"/>
                </a:lnTo>
                <a:lnTo>
                  <a:pt x="89" y="1848"/>
                </a:lnTo>
                <a:lnTo>
                  <a:pt x="77" y="1847"/>
                </a:lnTo>
                <a:lnTo>
                  <a:pt x="58" y="1838"/>
                </a:lnTo>
                <a:lnTo>
                  <a:pt x="40" y="1822"/>
                </a:lnTo>
                <a:lnTo>
                  <a:pt x="28" y="1805"/>
                </a:lnTo>
                <a:lnTo>
                  <a:pt x="21" y="1784"/>
                </a:lnTo>
                <a:lnTo>
                  <a:pt x="19" y="1761"/>
                </a:lnTo>
                <a:lnTo>
                  <a:pt x="24" y="1740"/>
                </a:lnTo>
                <a:lnTo>
                  <a:pt x="93" y="1592"/>
                </a:lnTo>
                <a:lnTo>
                  <a:pt x="169" y="1449"/>
                </a:lnTo>
                <a:lnTo>
                  <a:pt x="253" y="1311"/>
                </a:lnTo>
                <a:lnTo>
                  <a:pt x="346" y="1178"/>
                </a:lnTo>
                <a:lnTo>
                  <a:pt x="444" y="1053"/>
                </a:lnTo>
                <a:lnTo>
                  <a:pt x="547" y="932"/>
                </a:lnTo>
                <a:lnTo>
                  <a:pt x="657" y="819"/>
                </a:lnTo>
                <a:lnTo>
                  <a:pt x="774" y="712"/>
                </a:lnTo>
                <a:lnTo>
                  <a:pt x="895" y="611"/>
                </a:lnTo>
                <a:lnTo>
                  <a:pt x="1022" y="518"/>
                </a:lnTo>
                <a:lnTo>
                  <a:pt x="1153" y="431"/>
                </a:lnTo>
                <a:lnTo>
                  <a:pt x="1289" y="353"/>
                </a:lnTo>
                <a:lnTo>
                  <a:pt x="1431" y="281"/>
                </a:lnTo>
                <a:lnTo>
                  <a:pt x="1576" y="216"/>
                </a:lnTo>
                <a:lnTo>
                  <a:pt x="1723" y="161"/>
                </a:lnTo>
                <a:lnTo>
                  <a:pt x="1875" y="112"/>
                </a:lnTo>
                <a:lnTo>
                  <a:pt x="2030" y="72"/>
                </a:lnTo>
                <a:lnTo>
                  <a:pt x="2187" y="40"/>
                </a:lnTo>
                <a:lnTo>
                  <a:pt x="2346" y="17"/>
                </a:lnTo>
                <a:lnTo>
                  <a:pt x="2509" y="5"/>
                </a:lnTo>
                <a:lnTo>
                  <a:pt x="267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5" name="Group 34"/>
          <p:cNvGrpSpPr/>
          <p:nvPr userDrawn="1"/>
        </p:nvGrpSpPr>
        <p:grpSpPr>
          <a:xfrm>
            <a:off x="1719353" y="2441076"/>
            <a:ext cx="613921" cy="557541"/>
            <a:chOff x="830095" y="1974848"/>
            <a:chExt cx="460441" cy="418156"/>
          </a:xfrm>
        </p:grpSpPr>
        <p:sp>
          <p:nvSpPr>
            <p:cNvPr id="36" name="Right Triangle 35"/>
            <p:cNvSpPr/>
            <p:nvPr/>
          </p:nvSpPr>
          <p:spPr>
            <a:xfrm>
              <a:off x="1065729" y="1974848"/>
              <a:ext cx="224807" cy="193188"/>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37" name="Group 36"/>
            <p:cNvGrpSpPr/>
            <p:nvPr/>
          </p:nvGrpSpPr>
          <p:grpSpPr>
            <a:xfrm>
              <a:off x="830095" y="1974848"/>
              <a:ext cx="236246" cy="418156"/>
              <a:chOff x="830095" y="1974848"/>
              <a:chExt cx="236246" cy="418156"/>
            </a:xfrm>
          </p:grpSpPr>
          <p:sp>
            <p:nvSpPr>
              <p:cNvPr id="38"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39" name="Group 38"/>
              <p:cNvGrpSpPr/>
              <p:nvPr/>
            </p:nvGrpSpPr>
            <p:grpSpPr>
              <a:xfrm>
                <a:off x="849549" y="2288620"/>
                <a:ext cx="180261" cy="54671"/>
                <a:chOff x="1854740" y="1618486"/>
                <a:chExt cx="180261" cy="54671"/>
              </a:xfrm>
            </p:grpSpPr>
            <p:cxnSp>
              <p:nvCxnSpPr>
                <p:cNvPr id="40" name="Straight Connector 39"/>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42" name="Group 41"/>
          <p:cNvGrpSpPr/>
          <p:nvPr userDrawn="1"/>
        </p:nvGrpSpPr>
        <p:grpSpPr>
          <a:xfrm>
            <a:off x="5789041" y="2441076"/>
            <a:ext cx="613921" cy="557541"/>
            <a:chOff x="830095" y="1974848"/>
            <a:chExt cx="460441" cy="418156"/>
          </a:xfrm>
        </p:grpSpPr>
        <p:sp>
          <p:nvSpPr>
            <p:cNvPr id="43" name="Right Triangle 42"/>
            <p:cNvSpPr/>
            <p:nvPr/>
          </p:nvSpPr>
          <p:spPr>
            <a:xfrm>
              <a:off x="1065729" y="1974848"/>
              <a:ext cx="224807" cy="19318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44" name="Group 43"/>
            <p:cNvGrpSpPr/>
            <p:nvPr/>
          </p:nvGrpSpPr>
          <p:grpSpPr>
            <a:xfrm>
              <a:off x="830095" y="1974848"/>
              <a:ext cx="236246" cy="418156"/>
              <a:chOff x="830095" y="1974848"/>
              <a:chExt cx="236246" cy="418156"/>
            </a:xfrm>
          </p:grpSpPr>
          <p:sp>
            <p:nvSpPr>
              <p:cNvPr id="45"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46" name="Group 45"/>
              <p:cNvGrpSpPr/>
              <p:nvPr/>
            </p:nvGrpSpPr>
            <p:grpSpPr>
              <a:xfrm>
                <a:off x="849549" y="2288620"/>
                <a:ext cx="180261" cy="54671"/>
                <a:chOff x="1854740" y="1618486"/>
                <a:chExt cx="180261" cy="54671"/>
              </a:xfrm>
            </p:grpSpPr>
            <p:cxnSp>
              <p:nvCxnSpPr>
                <p:cNvPr id="47" name="Straight Connector 46"/>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53" name="Group 52"/>
          <p:cNvGrpSpPr/>
          <p:nvPr userDrawn="1"/>
        </p:nvGrpSpPr>
        <p:grpSpPr>
          <a:xfrm>
            <a:off x="9847149" y="2441076"/>
            <a:ext cx="613921" cy="557541"/>
            <a:chOff x="830095" y="1974848"/>
            <a:chExt cx="460441" cy="418156"/>
          </a:xfrm>
        </p:grpSpPr>
        <p:sp>
          <p:nvSpPr>
            <p:cNvPr id="54" name="Right Triangle 53"/>
            <p:cNvSpPr/>
            <p:nvPr/>
          </p:nvSpPr>
          <p:spPr>
            <a:xfrm>
              <a:off x="1065729" y="1974848"/>
              <a:ext cx="224807" cy="19318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400" kern="0">
                <a:solidFill>
                  <a:srgbClr val="0074BE"/>
                </a:solidFill>
              </a:endParaRPr>
            </a:p>
          </p:txBody>
        </p:sp>
        <p:grpSp>
          <p:nvGrpSpPr>
            <p:cNvPr id="55" name="Group 54"/>
            <p:cNvGrpSpPr/>
            <p:nvPr/>
          </p:nvGrpSpPr>
          <p:grpSpPr>
            <a:xfrm>
              <a:off x="830095" y="1974848"/>
              <a:ext cx="236246" cy="418156"/>
              <a:chOff x="830095" y="1974848"/>
              <a:chExt cx="236246" cy="418156"/>
            </a:xfrm>
          </p:grpSpPr>
          <p:sp>
            <p:nvSpPr>
              <p:cNvPr id="56" name="Rectangle 8"/>
              <p:cNvSpPr/>
              <p:nvPr/>
            </p:nvSpPr>
            <p:spPr>
              <a:xfrm rot="16200000">
                <a:off x="739140" y="2065803"/>
                <a:ext cx="418156" cy="236246"/>
              </a:xfrm>
              <a:custGeom>
                <a:avLst/>
                <a:gdLst>
                  <a:gd name="connsiteX0" fmla="*/ 0 w 555527"/>
                  <a:gd name="connsiteY0" fmla="*/ 0 h 761736"/>
                  <a:gd name="connsiteX1" fmla="*/ 555527 w 555527"/>
                  <a:gd name="connsiteY1" fmla="*/ 0 h 761736"/>
                  <a:gd name="connsiteX2" fmla="*/ 555527 w 555527"/>
                  <a:gd name="connsiteY2" fmla="*/ 761736 h 761736"/>
                  <a:gd name="connsiteX3" fmla="*/ 0 w 555527"/>
                  <a:gd name="connsiteY3" fmla="*/ 761736 h 761736"/>
                  <a:gd name="connsiteX4" fmla="*/ 0 w 555527"/>
                  <a:gd name="connsiteY4" fmla="*/ 0 h 761736"/>
                  <a:gd name="connsiteX0" fmla="*/ 912 w 556439"/>
                  <a:gd name="connsiteY0" fmla="*/ 0 h 761736"/>
                  <a:gd name="connsiteX1" fmla="*/ 556439 w 556439"/>
                  <a:gd name="connsiteY1" fmla="*/ 0 h 761736"/>
                  <a:gd name="connsiteX2" fmla="*/ 556439 w 556439"/>
                  <a:gd name="connsiteY2" fmla="*/ 761736 h 761736"/>
                  <a:gd name="connsiteX3" fmla="*/ 912 w 556439"/>
                  <a:gd name="connsiteY3" fmla="*/ 761736 h 761736"/>
                  <a:gd name="connsiteX4" fmla="*/ 0 w 556439"/>
                  <a:gd name="connsiteY4" fmla="*/ 365828 h 761736"/>
                  <a:gd name="connsiteX5" fmla="*/ 912 w 556439"/>
                  <a:gd name="connsiteY5" fmla="*/ 0 h 761736"/>
                  <a:gd name="connsiteX0" fmla="*/ 100926 w 656453"/>
                  <a:gd name="connsiteY0" fmla="*/ 0 h 761736"/>
                  <a:gd name="connsiteX1" fmla="*/ 656453 w 656453"/>
                  <a:gd name="connsiteY1" fmla="*/ 0 h 761736"/>
                  <a:gd name="connsiteX2" fmla="*/ 656453 w 656453"/>
                  <a:gd name="connsiteY2" fmla="*/ 761736 h 761736"/>
                  <a:gd name="connsiteX3" fmla="*/ 100926 w 656453"/>
                  <a:gd name="connsiteY3" fmla="*/ 761736 h 761736"/>
                  <a:gd name="connsiteX4" fmla="*/ 0 w 656453"/>
                  <a:gd name="connsiteY4" fmla="*/ 365831 h 761736"/>
                  <a:gd name="connsiteX5" fmla="*/ 100926 w 656453"/>
                  <a:gd name="connsiteY5" fmla="*/ 0 h 7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453" h="761736">
                    <a:moveTo>
                      <a:pt x="100926" y="0"/>
                    </a:moveTo>
                    <a:lnTo>
                      <a:pt x="656453" y="0"/>
                    </a:lnTo>
                    <a:lnTo>
                      <a:pt x="656453" y="761736"/>
                    </a:lnTo>
                    <a:lnTo>
                      <a:pt x="100926" y="761736"/>
                    </a:lnTo>
                    <a:lnTo>
                      <a:pt x="0" y="365831"/>
                    </a:lnTo>
                    <a:lnTo>
                      <a:pt x="100926"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defRPr/>
                </a:pPr>
                <a:endParaRPr lang="en-US" sz="2400" kern="0" dirty="0">
                  <a:solidFill>
                    <a:srgbClr val="FFFFFF"/>
                  </a:solidFill>
                </a:endParaRPr>
              </a:p>
            </p:txBody>
          </p:sp>
          <p:grpSp>
            <p:nvGrpSpPr>
              <p:cNvPr id="57" name="Group 56"/>
              <p:cNvGrpSpPr/>
              <p:nvPr/>
            </p:nvGrpSpPr>
            <p:grpSpPr>
              <a:xfrm>
                <a:off x="849549" y="2288620"/>
                <a:ext cx="180261" cy="54671"/>
                <a:chOff x="1854740" y="1618486"/>
                <a:chExt cx="180261" cy="54671"/>
              </a:xfrm>
            </p:grpSpPr>
            <p:cxnSp>
              <p:nvCxnSpPr>
                <p:cNvPr id="58" name="Straight Connector 57"/>
                <p:cNvCxnSpPr/>
                <p:nvPr/>
              </p:nvCxnSpPr>
              <p:spPr>
                <a:xfrm>
                  <a:off x="185474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1944870" y="1618486"/>
                  <a:ext cx="90131" cy="54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14" name="Text Placeholder 13"/>
          <p:cNvSpPr>
            <a:spLocks noGrp="1"/>
          </p:cNvSpPr>
          <p:nvPr>
            <p:ph type="body" sz="quarter" idx="10" hasCustomPrompt="1"/>
          </p:nvPr>
        </p:nvSpPr>
        <p:spPr>
          <a:xfrm>
            <a:off x="0" y="1889703"/>
            <a:ext cx="4059936"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4" name="Text Placeholder 13"/>
          <p:cNvSpPr>
            <a:spLocks noGrp="1"/>
          </p:cNvSpPr>
          <p:nvPr>
            <p:ph type="body" sz="quarter" idx="11" hasCustomPrompt="1"/>
          </p:nvPr>
        </p:nvSpPr>
        <p:spPr>
          <a:xfrm>
            <a:off x="4064204" y="1889703"/>
            <a:ext cx="4059936"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75" name="Text Placeholder 13"/>
          <p:cNvSpPr>
            <a:spLocks noGrp="1"/>
          </p:cNvSpPr>
          <p:nvPr>
            <p:ph type="body" sz="quarter" idx="12" hasCustomPrompt="1"/>
          </p:nvPr>
        </p:nvSpPr>
        <p:spPr>
          <a:xfrm>
            <a:off x="8124140" y="1889703"/>
            <a:ext cx="4059936" cy="550333"/>
          </a:xfrm>
          <a:prstGeom prst="rect">
            <a:avLst/>
          </a:prstGeom>
        </p:spPr>
        <p:txBody>
          <a:bodyPr anchor="b"/>
          <a:lstStyle>
            <a:lvl1pPr marL="0" indent="0" algn="ctr">
              <a:buNone/>
              <a:defRPr sz="2400"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a:t>
            </a:r>
          </a:p>
        </p:txBody>
      </p:sp>
      <p:sp>
        <p:nvSpPr>
          <p:cNvPr id="82" name="Text Placeholder 81"/>
          <p:cNvSpPr>
            <a:spLocks noGrp="1"/>
          </p:cNvSpPr>
          <p:nvPr>
            <p:ph type="body" sz="quarter" idx="15" hasCustomPrompt="1"/>
          </p:nvPr>
        </p:nvSpPr>
        <p:spPr>
          <a:xfrm>
            <a:off x="0" y="3011939"/>
            <a:ext cx="4059936"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3" name="Text Placeholder 81"/>
          <p:cNvSpPr>
            <a:spLocks noGrp="1"/>
          </p:cNvSpPr>
          <p:nvPr>
            <p:ph type="body" sz="quarter" idx="16" hasCustomPrompt="1"/>
          </p:nvPr>
        </p:nvSpPr>
        <p:spPr>
          <a:xfrm>
            <a:off x="4064204" y="3011939"/>
            <a:ext cx="4059936"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
        <p:nvSpPr>
          <p:cNvPr id="84" name="Text Placeholder 81"/>
          <p:cNvSpPr>
            <a:spLocks noGrp="1"/>
          </p:cNvSpPr>
          <p:nvPr>
            <p:ph type="body" sz="quarter" idx="17" hasCustomPrompt="1"/>
          </p:nvPr>
        </p:nvSpPr>
        <p:spPr>
          <a:xfrm>
            <a:off x="8128407" y="3011939"/>
            <a:ext cx="4059936" cy="3171933"/>
          </a:xfrm>
          <a:prstGeom prst="rect">
            <a:avLst/>
          </a:prstGeom>
        </p:spPr>
        <p:txBody>
          <a:bodyPr/>
          <a:lstStyle>
            <a:lvl1pPr marL="0" indent="0">
              <a:spcBef>
                <a:spcPts val="267"/>
              </a:spcBef>
              <a:buNone/>
              <a:defRPr sz="2133" b="1">
                <a:solidFill>
                  <a:srgbClr val="04304B"/>
                </a:solidFill>
              </a:defRPr>
            </a:lvl1pPr>
            <a:lvl2pPr marL="0" indent="0">
              <a:spcBef>
                <a:spcPts val="267"/>
              </a:spcBef>
              <a:buNone/>
              <a:defRPr sz="1600">
                <a:solidFill>
                  <a:srgbClr val="04304B"/>
                </a:solidFill>
              </a:defRPr>
            </a:lvl2pPr>
            <a:lvl3pPr marL="0" indent="0">
              <a:buNone/>
              <a:defRPr/>
            </a:lvl3pPr>
            <a:lvl4pPr marL="0" indent="0">
              <a:buNone/>
              <a:defRPr/>
            </a:lvl4pPr>
            <a:lvl5pPr marL="0" indent="0">
              <a:buNone/>
              <a:defRPr/>
            </a:lvl5pPr>
          </a:lstStyle>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a:p>
            <a:pPr lvl="0"/>
            <a:r>
              <a:rPr lang="en-US" dirty="0"/>
              <a:t>Feature</a:t>
            </a:r>
          </a:p>
          <a:p>
            <a:pPr lvl="1"/>
            <a:r>
              <a:rPr lang="en-US" dirty="0"/>
              <a:t>Feature detail</a:t>
            </a:r>
          </a:p>
          <a:p>
            <a:pPr lvl="1"/>
            <a:endParaRPr lang="en-US" dirty="0"/>
          </a:p>
        </p:txBody>
      </p:sp>
    </p:spTree>
    <p:extLst>
      <p:ext uri="{BB962C8B-B14F-4D97-AF65-F5344CB8AC3E}">
        <p14:creationId xmlns:p14="http://schemas.microsoft.com/office/powerpoint/2010/main" val="350744880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How - Themes">
    <p:spTree>
      <p:nvGrpSpPr>
        <p:cNvPr id="1" name=""/>
        <p:cNvGrpSpPr/>
        <p:nvPr/>
      </p:nvGrpSpPr>
      <p:grpSpPr>
        <a:xfrm>
          <a:off x="0" y="0"/>
          <a:ext cx="0" cy="0"/>
          <a:chOff x="0" y="0"/>
          <a:chExt cx="0" cy="0"/>
        </a:xfrm>
      </p:grpSpPr>
      <p:grpSp>
        <p:nvGrpSpPr>
          <p:cNvPr id="3" name="Group 2"/>
          <p:cNvGrpSpPr/>
          <p:nvPr userDrawn="1"/>
        </p:nvGrpSpPr>
        <p:grpSpPr>
          <a:xfrm>
            <a:off x="0" y="0"/>
            <a:ext cx="12192000" cy="6858000"/>
            <a:chOff x="0" y="0"/>
            <a:chExt cx="9144000" cy="5143500"/>
          </a:xfrm>
        </p:grpSpPr>
        <p:sp>
          <p:nvSpPr>
            <p:cNvPr id="4" name="Rectangle 3"/>
            <p:cNvSpPr/>
            <p:nvPr/>
          </p:nvSpPr>
          <p:spPr>
            <a:xfrm>
              <a:off x="0" y="0"/>
              <a:ext cx="9144000" cy="5143500"/>
            </a:xfrm>
            <a:prstGeom prst="rect">
              <a:avLst/>
            </a:prstGeom>
            <a:gradFill>
              <a:gsLst>
                <a:gs pos="0">
                  <a:srgbClr val="00517E">
                    <a:alpha val="65000"/>
                  </a:srgbClr>
                </a:gs>
                <a:gs pos="100000">
                  <a:srgbClr val="04304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5" name="TextBox 4"/>
            <p:cNvSpPr txBox="1"/>
            <p:nvPr/>
          </p:nvSpPr>
          <p:spPr>
            <a:xfrm>
              <a:off x="3310128" y="4964587"/>
              <a:ext cx="2514600" cy="146243"/>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grpSp>
          <p:nvGrpSpPr>
            <p:cNvPr id="6" name="Group 5"/>
            <p:cNvGrpSpPr/>
            <p:nvPr/>
          </p:nvGrpSpPr>
          <p:grpSpPr>
            <a:xfrm>
              <a:off x="8427835" y="4765184"/>
              <a:ext cx="526892" cy="220528"/>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9"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0"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grpSp>
      <p:sp>
        <p:nvSpPr>
          <p:cNvPr id="19" name="Text Placeholder 2"/>
          <p:cNvSpPr txBox="1">
            <a:spLocks/>
          </p:cNvSpPr>
          <p:nvPr userDrawn="1"/>
        </p:nvSpPr>
        <p:spPr>
          <a:xfrm flipH="1">
            <a:off x="1529347" y="381001"/>
            <a:ext cx="4566653" cy="919748"/>
          </a:xfrm>
          <a:prstGeom prst="rect">
            <a:avLst/>
          </a:prstGeom>
        </p:spPr>
        <p:txBody>
          <a:bodyPr vert="horz" wrap="square" lIns="121920" tIns="60960" rIns="121920" bIns="60960" rtlCol="0" anchor="ctr" anchorCtr="0">
            <a:noAutofit/>
          </a:bodyPr>
          <a:lstStyle>
            <a:lvl1pPr marL="0" indent="0" algn="ctr" defTabSz="365760" rtl="0" eaLnBrk="1" latinLnBrk="0" hangingPunct="1">
              <a:lnSpc>
                <a:spcPct val="100000"/>
              </a:lnSpc>
              <a:spcBef>
                <a:spcPts val="0"/>
              </a:spcBef>
              <a:spcAft>
                <a:spcPts val="0"/>
              </a:spcAft>
              <a:buClr>
                <a:schemeClr val="accent1"/>
              </a:buClr>
              <a:buSzPct val="80000"/>
              <a:buFont typeface="Arial" pitchFamily="34" charset="0"/>
              <a:buNone/>
              <a:defRPr sz="2200" b="0" kern="1200" cap="none" baseline="0">
                <a:solidFill>
                  <a:schemeClr val="accent1"/>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l">
              <a:buClr>
                <a:srgbClr val="0074BE"/>
              </a:buClr>
            </a:pPr>
            <a:r>
              <a:rPr lang="en-US" sz="3200" dirty="0">
                <a:solidFill>
                  <a:srgbClr val="FFFFFF"/>
                </a:solidFill>
              </a:rPr>
              <a:t>How do we get there?</a:t>
            </a:r>
          </a:p>
        </p:txBody>
      </p:sp>
      <p:sp>
        <p:nvSpPr>
          <p:cNvPr id="24" name="Pentagon 23"/>
          <p:cNvSpPr/>
          <p:nvPr userDrawn="1"/>
        </p:nvSpPr>
        <p:spPr>
          <a:xfrm>
            <a:off x="0" y="4071839"/>
            <a:ext cx="10972800" cy="685800"/>
          </a:xfrm>
          <a:prstGeom prst="homePlat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609600" bIns="60960" numCol="1" spcCol="0" rtlCol="0" fromWordArt="0" anchor="ctr" anchorCtr="0" forceAA="0" compatLnSpc="1">
            <a:prstTxWarp prst="textNoShape">
              <a:avLst/>
            </a:prstTxWarp>
            <a:noAutofit/>
          </a:bodyPr>
          <a:lstStyle/>
          <a:p>
            <a:pPr algn="r"/>
            <a:endParaRPr lang="en-US" sz="1867" dirty="0">
              <a:solidFill>
                <a:srgbClr val="FFFFFF"/>
              </a:solidFill>
            </a:endParaRPr>
          </a:p>
        </p:txBody>
      </p:sp>
      <p:sp>
        <p:nvSpPr>
          <p:cNvPr id="25" name="Pentagon 24"/>
          <p:cNvSpPr/>
          <p:nvPr userDrawn="1"/>
        </p:nvSpPr>
        <p:spPr>
          <a:xfrm>
            <a:off x="0" y="3375201"/>
            <a:ext cx="10058400" cy="685800"/>
          </a:xfrm>
          <a:prstGeom prst="homePlat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609600" bIns="60960" numCol="1" spcCol="0" rtlCol="0" fromWordArt="0" anchor="ctr" anchorCtr="0" forceAA="0" compatLnSpc="1">
            <a:prstTxWarp prst="textNoShape">
              <a:avLst/>
            </a:prstTxWarp>
            <a:noAutofit/>
          </a:bodyPr>
          <a:lstStyle/>
          <a:p>
            <a:pPr algn="r"/>
            <a:endParaRPr lang="en-US" sz="1867" dirty="0">
              <a:solidFill>
                <a:srgbClr val="FFFFFF"/>
              </a:solidFill>
            </a:endParaRPr>
          </a:p>
        </p:txBody>
      </p:sp>
      <p:sp>
        <p:nvSpPr>
          <p:cNvPr id="26" name="Pentagon 25"/>
          <p:cNvSpPr/>
          <p:nvPr userDrawn="1"/>
        </p:nvSpPr>
        <p:spPr>
          <a:xfrm>
            <a:off x="-1" y="2686597"/>
            <a:ext cx="9144000" cy="685800"/>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609600" bIns="60960" numCol="1" spcCol="0" rtlCol="0" fromWordArt="0" anchor="ctr" anchorCtr="0" forceAA="0" compatLnSpc="1">
            <a:prstTxWarp prst="textNoShape">
              <a:avLst/>
            </a:prstTxWarp>
            <a:noAutofit/>
          </a:bodyPr>
          <a:lstStyle/>
          <a:p>
            <a:pPr algn="r"/>
            <a:endParaRPr lang="en-US" sz="1867" dirty="0">
              <a:solidFill>
                <a:srgbClr val="FFFFFF"/>
              </a:solidFill>
            </a:endParaRPr>
          </a:p>
        </p:txBody>
      </p:sp>
      <p:sp>
        <p:nvSpPr>
          <p:cNvPr id="27" name="Pentagon 26"/>
          <p:cNvSpPr/>
          <p:nvPr userDrawn="1"/>
        </p:nvSpPr>
        <p:spPr>
          <a:xfrm>
            <a:off x="0" y="2003305"/>
            <a:ext cx="8229600" cy="685800"/>
          </a:xfrm>
          <a:prstGeom prst="homePlat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609600" bIns="60960" numCol="1" spcCol="0" rtlCol="0" fromWordArt="0" anchor="ctr" anchorCtr="0" forceAA="0" compatLnSpc="1">
            <a:prstTxWarp prst="textNoShape">
              <a:avLst/>
            </a:prstTxWarp>
            <a:noAutofit/>
          </a:bodyPr>
          <a:lstStyle/>
          <a:p>
            <a:pPr algn="r"/>
            <a:endParaRPr lang="en-US" sz="1867" dirty="0">
              <a:solidFill>
                <a:srgbClr val="FFFFFF"/>
              </a:solidFill>
            </a:endParaRPr>
          </a:p>
        </p:txBody>
      </p:sp>
      <p:sp>
        <p:nvSpPr>
          <p:cNvPr id="28" name="Text Placeholder 27"/>
          <p:cNvSpPr>
            <a:spLocks noGrp="1"/>
          </p:cNvSpPr>
          <p:nvPr>
            <p:ph type="body" sz="quarter" idx="10" hasCustomPrompt="1"/>
          </p:nvPr>
        </p:nvSpPr>
        <p:spPr>
          <a:xfrm>
            <a:off x="-21641" y="2003305"/>
            <a:ext cx="7924800" cy="685800"/>
          </a:xfrm>
          <a:prstGeom prst="rect">
            <a:avLst/>
          </a:prstGeom>
        </p:spPr>
        <p:txBody>
          <a:bodyPr anchor="ctr"/>
          <a:lstStyle>
            <a:lvl1pPr marL="0" indent="0" algn="r">
              <a:buNone/>
              <a:defRPr sz="1867"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 1</a:t>
            </a:r>
          </a:p>
        </p:txBody>
      </p:sp>
      <p:sp>
        <p:nvSpPr>
          <p:cNvPr id="29" name="Text Placeholder 27"/>
          <p:cNvSpPr>
            <a:spLocks noGrp="1"/>
          </p:cNvSpPr>
          <p:nvPr>
            <p:ph type="body" sz="quarter" idx="11" hasCustomPrompt="1"/>
          </p:nvPr>
        </p:nvSpPr>
        <p:spPr>
          <a:xfrm>
            <a:off x="-21641" y="2686597"/>
            <a:ext cx="8839200" cy="685800"/>
          </a:xfrm>
          <a:prstGeom prst="rect">
            <a:avLst/>
          </a:prstGeom>
        </p:spPr>
        <p:txBody>
          <a:bodyPr anchor="ctr"/>
          <a:lstStyle>
            <a:lvl1pPr marL="0" indent="0" algn="r">
              <a:buNone/>
              <a:defRPr sz="1867"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 2</a:t>
            </a:r>
          </a:p>
        </p:txBody>
      </p:sp>
      <p:sp>
        <p:nvSpPr>
          <p:cNvPr id="30" name="Text Placeholder 27"/>
          <p:cNvSpPr>
            <a:spLocks noGrp="1"/>
          </p:cNvSpPr>
          <p:nvPr>
            <p:ph type="body" sz="quarter" idx="12" hasCustomPrompt="1"/>
          </p:nvPr>
        </p:nvSpPr>
        <p:spPr>
          <a:xfrm>
            <a:off x="-21641" y="3375201"/>
            <a:ext cx="9753600" cy="685800"/>
          </a:xfrm>
          <a:prstGeom prst="rect">
            <a:avLst/>
          </a:prstGeom>
        </p:spPr>
        <p:txBody>
          <a:bodyPr anchor="ctr"/>
          <a:lstStyle>
            <a:lvl1pPr marL="0" indent="0" algn="r">
              <a:buNone/>
              <a:defRPr sz="1867"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 3</a:t>
            </a:r>
          </a:p>
        </p:txBody>
      </p:sp>
      <p:sp>
        <p:nvSpPr>
          <p:cNvPr id="31" name="Text Placeholder 27"/>
          <p:cNvSpPr>
            <a:spLocks noGrp="1"/>
          </p:cNvSpPr>
          <p:nvPr>
            <p:ph type="body" sz="quarter" idx="13" hasCustomPrompt="1"/>
          </p:nvPr>
        </p:nvSpPr>
        <p:spPr>
          <a:xfrm>
            <a:off x="-21641" y="4071839"/>
            <a:ext cx="10668000" cy="685800"/>
          </a:xfrm>
          <a:prstGeom prst="rect">
            <a:avLst/>
          </a:prstGeom>
        </p:spPr>
        <p:txBody>
          <a:bodyPr anchor="ctr"/>
          <a:lstStyle>
            <a:lvl1pPr marL="0" indent="0" algn="r">
              <a:buNone/>
              <a:defRPr sz="1867" b="1">
                <a:solidFill>
                  <a:schemeClr val="bg1"/>
                </a:solidFill>
              </a:defRPr>
            </a:lvl1pPr>
            <a:lvl2pPr marL="243834" indent="0">
              <a:buNone/>
              <a:defRPr/>
            </a:lvl2pPr>
            <a:lvl3pPr marL="487668" indent="0">
              <a:buNone/>
              <a:defRPr/>
            </a:lvl3pPr>
            <a:lvl4pPr marL="731502" indent="0">
              <a:buNone/>
              <a:defRPr/>
            </a:lvl4pPr>
            <a:lvl5pPr marL="975336" indent="0">
              <a:buNone/>
              <a:defRPr/>
            </a:lvl5pPr>
          </a:lstStyle>
          <a:p>
            <a:pPr lvl="0"/>
            <a:r>
              <a:rPr lang="en-US" dirty="0"/>
              <a:t>Theme 4</a:t>
            </a:r>
          </a:p>
        </p:txBody>
      </p:sp>
      <p:sp>
        <p:nvSpPr>
          <p:cNvPr id="33" name="Freeform 32"/>
          <p:cNvSpPr>
            <a:spLocks noChangeAspect="1" noEditPoints="1"/>
          </p:cNvSpPr>
          <p:nvPr userDrawn="1"/>
        </p:nvSpPr>
        <p:spPr bwMode="auto">
          <a:xfrm>
            <a:off x="268224" y="268224"/>
            <a:ext cx="919744" cy="953856"/>
          </a:xfrm>
          <a:custGeom>
            <a:avLst/>
            <a:gdLst>
              <a:gd name="T0" fmla="*/ 2025 w 5554"/>
              <a:gd name="T1" fmla="*/ 232 h 5760"/>
              <a:gd name="T2" fmla="*/ 1288 w 5554"/>
              <a:gd name="T3" fmla="*/ 532 h 5760"/>
              <a:gd name="T4" fmla="*/ 671 w 5554"/>
              <a:gd name="T5" fmla="*/ 1028 h 5760"/>
              <a:gd name="T6" fmla="*/ 217 w 5554"/>
              <a:gd name="T7" fmla="*/ 1695 h 5760"/>
              <a:gd name="T8" fmla="*/ 2703 w 5554"/>
              <a:gd name="T9" fmla="*/ 747 h 5760"/>
              <a:gd name="T10" fmla="*/ 2921 w 5554"/>
              <a:gd name="T11" fmla="*/ 773 h 5760"/>
              <a:gd name="T12" fmla="*/ 4824 w 5554"/>
              <a:gd name="T13" fmla="*/ 2671 h 5760"/>
              <a:gd name="T14" fmla="*/ 4861 w 5554"/>
              <a:gd name="T15" fmla="*/ 2929 h 5760"/>
              <a:gd name="T16" fmla="*/ 3016 w 5554"/>
              <a:gd name="T17" fmla="*/ 4858 h 5760"/>
              <a:gd name="T18" fmla="*/ 2748 w 5554"/>
              <a:gd name="T19" fmla="*/ 4969 h 5760"/>
              <a:gd name="T20" fmla="*/ 2670 w 5554"/>
              <a:gd name="T21" fmla="*/ 4891 h 5760"/>
              <a:gd name="T22" fmla="*/ 430 w 5554"/>
              <a:gd name="T23" fmla="*/ 4432 h 5760"/>
              <a:gd name="T24" fmla="*/ 950 w 5554"/>
              <a:gd name="T25" fmla="*/ 4995 h 5760"/>
              <a:gd name="T26" fmla="*/ 1606 w 5554"/>
              <a:gd name="T27" fmla="*/ 5388 h 5760"/>
              <a:gd name="T28" fmla="*/ 2355 w 5554"/>
              <a:gd name="T29" fmla="*/ 5585 h 5760"/>
              <a:gd name="T30" fmla="*/ 3180 w 5554"/>
              <a:gd name="T31" fmla="*/ 5558 h 5760"/>
              <a:gd name="T32" fmla="*/ 3954 w 5554"/>
              <a:gd name="T33" fmla="*/ 5285 h 5760"/>
              <a:gd name="T34" fmla="*/ 4600 w 5554"/>
              <a:gd name="T35" fmla="*/ 4805 h 5760"/>
              <a:gd name="T36" fmla="*/ 5079 w 5554"/>
              <a:gd name="T37" fmla="*/ 4159 h 5760"/>
              <a:gd name="T38" fmla="*/ 5352 w 5554"/>
              <a:gd name="T39" fmla="*/ 3388 h 5760"/>
              <a:gd name="T40" fmla="*/ 5378 w 5554"/>
              <a:gd name="T41" fmla="*/ 2538 h 5760"/>
              <a:gd name="T42" fmla="*/ 5152 w 5554"/>
              <a:gd name="T43" fmla="*/ 1745 h 5760"/>
              <a:gd name="T44" fmla="*/ 4710 w 5554"/>
              <a:gd name="T45" fmla="*/ 1072 h 5760"/>
              <a:gd name="T46" fmla="*/ 4094 w 5554"/>
              <a:gd name="T47" fmla="*/ 555 h 5760"/>
              <a:gd name="T48" fmla="*/ 3342 w 5554"/>
              <a:gd name="T49" fmla="*/ 239 h 5760"/>
              <a:gd name="T50" fmla="*/ 2671 w 5554"/>
              <a:gd name="T51" fmla="*/ 0 h 5760"/>
              <a:gd name="T52" fmla="*/ 3519 w 5554"/>
              <a:gd name="T53" fmla="*/ 127 h 5760"/>
              <a:gd name="T54" fmla="*/ 4267 w 5554"/>
              <a:gd name="T55" fmla="*/ 482 h 5760"/>
              <a:gd name="T56" fmla="*/ 4876 w 5554"/>
              <a:gd name="T57" fmla="*/ 1026 h 5760"/>
              <a:gd name="T58" fmla="*/ 5311 w 5554"/>
              <a:gd name="T59" fmla="*/ 1721 h 5760"/>
              <a:gd name="T60" fmla="*/ 5533 w 5554"/>
              <a:gd name="T61" fmla="*/ 2533 h 5760"/>
              <a:gd name="T62" fmla="*/ 5509 w 5554"/>
              <a:gd name="T63" fmla="*/ 3397 h 5760"/>
              <a:gd name="T64" fmla="*/ 5240 w 5554"/>
              <a:gd name="T65" fmla="*/ 4187 h 5760"/>
              <a:gd name="T66" fmla="*/ 4766 w 5554"/>
              <a:gd name="T67" fmla="*/ 4858 h 5760"/>
              <a:gd name="T68" fmla="*/ 4127 w 5554"/>
              <a:gd name="T69" fmla="*/ 5366 h 5760"/>
              <a:gd name="T70" fmla="*/ 3356 w 5554"/>
              <a:gd name="T71" fmla="*/ 5678 h 5760"/>
              <a:gd name="T72" fmla="*/ 2505 w 5554"/>
              <a:gd name="T73" fmla="*/ 5755 h 5760"/>
              <a:gd name="T74" fmla="*/ 1709 w 5554"/>
              <a:gd name="T75" fmla="*/ 5596 h 5760"/>
              <a:gd name="T76" fmla="*/ 999 w 5554"/>
              <a:gd name="T77" fmla="*/ 5229 h 5760"/>
              <a:gd name="T78" fmla="*/ 419 w 5554"/>
              <a:gd name="T79" fmla="*/ 4680 h 5760"/>
              <a:gd name="T80" fmla="*/ 5 w 5554"/>
              <a:gd name="T81" fmla="*/ 3974 h 5760"/>
              <a:gd name="T82" fmla="*/ 38 w 5554"/>
              <a:gd name="T83" fmla="*/ 3877 h 5760"/>
              <a:gd name="T84" fmla="*/ 82 w 5554"/>
              <a:gd name="T85" fmla="*/ 3866 h 5760"/>
              <a:gd name="T86" fmla="*/ 2822 w 5554"/>
              <a:gd name="T87" fmla="*/ 3919 h 5760"/>
              <a:gd name="T88" fmla="*/ 2906 w 5554"/>
              <a:gd name="T89" fmla="*/ 4748 h 5760"/>
              <a:gd name="T90" fmla="*/ 4712 w 5554"/>
              <a:gd name="T91" fmla="*/ 2850 h 5760"/>
              <a:gd name="T92" fmla="*/ 2906 w 5554"/>
              <a:gd name="T93" fmla="*/ 953 h 5760"/>
              <a:gd name="T94" fmla="*/ 2822 w 5554"/>
              <a:gd name="T95" fmla="*/ 1798 h 5760"/>
              <a:gd name="T96" fmla="*/ 100 w 5554"/>
              <a:gd name="T97" fmla="*/ 1850 h 5760"/>
              <a:gd name="T98" fmla="*/ 28 w 5554"/>
              <a:gd name="T99" fmla="*/ 1805 h 5760"/>
              <a:gd name="T100" fmla="*/ 169 w 5554"/>
              <a:gd name="T101" fmla="*/ 1449 h 5760"/>
              <a:gd name="T102" fmla="*/ 657 w 5554"/>
              <a:gd name="T103" fmla="*/ 819 h 5760"/>
              <a:gd name="T104" fmla="*/ 1289 w 5554"/>
              <a:gd name="T105" fmla="*/ 353 h 5760"/>
              <a:gd name="T106" fmla="*/ 2030 w 5554"/>
              <a:gd name="T107" fmla="*/ 72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4" h="5760">
                <a:moveTo>
                  <a:pt x="2671" y="155"/>
                </a:moveTo>
                <a:lnTo>
                  <a:pt x="2507" y="161"/>
                </a:lnTo>
                <a:lnTo>
                  <a:pt x="2345" y="175"/>
                </a:lnTo>
                <a:lnTo>
                  <a:pt x="2184" y="199"/>
                </a:lnTo>
                <a:lnTo>
                  <a:pt x="2025" y="232"/>
                </a:lnTo>
                <a:lnTo>
                  <a:pt x="1871" y="276"/>
                </a:lnTo>
                <a:lnTo>
                  <a:pt x="1719" y="326"/>
                </a:lnTo>
                <a:lnTo>
                  <a:pt x="1571" y="387"/>
                </a:lnTo>
                <a:lnTo>
                  <a:pt x="1427" y="456"/>
                </a:lnTo>
                <a:lnTo>
                  <a:pt x="1288" y="532"/>
                </a:lnTo>
                <a:lnTo>
                  <a:pt x="1153" y="616"/>
                </a:lnTo>
                <a:lnTo>
                  <a:pt x="1024" y="709"/>
                </a:lnTo>
                <a:lnTo>
                  <a:pt x="902" y="808"/>
                </a:lnTo>
                <a:lnTo>
                  <a:pt x="783" y="915"/>
                </a:lnTo>
                <a:lnTo>
                  <a:pt x="671" y="1028"/>
                </a:lnTo>
                <a:lnTo>
                  <a:pt x="566" y="1149"/>
                </a:lnTo>
                <a:lnTo>
                  <a:pt x="466" y="1276"/>
                </a:lnTo>
                <a:lnTo>
                  <a:pt x="376" y="1410"/>
                </a:lnTo>
                <a:lnTo>
                  <a:pt x="292" y="1550"/>
                </a:lnTo>
                <a:lnTo>
                  <a:pt x="217" y="1695"/>
                </a:lnTo>
                <a:lnTo>
                  <a:pt x="2670" y="1695"/>
                </a:lnTo>
                <a:lnTo>
                  <a:pt x="2670" y="810"/>
                </a:lnTo>
                <a:lnTo>
                  <a:pt x="2675" y="785"/>
                </a:lnTo>
                <a:lnTo>
                  <a:pt x="2685" y="765"/>
                </a:lnTo>
                <a:lnTo>
                  <a:pt x="2703" y="747"/>
                </a:lnTo>
                <a:lnTo>
                  <a:pt x="2724" y="737"/>
                </a:lnTo>
                <a:lnTo>
                  <a:pt x="2748" y="733"/>
                </a:lnTo>
                <a:lnTo>
                  <a:pt x="2808" y="737"/>
                </a:lnTo>
                <a:lnTo>
                  <a:pt x="2865" y="751"/>
                </a:lnTo>
                <a:lnTo>
                  <a:pt x="2921" y="773"/>
                </a:lnTo>
                <a:lnTo>
                  <a:pt x="2970" y="805"/>
                </a:lnTo>
                <a:lnTo>
                  <a:pt x="3016" y="843"/>
                </a:lnTo>
                <a:lnTo>
                  <a:pt x="4758" y="2583"/>
                </a:lnTo>
                <a:lnTo>
                  <a:pt x="4794" y="2625"/>
                </a:lnTo>
                <a:lnTo>
                  <a:pt x="4824" y="2671"/>
                </a:lnTo>
                <a:lnTo>
                  <a:pt x="4845" y="2721"/>
                </a:lnTo>
                <a:lnTo>
                  <a:pt x="4861" y="2772"/>
                </a:lnTo>
                <a:lnTo>
                  <a:pt x="4868" y="2824"/>
                </a:lnTo>
                <a:lnTo>
                  <a:pt x="4868" y="2877"/>
                </a:lnTo>
                <a:lnTo>
                  <a:pt x="4861" y="2929"/>
                </a:lnTo>
                <a:lnTo>
                  <a:pt x="4845" y="2981"/>
                </a:lnTo>
                <a:lnTo>
                  <a:pt x="4824" y="3030"/>
                </a:lnTo>
                <a:lnTo>
                  <a:pt x="4794" y="3075"/>
                </a:lnTo>
                <a:lnTo>
                  <a:pt x="4758" y="3119"/>
                </a:lnTo>
                <a:lnTo>
                  <a:pt x="3016" y="4858"/>
                </a:lnTo>
                <a:lnTo>
                  <a:pt x="2970" y="4898"/>
                </a:lnTo>
                <a:lnTo>
                  <a:pt x="2921" y="4927"/>
                </a:lnTo>
                <a:lnTo>
                  <a:pt x="2865" y="4950"/>
                </a:lnTo>
                <a:lnTo>
                  <a:pt x="2808" y="4964"/>
                </a:lnTo>
                <a:lnTo>
                  <a:pt x="2748" y="4969"/>
                </a:lnTo>
                <a:lnTo>
                  <a:pt x="2724" y="4964"/>
                </a:lnTo>
                <a:lnTo>
                  <a:pt x="2703" y="4954"/>
                </a:lnTo>
                <a:lnTo>
                  <a:pt x="2685" y="4936"/>
                </a:lnTo>
                <a:lnTo>
                  <a:pt x="2675" y="4915"/>
                </a:lnTo>
                <a:lnTo>
                  <a:pt x="2670" y="4891"/>
                </a:lnTo>
                <a:lnTo>
                  <a:pt x="2670" y="4022"/>
                </a:lnTo>
                <a:lnTo>
                  <a:pt x="196" y="4022"/>
                </a:lnTo>
                <a:lnTo>
                  <a:pt x="266" y="4165"/>
                </a:lnTo>
                <a:lnTo>
                  <a:pt x="344" y="4301"/>
                </a:lnTo>
                <a:lnTo>
                  <a:pt x="430" y="4432"/>
                </a:lnTo>
                <a:lnTo>
                  <a:pt x="521" y="4557"/>
                </a:lnTo>
                <a:lnTo>
                  <a:pt x="620" y="4676"/>
                </a:lnTo>
                <a:lnTo>
                  <a:pt x="725" y="4790"/>
                </a:lnTo>
                <a:lnTo>
                  <a:pt x="835" y="4896"/>
                </a:lnTo>
                <a:lnTo>
                  <a:pt x="950" y="4995"/>
                </a:lnTo>
                <a:lnTo>
                  <a:pt x="1073" y="5090"/>
                </a:lnTo>
                <a:lnTo>
                  <a:pt x="1199" y="5175"/>
                </a:lnTo>
                <a:lnTo>
                  <a:pt x="1330" y="5254"/>
                </a:lnTo>
                <a:lnTo>
                  <a:pt x="1466" y="5325"/>
                </a:lnTo>
                <a:lnTo>
                  <a:pt x="1606" y="5388"/>
                </a:lnTo>
                <a:lnTo>
                  <a:pt x="1749" y="5446"/>
                </a:lnTo>
                <a:lnTo>
                  <a:pt x="1896" y="5493"/>
                </a:lnTo>
                <a:lnTo>
                  <a:pt x="2046" y="5533"/>
                </a:lnTo>
                <a:lnTo>
                  <a:pt x="2200" y="5563"/>
                </a:lnTo>
                <a:lnTo>
                  <a:pt x="2355" y="5585"/>
                </a:lnTo>
                <a:lnTo>
                  <a:pt x="2512" y="5599"/>
                </a:lnTo>
                <a:lnTo>
                  <a:pt x="2671" y="5605"/>
                </a:lnTo>
                <a:lnTo>
                  <a:pt x="2844" y="5599"/>
                </a:lnTo>
                <a:lnTo>
                  <a:pt x="3014" y="5584"/>
                </a:lnTo>
                <a:lnTo>
                  <a:pt x="3180" y="5558"/>
                </a:lnTo>
                <a:lnTo>
                  <a:pt x="3342" y="5521"/>
                </a:lnTo>
                <a:lnTo>
                  <a:pt x="3501" y="5475"/>
                </a:lnTo>
                <a:lnTo>
                  <a:pt x="3657" y="5421"/>
                </a:lnTo>
                <a:lnTo>
                  <a:pt x="3807" y="5357"/>
                </a:lnTo>
                <a:lnTo>
                  <a:pt x="3954" y="5285"/>
                </a:lnTo>
                <a:lnTo>
                  <a:pt x="4094" y="5205"/>
                </a:lnTo>
                <a:lnTo>
                  <a:pt x="4230" y="5116"/>
                </a:lnTo>
                <a:lnTo>
                  <a:pt x="4359" y="5020"/>
                </a:lnTo>
                <a:lnTo>
                  <a:pt x="4483" y="4915"/>
                </a:lnTo>
                <a:lnTo>
                  <a:pt x="4600" y="4805"/>
                </a:lnTo>
                <a:lnTo>
                  <a:pt x="4710" y="4688"/>
                </a:lnTo>
                <a:lnTo>
                  <a:pt x="4813" y="4564"/>
                </a:lnTo>
                <a:lnTo>
                  <a:pt x="4910" y="4435"/>
                </a:lnTo>
                <a:lnTo>
                  <a:pt x="4999" y="4301"/>
                </a:lnTo>
                <a:lnTo>
                  <a:pt x="5079" y="4159"/>
                </a:lnTo>
                <a:lnTo>
                  <a:pt x="5152" y="4015"/>
                </a:lnTo>
                <a:lnTo>
                  <a:pt x="5215" y="3864"/>
                </a:lnTo>
                <a:lnTo>
                  <a:pt x="5269" y="3709"/>
                </a:lnTo>
                <a:lnTo>
                  <a:pt x="5317" y="3550"/>
                </a:lnTo>
                <a:lnTo>
                  <a:pt x="5352" y="3388"/>
                </a:lnTo>
                <a:lnTo>
                  <a:pt x="5378" y="3222"/>
                </a:lnTo>
                <a:lnTo>
                  <a:pt x="5394" y="3053"/>
                </a:lnTo>
                <a:lnTo>
                  <a:pt x="5399" y="2878"/>
                </a:lnTo>
                <a:lnTo>
                  <a:pt x="5394" y="2707"/>
                </a:lnTo>
                <a:lnTo>
                  <a:pt x="5378" y="2538"/>
                </a:lnTo>
                <a:lnTo>
                  <a:pt x="5352" y="2372"/>
                </a:lnTo>
                <a:lnTo>
                  <a:pt x="5317" y="2210"/>
                </a:lnTo>
                <a:lnTo>
                  <a:pt x="5269" y="2051"/>
                </a:lnTo>
                <a:lnTo>
                  <a:pt x="5215" y="1896"/>
                </a:lnTo>
                <a:lnTo>
                  <a:pt x="5152" y="1745"/>
                </a:lnTo>
                <a:lnTo>
                  <a:pt x="5079" y="1601"/>
                </a:lnTo>
                <a:lnTo>
                  <a:pt x="4999" y="1459"/>
                </a:lnTo>
                <a:lnTo>
                  <a:pt x="4910" y="1325"/>
                </a:lnTo>
                <a:lnTo>
                  <a:pt x="4813" y="1196"/>
                </a:lnTo>
                <a:lnTo>
                  <a:pt x="4710" y="1072"/>
                </a:lnTo>
                <a:lnTo>
                  <a:pt x="4600" y="955"/>
                </a:lnTo>
                <a:lnTo>
                  <a:pt x="4483" y="845"/>
                </a:lnTo>
                <a:lnTo>
                  <a:pt x="4359" y="740"/>
                </a:lnTo>
                <a:lnTo>
                  <a:pt x="4230" y="644"/>
                </a:lnTo>
                <a:lnTo>
                  <a:pt x="4094" y="555"/>
                </a:lnTo>
                <a:lnTo>
                  <a:pt x="3954" y="475"/>
                </a:lnTo>
                <a:lnTo>
                  <a:pt x="3807" y="403"/>
                </a:lnTo>
                <a:lnTo>
                  <a:pt x="3657" y="339"/>
                </a:lnTo>
                <a:lnTo>
                  <a:pt x="3501" y="285"/>
                </a:lnTo>
                <a:lnTo>
                  <a:pt x="3342" y="239"/>
                </a:lnTo>
                <a:lnTo>
                  <a:pt x="3180" y="202"/>
                </a:lnTo>
                <a:lnTo>
                  <a:pt x="3014" y="176"/>
                </a:lnTo>
                <a:lnTo>
                  <a:pt x="2844" y="161"/>
                </a:lnTo>
                <a:lnTo>
                  <a:pt x="2671" y="155"/>
                </a:lnTo>
                <a:close/>
                <a:moveTo>
                  <a:pt x="2671" y="0"/>
                </a:moveTo>
                <a:lnTo>
                  <a:pt x="2848" y="5"/>
                </a:lnTo>
                <a:lnTo>
                  <a:pt x="3021" y="21"/>
                </a:lnTo>
                <a:lnTo>
                  <a:pt x="3190" y="47"/>
                </a:lnTo>
                <a:lnTo>
                  <a:pt x="3356" y="82"/>
                </a:lnTo>
                <a:lnTo>
                  <a:pt x="3519" y="127"/>
                </a:lnTo>
                <a:lnTo>
                  <a:pt x="3678" y="180"/>
                </a:lnTo>
                <a:lnTo>
                  <a:pt x="3832" y="243"/>
                </a:lnTo>
                <a:lnTo>
                  <a:pt x="3982" y="314"/>
                </a:lnTo>
                <a:lnTo>
                  <a:pt x="4127" y="394"/>
                </a:lnTo>
                <a:lnTo>
                  <a:pt x="4267" y="482"/>
                </a:lnTo>
                <a:lnTo>
                  <a:pt x="4399" y="576"/>
                </a:lnTo>
                <a:lnTo>
                  <a:pt x="4529" y="679"/>
                </a:lnTo>
                <a:lnTo>
                  <a:pt x="4651" y="787"/>
                </a:lnTo>
                <a:lnTo>
                  <a:pt x="4766" y="902"/>
                </a:lnTo>
                <a:lnTo>
                  <a:pt x="4876" y="1026"/>
                </a:lnTo>
                <a:lnTo>
                  <a:pt x="4978" y="1154"/>
                </a:lnTo>
                <a:lnTo>
                  <a:pt x="5074" y="1288"/>
                </a:lnTo>
                <a:lnTo>
                  <a:pt x="5161" y="1428"/>
                </a:lnTo>
                <a:lnTo>
                  <a:pt x="5240" y="1573"/>
                </a:lnTo>
                <a:lnTo>
                  <a:pt x="5311" y="1721"/>
                </a:lnTo>
                <a:lnTo>
                  <a:pt x="5374" y="1876"/>
                </a:lnTo>
                <a:lnTo>
                  <a:pt x="5428" y="2035"/>
                </a:lnTo>
                <a:lnTo>
                  <a:pt x="5474" y="2198"/>
                </a:lnTo>
                <a:lnTo>
                  <a:pt x="5509" y="2363"/>
                </a:lnTo>
                <a:lnTo>
                  <a:pt x="5533" y="2533"/>
                </a:lnTo>
                <a:lnTo>
                  <a:pt x="5549" y="2705"/>
                </a:lnTo>
                <a:lnTo>
                  <a:pt x="5554" y="2878"/>
                </a:lnTo>
                <a:lnTo>
                  <a:pt x="5549" y="3055"/>
                </a:lnTo>
                <a:lnTo>
                  <a:pt x="5533" y="3227"/>
                </a:lnTo>
                <a:lnTo>
                  <a:pt x="5509" y="3397"/>
                </a:lnTo>
                <a:lnTo>
                  <a:pt x="5474" y="3562"/>
                </a:lnTo>
                <a:lnTo>
                  <a:pt x="5428" y="3725"/>
                </a:lnTo>
                <a:lnTo>
                  <a:pt x="5374" y="3884"/>
                </a:lnTo>
                <a:lnTo>
                  <a:pt x="5311" y="4037"/>
                </a:lnTo>
                <a:lnTo>
                  <a:pt x="5240" y="4187"/>
                </a:lnTo>
                <a:lnTo>
                  <a:pt x="5161" y="4332"/>
                </a:lnTo>
                <a:lnTo>
                  <a:pt x="5074" y="4472"/>
                </a:lnTo>
                <a:lnTo>
                  <a:pt x="4978" y="4606"/>
                </a:lnTo>
                <a:lnTo>
                  <a:pt x="4876" y="4734"/>
                </a:lnTo>
                <a:lnTo>
                  <a:pt x="4766" y="4858"/>
                </a:lnTo>
                <a:lnTo>
                  <a:pt x="4651" y="4973"/>
                </a:lnTo>
                <a:lnTo>
                  <a:pt x="4529" y="5081"/>
                </a:lnTo>
                <a:lnTo>
                  <a:pt x="4399" y="5184"/>
                </a:lnTo>
                <a:lnTo>
                  <a:pt x="4267" y="5278"/>
                </a:lnTo>
                <a:lnTo>
                  <a:pt x="4127" y="5366"/>
                </a:lnTo>
                <a:lnTo>
                  <a:pt x="3982" y="5446"/>
                </a:lnTo>
                <a:lnTo>
                  <a:pt x="3832" y="5517"/>
                </a:lnTo>
                <a:lnTo>
                  <a:pt x="3678" y="5580"/>
                </a:lnTo>
                <a:lnTo>
                  <a:pt x="3519" y="5633"/>
                </a:lnTo>
                <a:lnTo>
                  <a:pt x="3356" y="5678"/>
                </a:lnTo>
                <a:lnTo>
                  <a:pt x="3190" y="5713"/>
                </a:lnTo>
                <a:lnTo>
                  <a:pt x="3021" y="5739"/>
                </a:lnTo>
                <a:lnTo>
                  <a:pt x="2848" y="5755"/>
                </a:lnTo>
                <a:lnTo>
                  <a:pt x="2671" y="5760"/>
                </a:lnTo>
                <a:lnTo>
                  <a:pt x="2505" y="5755"/>
                </a:lnTo>
                <a:lnTo>
                  <a:pt x="2341" y="5741"/>
                </a:lnTo>
                <a:lnTo>
                  <a:pt x="2179" y="5718"/>
                </a:lnTo>
                <a:lnTo>
                  <a:pt x="2018" y="5687"/>
                </a:lnTo>
                <a:lnTo>
                  <a:pt x="1862" y="5645"/>
                </a:lnTo>
                <a:lnTo>
                  <a:pt x="1709" y="5596"/>
                </a:lnTo>
                <a:lnTo>
                  <a:pt x="1558" y="5538"/>
                </a:lnTo>
                <a:lnTo>
                  <a:pt x="1412" y="5472"/>
                </a:lnTo>
                <a:lnTo>
                  <a:pt x="1270" y="5399"/>
                </a:lnTo>
                <a:lnTo>
                  <a:pt x="1132" y="5317"/>
                </a:lnTo>
                <a:lnTo>
                  <a:pt x="999" y="5229"/>
                </a:lnTo>
                <a:lnTo>
                  <a:pt x="874" y="5133"/>
                </a:lnTo>
                <a:lnTo>
                  <a:pt x="751" y="5030"/>
                </a:lnTo>
                <a:lnTo>
                  <a:pt x="634" y="4919"/>
                </a:lnTo>
                <a:lnTo>
                  <a:pt x="524" y="4803"/>
                </a:lnTo>
                <a:lnTo>
                  <a:pt x="419" y="4680"/>
                </a:lnTo>
                <a:lnTo>
                  <a:pt x="321" y="4550"/>
                </a:lnTo>
                <a:lnTo>
                  <a:pt x="232" y="4414"/>
                </a:lnTo>
                <a:lnTo>
                  <a:pt x="149" y="4275"/>
                </a:lnTo>
                <a:lnTo>
                  <a:pt x="73" y="4126"/>
                </a:lnTo>
                <a:lnTo>
                  <a:pt x="5" y="3974"/>
                </a:lnTo>
                <a:lnTo>
                  <a:pt x="0" y="3953"/>
                </a:lnTo>
                <a:lnTo>
                  <a:pt x="0" y="3931"/>
                </a:lnTo>
                <a:lnTo>
                  <a:pt x="9" y="3910"/>
                </a:lnTo>
                <a:lnTo>
                  <a:pt x="21" y="3891"/>
                </a:lnTo>
                <a:lnTo>
                  <a:pt x="38" y="3877"/>
                </a:lnTo>
                <a:lnTo>
                  <a:pt x="59" y="3870"/>
                </a:lnTo>
                <a:lnTo>
                  <a:pt x="65" y="3868"/>
                </a:lnTo>
                <a:lnTo>
                  <a:pt x="72" y="3868"/>
                </a:lnTo>
                <a:lnTo>
                  <a:pt x="77" y="3866"/>
                </a:lnTo>
                <a:lnTo>
                  <a:pt x="82" y="3866"/>
                </a:lnTo>
                <a:lnTo>
                  <a:pt x="2748" y="3866"/>
                </a:lnTo>
                <a:lnTo>
                  <a:pt x="2773" y="3870"/>
                </a:lnTo>
                <a:lnTo>
                  <a:pt x="2794" y="3882"/>
                </a:lnTo>
                <a:lnTo>
                  <a:pt x="2811" y="3898"/>
                </a:lnTo>
                <a:lnTo>
                  <a:pt x="2822" y="3919"/>
                </a:lnTo>
                <a:lnTo>
                  <a:pt x="2827" y="3945"/>
                </a:lnTo>
                <a:lnTo>
                  <a:pt x="2827" y="4800"/>
                </a:lnTo>
                <a:lnTo>
                  <a:pt x="2855" y="4786"/>
                </a:lnTo>
                <a:lnTo>
                  <a:pt x="2881" y="4769"/>
                </a:lnTo>
                <a:lnTo>
                  <a:pt x="2906" y="4748"/>
                </a:lnTo>
                <a:lnTo>
                  <a:pt x="4647" y="3009"/>
                </a:lnTo>
                <a:lnTo>
                  <a:pt x="4675" y="2974"/>
                </a:lnTo>
                <a:lnTo>
                  <a:pt x="4696" y="2936"/>
                </a:lnTo>
                <a:lnTo>
                  <a:pt x="4709" y="2894"/>
                </a:lnTo>
                <a:lnTo>
                  <a:pt x="4712" y="2850"/>
                </a:lnTo>
                <a:lnTo>
                  <a:pt x="4709" y="2807"/>
                </a:lnTo>
                <a:lnTo>
                  <a:pt x="4696" y="2765"/>
                </a:lnTo>
                <a:lnTo>
                  <a:pt x="4675" y="2726"/>
                </a:lnTo>
                <a:lnTo>
                  <a:pt x="4647" y="2693"/>
                </a:lnTo>
                <a:lnTo>
                  <a:pt x="2906" y="953"/>
                </a:lnTo>
                <a:lnTo>
                  <a:pt x="2881" y="932"/>
                </a:lnTo>
                <a:lnTo>
                  <a:pt x="2855" y="915"/>
                </a:lnTo>
                <a:lnTo>
                  <a:pt x="2827" y="902"/>
                </a:lnTo>
                <a:lnTo>
                  <a:pt x="2827" y="1772"/>
                </a:lnTo>
                <a:lnTo>
                  <a:pt x="2822" y="1798"/>
                </a:lnTo>
                <a:lnTo>
                  <a:pt x="2811" y="1819"/>
                </a:lnTo>
                <a:lnTo>
                  <a:pt x="2794" y="1834"/>
                </a:lnTo>
                <a:lnTo>
                  <a:pt x="2773" y="1847"/>
                </a:lnTo>
                <a:lnTo>
                  <a:pt x="2748" y="1850"/>
                </a:lnTo>
                <a:lnTo>
                  <a:pt x="100" y="1850"/>
                </a:lnTo>
                <a:lnTo>
                  <a:pt x="89" y="1848"/>
                </a:lnTo>
                <a:lnTo>
                  <a:pt x="77" y="1847"/>
                </a:lnTo>
                <a:lnTo>
                  <a:pt x="58" y="1838"/>
                </a:lnTo>
                <a:lnTo>
                  <a:pt x="40" y="1822"/>
                </a:lnTo>
                <a:lnTo>
                  <a:pt x="28" y="1805"/>
                </a:lnTo>
                <a:lnTo>
                  <a:pt x="21" y="1784"/>
                </a:lnTo>
                <a:lnTo>
                  <a:pt x="19" y="1761"/>
                </a:lnTo>
                <a:lnTo>
                  <a:pt x="24" y="1740"/>
                </a:lnTo>
                <a:lnTo>
                  <a:pt x="93" y="1592"/>
                </a:lnTo>
                <a:lnTo>
                  <a:pt x="169" y="1449"/>
                </a:lnTo>
                <a:lnTo>
                  <a:pt x="253" y="1311"/>
                </a:lnTo>
                <a:lnTo>
                  <a:pt x="346" y="1178"/>
                </a:lnTo>
                <a:lnTo>
                  <a:pt x="444" y="1053"/>
                </a:lnTo>
                <a:lnTo>
                  <a:pt x="547" y="932"/>
                </a:lnTo>
                <a:lnTo>
                  <a:pt x="657" y="819"/>
                </a:lnTo>
                <a:lnTo>
                  <a:pt x="774" y="712"/>
                </a:lnTo>
                <a:lnTo>
                  <a:pt x="895" y="611"/>
                </a:lnTo>
                <a:lnTo>
                  <a:pt x="1022" y="518"/>
                </a:lnTo>
                <a:lnTo>
                  <a:pt x="1153" y="431"/>
                </a:lnTo>
                <a:lnTo>
                  <a:pt x="1289" y="353"/>
                </a:lnTo>
                <a:lnTo>
                  <a:pt x="1431" y="281"/>
                </a:lnTo>
                <a:lnTo>
                  <a:pt x="1576" y="216"/>
                </a:lnTo>
                <a:lnTo>
                  <a:pt x="1723" y="161"/>
                </a:lnTo>
                <a:lnTo>
                  <a:pt x="1875" y="112"/>
                </a:lnTo>
                <a:lnTo>
                  <a:pt x="2030" y="72"/>
                </a:lnTo>
                <a:lnTo>
                  <a:pt x="2187" y="40"/>
                </a:lnTo>
                <a:lnTo>
                  <a:pt x="2346" y="17"/>
                </a:lnTo>
                <a:lnTo>
                  <a:pt x="2509" y="5"/>
                </a:lnTo>
                <a:lnTo>
                  <a:pt x="267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26056615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ummary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40865" y="256032"/>
            <a:ext cx="9615983" cy="609600"/>
          </a:xfrm>
          <a:prstGeom prst="rect">
            <a:avLst/>
          </a:prstGeom>
        </p:spPr>
        <p:txBody>
          <a:bodyPr anchor="ctr" anchorCtr="0">
            <a:noAutofit/>
          </a:bodyPr>
          <a:lstStyle>
            <a:lvl1pPr algn="l">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1740865" y="853440"/>
            <a:ext cx="9615983" cy="365760"/>
          </a:xfrm>
          <a:prstGeom prst="rect">
            <a:avLst/>
          </a:prstGeom>
        </p:spPr>
        <p:txBody>
          <a:bodyPr wrap="square" anchor="ctr">
            <a:noAutofit/>
          </a:bodyPr>
          <a:lstStyle>
            <a:lvl1pPr marL="0" indent="0" algn="l">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a:prstGeom prst="rect">
            <a:avLst/>
          </a:prstGeo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0" name="Freeform 11"/>
          <p:cNvSpPr>
            <a:spLocks noChangeAspect="1" noEditPoints="1"/>
          </p:cNvSpPr>
          <p:nvPr userDrawn="1"/>
        </p:nvSpPr>
        <p:spPr bwMode="auto">
          <a:xfrm>
            <a:off x="268224" y="271026"/>
            <a:ext cx="760371" cy="933181"/>
          </a:xfrm>
          <a:custGeom>
            <a:avLst/>
            <a:gdLst>
              <a:gd name="T0" fmla="*/ 787 w 2817"/>
              <a:gd name="T1" fmla="*/ 3080 h 3456"/>
              <a:gd name="T2" fmla="*/ 842 w 2817"/>
              <a:gd name="T3" fmla="*/ 2954 h 3456"/>
              <a:gd name="T4" fmla="*/ 638 w 2817"/>
              <a:gd name="T5" fmla="*/ 3137 h 3456"/>
              <a:gd name="T6" fmla="*/ 428 w 2817"/>
              <a:gd name="T7" fmla="*/ 2846 h 3456"/>
              <a:gd name="T8" fmla="*/ 524 w 2817"/>
              <a:gd name="T9" fmla="*/ 2867 h 3456"/>
              <a:gd name="T10" fmla="*/ 2482 w 2817"/>
              <a:gd name="T11" fmla="*/ 2852 h 3456"/>
              <a:gd name="T12" fmla="*/ 1461 w 2817"/>
              <a:gd name="T13" fmla="*/ 2807 h 3456"/>
              <a:gd name="T14" fmla="*/ 1025 w 2817"/>
              <a:gd name="T15" fmla="*/ 3102 h 3456"/>
              <a:gd name="T16" fmla="*/ 1066 w 2817"/>
              <a:gd name="T17" fmla="*/ 2739 h 3456"/>
              <a:gd name="T18" fmla="*/ 961 w 2817"/>
              <a:gd name="T19" fmla="*/ 3161 h 3456"/>
              <a:gd name="T20" fmla="*/ 939 w 2817"/>
              <a:gd name="T21" fmla="*/ 2730 h 3456"/>
              <a:gd name="T22" fmla="*/ 438 w 2817"/>
              <a:gd name="T23" fmla="*/ 2728 h 3456"/>
              <a:gd name="T24" fmla="*/ 782 w 2817"/>
              <a:gd name="T25" fmla="*/ 2720 h 3456"/>
              <a:gd name="T26" fmla="*/ 638 w 2817"/>
              <a:gd name="T27" fmla="*/ 2522 h 3456"/>
              <a:gd name="T28" fmla="*/ 661 w 2817"/>
              <a:gd name="T29" fmla="*/ 2545 h 3456"/>
              <a:gd name="T30" fmla="*/ 2482 w 2817"/>
              <a:gd name="T31" fmla="*/ 2582 h 3456"/>
              <a:gd name="T32" fmla="*/ 1461 w 2817"/>
              <a:gd name="T33" fmla="*/ 2536 h 3456"/>
              <a:gd name="T34" fmla="*/ 1177 w 2817"/>
              <a:gd name="T35" fmla="*/ 2361 h 3456"/>
              <a:gd name="T36" fmla="*/ 1235 w 2817"/>
              <a:gd name="T37" fmla="*/ 2279 h 3456"/>
              <a:gd name="T38" fmla="*/ 879 w 2817"/>
              <a:gd name="T39" fmla="*/ 2679 h 3456"/>
              <a:gd name="T40" fmla="*/ 733 w 2817"/>
              <a:gd name="T41" fmla="*/ 2751 h 3456"/>
              <a:gd name="T42" fmla="*/ 502 w 2817"/>
              <a:gd name="T43" fmla="*/ 2698 h 3456"/>
              <a:gd name="T44" fmla="*/ 580 w 2817"/>
              <a:gd name="T45" fmla="*/ 2846 h 3456"/>
              <a:gd name="T46" fmla="*/ 380 w 2817"/>
              <a:gd name="T47" fmla="*/ 3137 h 3456"/>
              <a:gd name="T48" fmla="*/ 361 w 2817"/>
              <a:gd name="T49" fmla="*/ 2765 h 3456"/>
              <a:gd name="T50" fmla="*/ 561 w 2817"/>
              <a:gd name="T51" fmla="*/ 2568 h 3456"/>
              <a:gd name="T52" fmla="*/ 708 w 2817"/>
              <a:gd name="T53" fmla="*/ 2504 h 3456"/>
              <a:gd name="T54" fmla="*/ 1096 w 2817"/>
              <a:gd name="T55" fmla="*/ 2336 h 3456"/>
              <a:gd name="T56" fmla="*/ 2482 w 2817"/>
              <a:gd name="T57" fmla="*/ 2281 h 3456"/>
              <a:gd name="T58" fmla="*/ 1451 w 2817"/>
              <a:gd name="T59" fmla="*/ 2297 h 3456"/>
              <a:gd name="T60" fmla="*/ 2490 w 2817"/>
              <a:gd name="T61" fmla="*/ 2026 h 3456"/>
              <a:gd name="T62" fmla="*/ 316 w 2817"/>
              <a:gd name="T63" fmla="*/ 2011 h 3456"/>
              <a:gd name="T64" fmla="*/ 2487 w 2817"/>
              <a:gd name="T65" fmla="*/ 1772 h 3456"/>
              <a:gd name="T66" fmla="*/ 323 w 2817"/>
              <a:gd name="T67" fmla="*/ 1727 h 3456"/>
              <a:gd name="T68" fmla="*/ 2481 w 2817"/>
              <a:gd name="T69" fmla="*/ 1515 h 3456"/>
              <a:gd name="T70" fmla="*/ 334 w 2817"/>
              <a:gd name="T71" fmla="*/ 1446 h 3456"/>
              <a:gd name="T72" fmla="*/ 1327 w 2817"/>
              <a:gd name="T73" fmla="*/ 1257 h 3456"/>
              <a:gd name="T74" fmla="*/ 347 w 2817"/>
              <a:gd name="T75" fmla="*/ 1170 h 3456"/>
              <a:gd name="T76" fmla="*/ 1313 w 2817"/>
              <a:gd name="T77" fmla="*/ 994 h 3456"/>
              <a:gd name="T78" fmla="*/ 363 w 2817"/>
              <a:gd name="T79" fmla="*/ 898 h 3456"/>
              <a:gd name="T80" fmla="*/ 1297 w 2817"/>
              <a:gd name="T81" fmla="*/ 726 h 3456"/>
              <a:gd name="T82" fmla="*/ 1957 w 2817"/>
              <a:gd name="T83" fmla="*/ 514 h 3456"/>
              <a:gd name="T84" fmla="*/ 1677 w 2817"/>
              <a:gd name="T85" fmla="*/ 867 h 3456"/>
              <a:gd name="T86" fmla="*/ 2029 w 2817"/>
              <a:gd name="T87" fmla="*/ 1133 h 3456"/>
              <a:gd name="T88" fmla="*/ 2241 w 2817"/>
              <a:gd name="T89" fmla="*/ 850 h 3456"/>
              <a:gd name="T90" fmla="*/ 1986 w 2817"/>
              <a:gd name="T91" fmla="*/ 456 h 3456"/>
              <a:gd name="T92" fmla="*/ 2277 w 2817"/>
              <a:gd name="T93" fmla="*/ 793 h 3456"/>
              <a:gd name="T94" fmla="*/ 2352 w 2817"/>
              <a:gd name="T95" fmla="*/ 870 h 3456"/>
              <a:gd name="T96" fmla="*/ 1986 w 2817"/>
              <a:gd name="T97" fmla="*/ 1194 h 3456"/>
              <a:gd name="T98" fmla="*/ 1620 w 2817"/>
              <a:gd name="T99" fmla="*/ 870 h 3456"/>
              <a:gd name="T100" fmla="*/ 1895 w 2817"/>
              <a:gd name="T101" fmla="*/ 467 h 3456"/>
              <a:gd name="T102" fmla="*/ 2233 w 2817"/>
              <a:gd name="T103" fmla="*/ 469 h 3456"/>
              <a:gd name="T104" fmla="*/ 2384 w 2817"/>
              <a:gd name="T105" fmla="*/ 540 h 3456"/>
              <a:gd name="T106" fmla="*/ 2076 w 2817"/>
              <a:gd name="T107" fmla="*/ 733 h 3456"/>
              <a:gd name="T108" fmla="*/ 139 w 2817"/>
              <a:gd name="T109" fmla="*/ 138 h 3456"/>
              <a:gd name="T110" fmla="*/ 208 w 2817"/>
              <a:gd name="T111" fmla="*/ 3354 h 3456"/>
              <a:gd name="T112" fmla="*/ 2715 w 2817"/>
              <a:gd name="T113" fmla="*/ 207 h 3456"/>
              <a:gd name="T114" fmla="*/ 2657 w 2817"/>
              <a:gd name="T115" fmla="*/ 12 h 3456"/>
              <a:gd name="T116" fmla="*/ 2791 w 2817"/>
              <a:gd name="T117" fmla="*/ 3329 h 3456"/>
              <a:gd name="T118" fmla="*/ 97 w 2817"/>
              <a:gd name="T119" fmla="*/ 3411 h 3456"/>
              <a:gd name="T120" fmla="*/ 69 w 2817"/>
              <a:gd name="T121" fmla="*/ 69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17" h="3456">
                <a:moveTo>
                  <a:pt x="696" y="2952"/>
                </a:moveTo>
                <a:lnTo>
                  <a:pt x="684" y="2955"/>
                </a:lnTo>
                <a:lnTo>
                  <a:pt x="676" y="2964"/>
                </a:lnTo>
                <a:lnTo>
                  <a:pt x="673" y="2975"/>
                </a:lnTo>
                <a:lnTo>
                  <a:pt x="673" y="3080"/>
                </a:lnTo>
                <a:lnTo>
                  <a:pt x="676" y="3092"/>
                </a:lnTo>
                <a:lnTo>
                  <a:pt x="684" y="3099"/>
                </a:lnTo>
                <a:lnTo>
                  <a:pt x="696" y="3102"/>
                </a:lnTo>
                <a:lnTo>
                  <a:pt x="765" y="3102"/>
                </a:lnTo>
                <a:lnTo>
                  <a:pt x="776" y="3099"/>
                </a:lnTo>
                <a:lnTo>
                  <a:pt x="784" y="3092"/>
                </a:lnTo>
                <a:lnTo>
                  <a:pt x="787" y="3080"/>
                </a:lnTo>
                <a:lnTo>
                  <a:pt x="787" y="2975"/>
                </a:lnTo>
                <a:lnTo>
                  <a:pt x="784" y="2964"/>
                </a:lnTo>
                <a:lnTo>
                  <a:pt x="776" y="2955"/>
                </a:lnTo>
                <a:lnTo>
                  <a:pt x="765" y="2952"/>
                </a:lnTo>
                <a:lnTo>
                  <a:pt x="696" y="2952"/>
                </a:lnTo>
                <a:close/>
                <a:moveTo>
                  <a:pt x="696" y="2895"/>
                </a:moveTo>
                <a:lnTo>
                  <a:pt x="765" y="2895"/>
                </a:lnTo>
                <a:lnTo>
                  <a:pt x="786" y="2898"/>
                </a:lnTo>
                <a:lnTo>
                  <a:pt x="806" y="2906"/>
                </a:lnTo>
                <a:lnTo>
                  <a:pt x="821" y="2919"/>
                </a:lnTo>
                <a:lnTo>
                  <a:pt x="834" y="2934"/>
                </a:lnTo>
                <a:lnTo>
                  <a:pt x="842" y="2954"/>
                </a:lnTo>
                <a:lnTo>
                  <a:pt x="845" y="2975"/>
                </a:lnTo>
                <a:lnTo>
                  <a:pt x="845" y="3080"/>
                </a:lnTo>
                <a:lnTo>
                  <a:pt x="842" y="3101"/>
                </a:lnTo>
                <a:lnTo>
                  <a:pt x="834" y="3120"/>
                </a:lnTo>
                <a:lnTo>
                  <a:pt x="821" y="3137"/>
                </a:lnTo>
                <a:lnTo>
                  <a:pt x="806" y="3149"/>
                </a:lnTo>
                <a:lnTo>
                  <a:pt x="786" y="3158"/>
                </a:lnTo>
                <a:lnTo>
                  <a:pt x="765" y="3161"/>
                </a:lnTo>
                <a:lnTo>
                  <a:pt x="696" y="3161"/>
                </a:lnTo>
                <a:lnTo>
                  <a:pt x="674" y="3158"/>
                </a:lnTo>
                <a:lnTo>
                  <a:pt x="655" y="3149"/>
                </a:lnTo>
                <a:lnTo>
                  <a:pt x="638" y="3137"/>
                </a:lnTo>
                <a:lnTo>
                  <a:pt x="626" y="3120"/>
                </a:lnTo>
                <a:lnTo>
                  <a:pt x="618" y="3101"/>
                </a:lnTo>
                <a:lnTo>
                  <a:pt x="615" y="3080"/>
                </a:lnTo>
                <a:lnTo>
                  <a:pt x="615" y="2975"/>
                </a:lnTo>
                <a:lnTo>
                  <a:pt x="618" y="2954"/>
                </a:lnTo>
                <a:lnTo>
                  <a:pt x="626" y="2934"/>
                </a:lnTo>
                <a:lnTo>
                  <a:pt x="638" y="2919"/>
                </a:lnTo>
                <a:lnTo>
                  <a:pt x="655" y="2906"/>
                </a:lnTo>
                <a:lnTo>
                  <a:pt x="674" y="2898"/>
                </a:lnTo>
                <a:lnTo>
                  <a:pt x="696" y="2895"/>
                </a:lnTo>
                <a:close/>
                <a:moveTo>
                  <a:pt x="436" y="2844"/>
                </a:moveTo>
                <a:lnTo>
                  <a:pt x="428" y="2846"/>
                </a:lnTo>
                <a:lnTo>
                  <a:pt x="421" y="2852"/>
                </a:lnTo>
                <a:lnTo>
                  <a:pt x="415" y="2859"/>
                </a:lnTo>
                <a:lnTo>
                  <a:pt x="414" y="2867"/>
                </a:lnTo>
                <a:lnTo>
                  <a:pt x="414" y="3080"/>
                </a:lnTo>
                <a:lnTo>
                  <a:pt x="417" y="3092"/>
                </a:lnTo>
                <a:lnTo>
                  <a:pt x="425" y="3099"/>
                </a:lnTo>
                <a:lnTo>
                  <a:pt x="436" y="3102"/>
                </a:lnTo>
                <a:lnTo>
                  <a:pt x="502" y="3102"/>
                </a:lnTo>
                <a:lnTo>
                  <a:pt x="514" y="3099"/>
                </a:lnTo>
                <a:lnTo>
                  <a:pt x="522" y="3092"/>
                </a:lnTo>
                <a:lnTo>
                  <a:pt x="524" y="3080"/>
                </a:lnTo>
                <a:lnTo>
                  <a:pt x="524" y="2867"/>
                </a:lnTo>
                <a:lnTo>
                  <a:pt x="521" y="2856"/>
                </a:lnTo>
                <a:lnTo>
                  <a:pt x="514" y="2848"/>
                </a:lnTo>
                <a:lnTo>
                  <a:pt x="502" y="2844"/>
                </a:lnTo>
                <a:lnTo>
                  <a:pt x="436" y="2844"/>
                </a:lnTo>
                <a:close/>
                <a:moveTo>
                  <a:pt x="1500" y="2787"/>
                </a:moveTo>
                <a:lnTo>
                  <a:pt x="2435" y="2787"/>
                </a:lnTo>
                <a:lnTo>
                  <a:pt x="2451" y="2789"/>
                </a:lnTo>
                <a:lnTo>
                  <a:pt x="2464" y="2796"/>
                </a:lnTo>
                <a:lnTo>
                  <a:pt x="2475" y="2807"/>
                </a:lnTo>
                <a:lnTo>
                  <a:pt x="2482" y="2820"/>
                </a:lnTo>
                <a:lnTo>
                  <a:pt x="2484" y="2836"/>
                </a:lnTo>
                <a:lnTo>
                  <a:pt x="2482" y="2852"/>
                </a:lnTo>
                <a:lnTo>
                  <a:pt x="2475" y="2865"/>
                </a:lnTo>
                <a:lnTo>
                  <a:pt x="2464" y="2876"/>
                </a:lnTo>
                <a:lnTo>
                  <a:pt x="2451" y="2883"/>
                </a:lnTo>
                <a:lnTo>
                  <a:pt x="2435" y="2885"/>
                </a:lnTo>
                <a:lnTo>
                  <a:pt x="1500" y="2885"/>
                </a:lnTo>
                <a:lnTo>
                  <a:pt x="1485" y="2883"/>
                </a:lnTo>
                <a:lnTo>
                  <a:pt x="1471" y="2876"/>
                </a:lnTo>
                <a:lnTo>
                  <a:pt x="1461" y="2865"/>
                </a:lnTo>
                <a:lnTo>
                  <a:pt x="1454" y="2852"/>
                </a:lnTo>
                <a:lnTo>
                  <a:pt x="1451" y="2836"/>
                </a:lnTo>
                <a:lnTo>
                  <a:pt x="1454" y="2820"/>
                </a:lnTo>
                <a:lnTo>
                  <a:pt x="1461" y="2807"/>
                </a:lnTo>
                <a:lnTo>
                  <a:pt x="1471" y="2796"/>
                </a:lnTo>
                <a:lnTo>
                  <a:pt x="1485" y="2789"/>
                </a:lnTo>
                <a:lnTo>
                  <a:pt x="1500" y="2787"/>
                </a:lnTo>
                <a:close/>
                <a:moveTo>
                  <a:pt x="961" y="2786"/>
                </a:moveTo>
                <a:lnTo>
                  <a:pt x="949" y="2789"/>
                </a:lnTo>
                <a:lnTo>
                  <a:pt x="941" y="2797"/>
                </a:lnTo>
                <a:lnTo>
                  <a:pt x="938" y="2809"/>
                </a:lnTo>
                <a:lnTo>
                  <a:pt x="938" y="3080"/>
                </a:lnTo>
                <a:lnTo>
                  <a:pt x="941" y="3092"/>
                </a:lnTo>
                <a:lnTo>
                  <a:pt x="949" y="3099"/>
                </a:lnTo>
                <a:lnTo>
                  <a:pt x="961" y="3102"/>
                </a:lnTo>
                <a:lnTo>
                  <a:pt x="1025" y="3102"/>
                </a:lnTo>
                <a:lnTo>
                  <a:pt x="1037" y="3099"/>
                </a:lnTo>
                <a:lnTo>
                  <a:pt x="1045" y="3092"/>
                </a:lnTo>
                <a:lnTo>
                  <a:pt x="1048" y="3080"/>
                </a:lnTo>
                <a:lnTo>
                  <a:pt x="1048" y="2809"/>
                </a:lnTo>
                <a:lnTo>
                  <a:pt x="1045" y="2797"/>
                </a:lnTo>
                <a:lnTo>
                  <a:pt x="1037" y="2789"/>
                </a:lnTo>
                <a:lnTo>
                  <a:pt x="1025" y="2786"/>
                </a:lnTo>
                <a:lnTo>
                  <a:pt x="961" y="2786"/>
                </a:lnTo>
                <a:close/>
                <a:moveTo>
                  <a:pt x="961" y="2728"/>
                </a:moveTo>
                <a:lnTo>
                  <a:pt x="1025" y="2728"/>
                </a:lnTo>
                <a:lnTo>
                  <a:pt x="1047" y="2730"/>
                </a:lnTo>
                <a:lnTo>
                  <a:pt x="1066" y="2739"/>
                </a:lnTo>
                <a:lnTo>
                  <a:pt x="1083" y="2751"/>
                </a:lnTo>
                <a:lnTo>
                  <a:pt x="1096" y="2768"/>
                </a:lnTo>
                <a:lnTo>
                  <a:pt x="1104" y="2787"/>
                </a:lnTo>
                <a:lnTo>
                  <a:pt x="1106" y="2809"/>
                </a:lnTo>
                <a:lnTo>
                  <a:pt x="1106" y="3080"/>
                </a:lnTo>
                <a:lnTo>
                  <a:pt x="1104" y="3101"/>
                </a:lnTo>
                <a:lnTo>
                  <a:pt x="1096" y="3120"/>
                </a:lnTo>
                <a:lnTo>
                  <a:pt x="1083" y="3137"/>
                </a:lnTo>
                <a:lnTo>
                  <a:pt x="1066" y="3149"/>
                </a:lnTo>
                <a:lnTo>
                  <a:pt x="1047" y="3158"/>
                </a:lnTo>
                <a:lnTo>
                  <a:pt x="1025" y="3161"/>
                </a:lnTo>
                <a:lnTo>
                  <a:pt x="961" y="3161"/>
                </a:lnTo>
                <a:lnTo>
                  <a:pt x="939" y="3158"/>
                </a:lnTo>
                <a:lnTo>
                  <a:pt x="920" y="3149"/>
                </a:lnTo>
                <a:lnTo>
                  <a:pt x="903" y="3137"/>
                </a:lnTo>
                <a:lnTo>
                  <a:pt x="890" y="3120"/>
                </a:lnTo>
                <a:lnTo>
                  <a:pt x="882" y="3101"/>
                </a:lnTo>
                <a:lnTo>
                  <a:pt x="880" y="3080"/>
                </a:lnTo>
                <a:lnTo>
                  <a:pt x="880" y="2809"/>
                </a:lnTo>
                <a:lnTo>
                  <a:pt x="882" y="2787"/>
                </a:lnTo>
                <a:lnTo>
                  <a:pt x="890" y="2768"/>
                </a:lnTo>
                <a:lnTo>
                  <a:pt x="903" y="2751"/>
                </a:lnTo>
                <a:lnTo>
                  <a:pt x="920" y="2739"/>
                </a:lnTo>
                <a:lnTo>
                  <a:pt x="939" y="2730"/>
                </a:lnTo>
                <a:lnTo>
                  <a:pt x="961" y="2728"/>
                </a:lnTo>
                <a:close/>
                <a:moveTo>
                  <a:pt x="423" y="2688"/>
                </a:moveTo>
                <a:lnTo>
                  <a:pt x="413" y="2690"/>
                </a:lnTo>
                <a:lnTo>
                  <a:pt x="406" y="2695"/>
                </a:lnTo>
                <a:lnTo>
                  <a:pt x="401" y="2702"/>
                </a:lnTo>
                <a:lnTo>
                  <a:pt x="399" y="2711"/>
                </a:lnTo>
                <a:lnTo>
                  <a:pt x="401" y="2721"/>
                </a:lnTo>
                <a:lnTo>
                  <a:pt x="406" y="2728"/>
                </a:lnTo>
                <a:lnTo>
                  <a:pt x="413" y="2733"/>
                </a:lnTo>
                <a:lnTo>
                  <a:pt x="423" y="2734"/>
                </a:lnTo>
                <a:lnTo>
                  <a:pt x="431" y="2733"/>
                </a:lnTo>
                <a:lnTo>
                  <a:pt x="438" y="2728"/>
                </a:lnTo>
                <a:lnTo>
                  <a:pt x="444" y="2721"/>
                </a:lnTo>
                <a:lnTo>
                  <a:pt x="446" y="2711"/>
                </a:lnTo>
                <a:lnTo>
                  <a:pt x="444" y="2702"/>
                </a:lnTo>
                <a:lnTo>
                  <a:pt x="438" y="2695"/>
                </a:lnTo>
                <a:lnTo>
                  <a:pt x="431" y="2690"/>
                </a:lnTo>
                <a:lnTo>
                  <a:pt x="423" y="2688"/>
                </a:lnTo>
                <a:close/>
                <a:moveTo>
                  <a:pt x="804" y="2687"/>
                </a:moveTo>
                <a:lnTo>
                  <a:pt x="794" y="2689"/>
                </a:lnTo>
                <a:lnTo>
                  <a:pt x="787" y="2694"/>
                </a:lnTo>
                <a:lnTo>
                  <a:pt x="782" y="2702"/>
                </a:lnTo>
                <a:lnTo>
                  <a:pt x="781" y="2710"/>
                </a:lnTo>
                <a:lnTo>
                  <a:pt x="782" y="2720"/>
                </a:lnTo>
                <a:lnTo>
                  <a:pt x="787" y="2727"/>
                </a:lnTo>
                <a:lnTo>
                  <a:pt x="794" y="2732"/>
                </a:lnTo>
                <a:lnTo>
                  <a:pt x="804" y="2734"/>
                </a:lnTo>
                <a:lnTo>
                  <a:pt x="813" y="2732"/>
                </a:lnTo>
                <a:lnTo>
                  <a:pt x="820" y="2727"/>
                </a:lnTo>
                <a:lnTo>
                  <a:pt x="826" y="2720"/>
                </a:lnTo>
                <a:lnTo>
                  <a:pt x="827" y="2710"/>
                </a:lnTo>
                <a:lnTo>
                  <a:pt x="826" y="2702"/>
                </a:lnTo>
                <a:lnTo>
                  <a:pt x="820" y="2694"/>
                </a:lnTo>
                <a:lnTo>
                  <a:pt x="813" y="2689"/>
                </a:lnTo>
                <a:lnTo>
                  <a:pt x="804" y="2687"/>
                </a:lnTo>
                <a:close/>
                <a:moveTo>
                  <a:pt x="638" y="2522"/>
                </a:moveTo>
                <a:lnTo>
                  <a:pt x="629" y="2523"/>
                </a:lnTo>
                <a:lnTo>
                  <a:pt x="622" y="2528"/>
                </a:lnTo>
                <a:lnTo>
                  <a:pt x="616" y="2535"/>
                </a:lnTo>
                <a:lnTo>
                  <a:pt x="614" y="2545"/>
                </a:lnTo>
                <a:lnTo>
                  <a:pt x="616" y="2554"/>
                </a:lnTo>
                <a:lnTo>
                  <a:pt x="622" y="2562"/>
                </a:lnTo>
                <a:lnTo>
                  <a:pt x="629" y="2567"/>
                </a:lnTo>
                <a:lnTo>
                  <a:pt x="638" y="2568"/>
                </a:lnTo>
                <a:lnTo>
                  <a:pt x="648" y="2567"/>
                </a:lnTo>
                <a:lnTo>
                  <a:pt x="655" y="2562"/>
                </a:lnTo>
                <a:lnTo>
                  <a:pt x="659" y="2554"/>
                </a:lnTo>
                <a:lnTo>
                  <a:pt x="661" y="2545"/>
                </a:lnTo>
                <a:lnTo>
                  <a:pt x="659" y="2535"/>
                </a:lnTo>
                <a:lnTo>
                  <a:pt x="655" y="2528"/>
                </a:lnTo>
                <a:lnTo>
                  <a:pt x="648" y="2523"/>
                </a:lnTo>
                <a:lnTo>
                  <a:pt x="638" y="2522"/>
                </a:lnTo>
                <a:close/>
                <a:moveTo>
                  <a:pt x="1500" y="2517"/>
                </a:moveTo>
                <a:lnTo>
                  <a:pt x="2435" y="2517"/>
                </a:lnTo>
                <a:lnTo>
                  <a:pt x="2451" y="2520"/>
                </a:lnTo>
                <a:lnTo>
                  <a:pt x="2464" y="2526"/>
                </a:lnTo>
                <a:lnTo>
                  <a:pt x="2475" y="2536"/>
                </a:lnTo>
                <a:lnTo>
                  <a:pt x="2482" y="2550"/>
                </a:lnTo>
                <a:lnTo>
                  <a:pt x="2484" y="2566"/>
                </a:lnTo>
                <a:lnTo>
                  <a:pt x="2482" y="2582"/>
                </a:lnTo>
                <a:lnTo>
                  <a:pt x="2475" y="2595"/>
                </a:lnTo>
                <a:lnTo>
                  <a:pt x="2464" y="2606"/>
                </a:lnTo>
                <a:lnTo>
                  <a:pt x="2451" y="2613"/>
                </a:lnTo>
                <a:lnTo>
                  <a:pt x="2435" y="2615"/>
                </a:lnTo>
                <a:lnTo>
                  <a:pt x="1500" y="2615"/>
                </a:lnTo>
                <a:lnTo>
                  <a:pt x="1485" y="2613"/>
                </a:lnTo>
                <a:lnTo>
                  <a:pt x="1471" y="2606"/>
                </a:lnTo>
                <a:lnTo>
                  <a:pt x="1461" y="2595"/>
                </a:lnTo>
                <a:lnTo>
                  <a:pt x="1454" y="2582"/>
                </a:lnTo>
                <a:lnTo>
                  <a:pt x="1451" y="2566"/>
                </a:lnTo>
                <a:lnTo>
                  <a:pt x="1454" y="2550"/>
                </a:lnTo>
                <a:lnTo>
                  <a:pt x="1461" y="2536"/>
                </a:lnTo>
                <a:lnTo>
                  <a:pt x="1471" y="2526"/>
                </a:lnTo>
                <a:lnTo>
                  <a:pt x="1485" y="2520"/>
                </a:lnTo>
                <a:lnTo>
                  <a:pt x="1500" y="2517"/>
                </a:lnTo>
                <a:close/>
                <a:moveTo>
                  <a:pt x="1177" y="2313"/>
                </a:moveTo>
                <a:lnTo>
                  <a:pt x="1168" y="2316"/>
                </a:lnTo>
                <a:lnTo>
                  <a:pt x="1160" y="2321"/>
                </a:lnTo>
                <a:lnTo>
                  <a:pt x="1155" y="2328"/>
                </a:lnTo>
                <a:lnTo>
                  <a:pt x="1153" y="2336"/>
                </a:lnTo>
                <a:lnTo>
                  <a:pt x="1155" y="2346"/>
                </a:lnTo>
                <a:lnTo>
                  <a:pt x="1160" y="2353"/>
                </a:lnTo>
                <a:lnTo>
                  <a:pt x="1168" y="2358"/>
                </a:lnTo>
                <a:lnTo>
                  <a:pt x="1177" y="2361"/>
                </a:lnTo>
                <a:lnTo>
                  <a:pt x="1187" y="2358"/>
                </a:lnTo>
                <a:lnTo>
                  <a:pt x="1194" y="2353"/>
                </a:lnTo>
                <a:lnTo>
                  <a:pt x="1198" y="2346"/>
                </a:lnTo>
                <a:lnTo>
                  <a:pt x="1200" y="2336"/>
                </a:lnTo>
                <a:lnTo>
                  <a:pt x="1198" y="2328"/>
                </a:lnTo>
                <a:lnTo>
                  <a:pt x="1194" y="2321"/>
                </a:lnTo>
                <a:lnTo>
                  <a:pt x="1187" y="2316"/>
                </a:lnTo>
                <a:lnTo>
                  <a:pt x="1177" y="2313"/>
                </a:lnTo>
                <a:close/>
                <a:moveTo>
                  <a:pt x="1177" y="2256"/>
                </a:moveTo>
                <a:lnTo>
                  <a:pt x="1199" y="2258"/>
                </a:lnTo>
                <a:lnTo>
                  <a:pt x="1218" y="2266"/>
                </a:lnTo>
                <a:lnTo>
                  <a:pt x="1235" y="2279"/>
                </a:lnTo>
                <a:lnTo>
                  <a:pt x="1247" y="2296"/>
                </a:lnTo>
                <a:lnTo>
                  <a:pt x="1256" y="2316"/>
                </a:lnTo>
                <a:lnTo>
                  <a:pt x="1259" y="2336"/>
                </a:lnTo>
                <a:lnTo>
                  <a:pt x="1256" y="2358"/>
                </a:lnTo>
                <a:lnTo>
                  <a:pt x="1247" y="2378"/>
                </a:lnTo>
                <a:lnTo>
                  <a:pt x="1235" y="2394"/>
                </a:lnTo>
                <a:lnTo>
                  <a:pt x="1218" y="2408"/>
                </a:lnTo>
                <a:lnTo>
                  <a:pt x="1199" y="2415"/>
                </a:lnTo>
                <a:lnTo>
                  <a:pt x="1177" y="2418"/>
                </a:lnTo>
                <a:lnTo>
                  <a:pt x="1160" y="2417"/>
                </a:lnTo>
                <a:lnTo>
                  <a:pt x="1146" y="2412"/>
                </a:lnTo>
                <a:lnTo>
                  <a:pt x="879" y="2679"/>
                </a:lnTo>
                <a:lnTo>
                  <a:pt x="883" y="2694"/>
                </a:lnTo>
                <a:lnTo>
                  <a:pt x="885" y="2710"/>
                </a:lnTo>
                <a:lnTo>
                  <a:pt x="882" y="2732"/>
                </a:lnTo>
                <a:lnTo>
                  <a:pt x="874" y="2751"/>
                </a:lnTo>
                <a:lnTo>
                  <a:pt x="861" y="2768"/>
                </a:lnTo>
                <a:lnTo>
                  <a:pt x="844" y="2781"/>
                </a:lnTo>
                <a:lnTo>
                  <a:pt x="826" y="2789"/>
                </a:lnTo>
                <a:lnTo>
                  <a:pt x="804" y="2792"/>
                </a:lnTo>
                <a:lnTo>
                  <a:pt x="782" y="2789"/>
                </a:lnTo>
                <a:lnTo>
                  <a:pt x="763" y="2781"/>
                </a:lnTo>
                <a:lnTo>
                  <a:pt x="746" y="2768"/>
                </a:lnTo>
                <a:lnTo>
                  <a:pt x="733" y="2751"/>
                </a:lnTo>
                <a:lnTo>
                  <a:pt x="725" y="2732"/>
                </a:lnTo>
                <a:lnTo>
                  <a:pt x="722" y="2710"/>
                </a:lnTo>
                <a:lnTo>
                  <a:pt x="724" y="2694"/>
                </a:lnTo>
                <a:lnTo>
                  <a:pt x="729" y="2678"/>
                </a:lnTo>
                <a:lnTo>
                  <a:pt x="672" y="2619"/>
                </a:lnTo>
                <a:lnTo>
                  <a:pt x="655" y="2624"/>
                </a:lnTo>
                <a:lnTo>
                  <a:pt x="638" y="2627"/>
                </a:lnTo>
                <a:lnTo>
                  <a:pt x="623" y="2624"/>
                </a:lnTo>
                <a:lnTo>
                  <a:pt x="609" y="2620"/>
                </a:lnTo>
                <a:lnTo>
                  <a:pt x="596" y="2614"/>
                </a:lnTo>
                <a:lnTo>
                  <a:pt x="499" y="2685"/>
                </a:lnTo>
                <a:lnTo>
                  <a:pt x="502" y="2698"/>
                </a:lnTo>
                <a:lnTo>
                  <a:pt x="503" y="2711"/>
                </a:lnTo>
                <a:lnTo>
                  <a:pt x="501" y="2731"/>
                </a:lnTo>
                <a:lnTo>
                  <a:pt x="495" y="2749"/>
                </a:lnTo>
                <a:lnTo>
                  <a:pt x="483" y="2765"/>
                </a:lnTo>
                <a:lnTo>
                  <a:pt x="470" y="2777"/>
                </a:lnTo>
                <a:lnTo>
                  <a:pt x="453" y="2787"/>
                </a:lnTo>
                <a:lnTo>
                  <a:pt x="502" y="2787"/>
                </a:lnTo>
                <a:lnTo>
                  <a:pt x="523" y="2790"/>
                </a:lnTo>
                <a:lnTo>
                  <a:pt x="543" y="2797"/>
                </a:lnTo>
                <a:lnTo>
                  <a:pt x="559" y="2811"/>
                </a:lnTo>
                <a:lnTo>
                  <a:pt x="571" y="2827"/>
                </a:lnTo>
                <a:lnTo>
                  <a:pt x="580" y="2846"/>
                </a:lnTo>
                <a:lnTo>
                  <a:pt x="583" y="2867"/>
                </a:lnTo>
                <a:lnTo>
                  <a:pt x="583" y="3080"/>
                </a:lnTo>
                <a:lnTo>
                  <a:pt x="580" y="3101"/>
                </a:lnTo>
                <a:lnTo>
                  <a:pt x="571" y="3120"/>
                </a:lnTo>
                <a:lnTo>
                  <a:pt x="559" y="3137"/>
                </a:lnTo>
                <a:lnTo>
                  <a:pt x="543" y="3149"/>
                </a:lnTo>
                <a:lnTo>
                  <a:pt x="523" y="3158"/>
                </a:lnTo>
                <a:lnTo>
                  <a:pt x="502" y="3161"/>
                </a:lnTo>
                <a:lnTo>
                  <a:pt x="436" y="3161"/>
                </a:lnTo>
                <a:lnTo>
                  <a:pt x="415" y="3158"/>
                </a:lnTo>
                <a:lnTo>
                  <a:pt x="395" y="3149"/>
                </a:lnTo>
                <a:lnTo>
                  <a:pt x="380" y="3137"/>
                </a:lnTo>
                <a:lnTo>
                  <a:pt x="367" y="3120"/>
                </a:lnTo>
                <a:lnTo>
                  <a:pt x="359" y="3101"/>
                </a:lnTo>
                <a:lnTo>
                  <a:pt x="356" y="3080"/>
                </a:lnTo>
                <a:lnTo>
                  <a:pt x="356" y="2867"/>
                </a:lnTo>
                <a:lnTo>
                  <a:pt x="359" y="2848"/>
                </a:lnTo>
                <a:lnTo>
                  <a:pt x="366" y="2829"/>
                </a:lnTo>
                <a:lnTo>
                  <a:pt x="378" y="2813"/>
                </a:lnTo>
                <a:lnTo>
                  <a:pt x="392" y="2800"/>
                </a:lnTo>
                <a:lnTo>
                  <a:pt x="410" y="2792"/>
                </a:lnTo>
                <a:lnTo>
                  <a:pt x="391" y="2787"/>
                </a:lnTo>
                <a:lnTo>
                  <a:pt x="375" y="2777"/>
                </a:lnTo>
                <a:lnTo>
                  <a:pt x="361" y="2765"/>
                </a:lnTo>
                <a:lnTo>
                  <a:pt x="350" y="2749"/>
                </a:lnTo>
                <a:lnTo>
                  <a:pt x="343" y="2731"/>
                </a:lnTo>
                <a:lnTo>
                  <a:pt x="341" y="2711"/>
                </a:lnTo>
                <a:lnTo>
                  <a:pt x="344" y="2689"/>
                </a:lnTo>
                <a:lnTo>
                  <a:pt x="352" y="2671"/>
                </a:lnTo>
                <a:lnTo>
                  <a:pt x="365" y="2654"/>
                </a:lnTo>
                <a:lnTo>
                  <a:pt x="381" y="2641"/>
                </a:lnTo>
                <a:lnTo>
                  <a:pt x="401" y="2633"/>
                </a:lnTo>
                <a:lnTo>
                  <a:pt x="423" y="2630"/>
                </a:lnTo>
                <a:lnTo>
                  <a:pt x="443" y="2633"/>
                </a:lnTo>
                <a:lnTo>
                  <a:pt x="461" y="2640"/>
                </a:lnTo>
                <a:lnTo>
                  <a:pt x="561" y="2568"/>
                </a:lnTo>
                <a:lnTo>
                  <a:pt x="558" y="2556"/>
                </a:lnTo>
                <a:lnTo>
                  <a:pt x="557" y="2545"/>
                </a:lnTo>
                <a:lnTo>
                  <a:pt x="560" y="2523"/>
                </a:lnTo>
                <a:lnTo>
                  <a:pt x="568" y="2504"/>
                </a:lnTo>
                <a:lnTo>
                  <a:pt x="581" y="2487"/>
                </a:lnTo>
                <a:lnTo>
                  <a:pt x="597" y="2475"/>
                </a:lnTo>
                <a:lnTo>
                  <a:pt x="616" y="2466"/>
                </a:lnTo>
                <a:lnTo>
                  <a:pt x="638" y="2463"/>
                </a:lnTo>
                <a:lnTo>
                  <a:pt x="659" y="2466"/>
                </a:lnTo>
                <a:lnTo>
                  <a:pt x="679" y="2475"/>
                </a:lnTo>
                <a:lnTo>
                  <a:pt x="696" y="2487"/>
                </a:lnTo>
                <a:lnTo>
                  <a:pt x="708" y="2504"/>
                </a:lnTo>
                <a:lnTo>
                  <a:pt x="717" y="2523"/>
                </a:lnTo>
                <a:lnTo>
                  <a:pt x="720" y="2545"/>
                </a:lnTo>
                <a:lnTo>
                  <a:pt x="718" y="2562"/>
                </a:lnTo>
                <a:lnTo>
                  <a:pt x="713" y="2578"/>
                </a:lnTo>
                <a:lnTo>
                  <a:pt x="770" y="2636"/>
                </a:lnTo>
                <a:lnTo>
                  <a:pt x="787" y="2631"/>
                </a:lnTo>
                <a:lnTo>
                  <a:pt x="804" y="2629"/>
                </a:lnTo>
                <a:lnTo>
                  <a:pt x="821" y="2631"/>
                </a:lnTo>
                <a:lnTo>
                  <a:pt x="838" y="2637"/>
                </a:lnTo>
                <a:lnTo>
                  <a:pt x="1104" y="2372"/>
                </a:lnTo>
                <a:lnTo>
                  <a:pt x="1098" y="2355"/>
                </a:lnTo>
                <a:lnTo>
                  <a:pt x="1096" y="2336"/>
                </a:lnTo>
                <a:lnTo>
                  <a:pt x="1099" y="2316"/>
                </a:lnTo>
                <a:lnTo>
                  <a:pt x="1107" y="2296"/>
                </a:lnTo>
                <a:lnTo>
                  <a:pt x="1120" y="2279"/>
                </a:lnTo>
                <a:lnTo>
                  <a:pt x="1136" y="2266"/>
                </a:lnTo>
                <a:lnTo>
                  <a:pt x="1155" y="2258"/>
                </a:lnTo>
                <a:lnTo>
                  <a:pt x="1177" y="2256"/>
                </a:lnTo>
                <a:close/>
                <a:moveTo>
                  <a:pt x="1500" y="2246"/>
                </a:moveTo>
                <a:lnTo>
                  <a:pt x="2435" y="2246"/>
                </a:lnTo>
                <a:lnTo>
                  <a:pt x="2451" y="2250"/>
                </a:lnTo>
                <a:lnTo>
                  <a:pt x="2464" y="2257"/>
                </a:lnTo>
                <a:lnTo>
                  <a:pt x="2475" y="2267"/>
                </a:lnTo>
                <a:lnTo>
                  <a:pt x="2482" y="2281"/>
                </a:lnTo>
                <a:lnTo>
                  <a:pt x="2484" y="2297"/>
                </a:lnTo>
                <a:lnTo>
                  <a:pt x="2482" y="2311"/>
                </a:lnTo>
                <a:lnTo>
                  <a:pt x="2475" y="2325"/>
                </a:lnTo>
                <a:lnTo>
                  <a:pt x="2464" y="2336"/>
                </a:lnTo>
                <a:lnTo>
                  <a:pt x="2451" y="2343"/>
                </a:lnTo>
                <a:lnTo>
                  <a:pt x="2435" y="2346"/>
                </a:lnTo>
                <a:lnTo>
                  <a:pt x="1500" y="2346"/>
                </a:lnTo>
                <a:lnTo>
                  <a:pt x="1485" y="2343"/>
                </a:lnTo>
                <a:lnTo>
                  <a:pt x="1471" y="2336"/>
                </a:lnTo>
                <a:lnTo>
                  <a:pt x="1461" y="2325"/>
                </a:lnTo>
                <a:lnTo>
                  <a:pt x="1454" y="2311"/>
                </a:lnTo>
                <a:lnTo>
                  <a:pt x="1451" y="2297"/>
                </a:lnTo>
                <a:lnTo>
                  <a:pt x="1454" y="2281"/>
                </a:lnTo>
                <a:lnTo>
                  <a:pt x="1461" y="2267"/>
                </a:lnTo>
                <a:lnTo>
                  <a:pt x="1471" y="2257"/>
                </a:lnTo>
                <a:lnTo>
                  <a:pt x="1485" y="2250"/>
                </a:lnTo>
                <a:lnTo>
                  <a:pt x="1500" y="2246"/>
                </a:lnTo>
                <a:close/>
                <a:moveTo>
                  <a:pt x="363" y="1977"/>
                </a:moveTo>
                <a:lnTo>
                  <a:pt x="2441" y="1977"/>
                </a:lnTo>
                <a:lnTo>
                  <a:pt x="2457" y="1979"/>
                </a:lnTo>
                <a:lnTo>
                  <a:pt x="2470" y="1987"/>
                </a:lnTo>
                <a:lnTo>
                  <a:pt x="2481" y="1997"/>
                </a:lnTo>
                <a:lnTo>
                  <a:pt x="2487" y="2011"/>
                </a:lnTo>
                <a:lnTo>
                  <a:pt x="2490" y="2026"/>
                </a:lnTo>
                <a:lnTo>
                  <a:pt x="2487" y="2042"/>
                </a:lnTo>
                <a:lnTo>
                  <a:pt x="2481" y="2056"/>
                </a:lnTo>
                <a:lnTo>
                  <a:pt x="2470" y="2066"/>
                </a:lnTo>
                <a:lnTo>
                  <a:pt x="2457" y="2073"/>
                </a:lnTo>
                <a:lnTo>
                  <a:pt x="2441" y="2076"/>
                </a:lnTo>
                <a:lnTo>
                  <a:pt x="363" y="2076"/>
                </a:lnTo>
                <a:lnTo>
                  <a:pt x="347" y="2073"/>
                </a:lnTo>
                <a:lnTo>
                  <a:pt x="334" y="2066"/>
                </a:lnTo>
                <a:lnTo>
                  <a:pt x="323" y="2056"/>
                </a:lnTo>
                <a:lnTo>
                  <a:pt x="316" y="2042"/>
                </a:lnTo>
                <a:lnTo>
                  <a:pt x="314" y="2026"/>
                </a:lnTo>
                <a:lnTo>
                  <a:pt x="316" y="2011"/>
                </a:lnTo>
                <a:lnTo>
                  <a:pt x="323" y="1997"/>
                </a:lnTo>
                <a:lnTo>
                  <a:pt x="334" y="1987"/>
                </a:lnTo>
                <a:lnTo>
                  <a:pt x="347" y="1979"/>
                </a:lnTo>
                <a:lnTo>
                  <a:pt x="363" y="1977"/>
                </a:lnTo>
                <a:close/>
                <a:moveTo>
                  <a:pt x="363" y="1707"/>
                </a:moveTo>
                <a:lnTo>
                  <a:pt x="2441" y="1707"/>
                </a:lnTo>
                <a:lnTo>
                  <a:pt x="2457" y="1709"/>
                </a:lnTo>
                <a:lnTo>
                  <a:pt x="2470" y="1716"/>
                </a:lnTo>
                <a:lnTo>
                  <a:pt x="2481" y="1727"/>
                </a:lnTo>
                <a:lnTo>
                  <a:pt x="2487" y="1741"/>
                </a:lnTo>
                <a:lnTo>
                  <a:pt x="2490" y="1756"/>
                </a:lnTo>
                <a:lnTo>
                  <a:pt x="2487" y="1772"/>
                </a:lnTo>
                <a:lnTo>
                  <a:pt x="2481" y="1786"/>
                </a:lnTo>
                <a:lnTo>
                  <a:pt x="2470" y="1796"/>
                </a:lnTo>
                <a:lnTo>
                  <a:pt x="2457" y="1803"/>
                </a:lnTo>
                <a:lnTo>
                  <a:pt x="2441" y="1805"/>
                </a:lnTo>
                <a:lnTo>
                  <a:pt x="363" y="1805"/>
                </a:lnTo>
                <a:lnTo>
                  <a:pt x="347" y="1803"/>
                </a:lnTo>
                <a:lnTo>
                  <a:pt x="334" y="1796"/>
                </a:lnTo>
                <a:lnTo>
                  <a:pt x="323" y="1786"/>
                </a:lnTo>
                <a:lnTo>
                  <a:pt x="316" y="1772"/>
                </a:lnTo>
                <a:lnTo>
                  <a:pt x="314" y="1756"/>
                </a:lnTo>
                <a:lnTo>
                  <a:pt x="316" y="1741"/>
                </a:lnTo>
                <a:lnTo>
                  <a:pt x="323" y="1727"/>
                </a:lnTo>
                <a:lnTo>
                  <a:pt x="334" y="1716"/>
                </a:lnTo>
                <a:lnTo>
                  <a:pt x="347" y="1709"/>
                </a:lnTo>
                <a:lnTo>
                  <a:pt x="363" y="1707"/>
                </a:lnTo>
                <a:close/>
                <a:moveTo>
                  <a:pt x="363" y="1437"/>
                </a:moveTo>
                <a:lnTo>
                  <a:pt x="2441" y="1437"/>
                </a:lnTo>
                <a:lnTo>
                  <a:pt x="2457" y="1440"/>
                </a:lnTo>
                <a:lnTo>
                  <a:pt x="2470" y="1446"/>
                </a:lnTo>
                <a:lnTo>
                  <a:pt x="2481" y="1457"/>
                </a:lnTo>
                <a:lnTo>
                  <a:pt x="2487" y="1470"/>
                </a:lnTo>
                <a:lnTo>
                  <a:pt x="2490" y="1486"/>
                </a:lnTo>
                <a:lnTo>
                  <a:pt x="2487" y="1502"/>
                </a:lnTo>
                <a:lnTo>
                  <a:pt x="2481" y="1515"/>
                </a:lnTo>
                <a:lnTo>
                  <a:pt x="2470" y="1526"/>
                </a:lnTo>
                <a:lnTo>
                  <a:pt x="2457" y="1533"/>
                </a:lnTo>
                <a:lnTo>
                  <a:pt x="2441" y="1535"/>
                </a:lnTo>
                <a:lnTo>
                  <a:pt x="363" y="1535"/>
                </a:lnTo>
                <a:lnTo>
                  <a:pt x="347" y="1533"/>
                </a:lnTo>
                <a:lnTo>
                  <a:pt x="334" y="1526"/>
                </a:lnTo>
                <a:lnTo>
                  <a:pt x="323" y="1515"/>
                </a:lnTo>
                <a:lnTo>
                  <a:pt x="316" y="1502"/>
                </a:lnTo>
                <a:lnTo>
                  <a:pt x="314" y="1486"/>
                </a:lnTo>
                <a:lnTo>
                  <a:pt x="316" y="1470"/>
                </a:lnTo>
                <a:lnTo>
                  <a:pt x="323" y="1457"/>
                </a:lnTo>
                <a:lnTo>
                  <a:pt x="334" y="1446"/>
                </a:lnTo>
                <a:lnTo>
                  <a:pt x="347" y="1440"/>
                </a:lnTo>
                <a:lnTo>
                  <a:pt x="363" y="1437"/>
                </a:lnTo>
                <a:close/>
                <a:moveTo>
                  <a:pt x="363" y="1168"/>
                </a:moveTo>
                <a:lnTo>
                  <a:pt x="1297" y="1168"/>
                </a:lnTo>
                <a:lnTo>
                  <a:pt x="1313" y="1170"/>
                </a:lnTo>
                <a:lnTo>
                  <a:pt x="1327" y="1177"/>
                </a:lnTo>
                <a:lnTo>
                  <a:pt x="1337" y="1188"/>
                </a:lnTo>
                <a:lnTo>
                  <a:pt x="1345" y="1201"/>
                </a:lnTo>
                <a:lnTo>
                  <a:pt x="1347" y="1217"/>
                </a:lnTo>
                <a:lnTo>
                  <a:pt x="1345" y="1232"/>
                </a:lnTo>
                <a:lnTo>
                  <a:pt x="1337" y="1245"/>
                </a:lnTo>
                <a:lnTo>
                  <a:pt x="1327" y="1257"/>
                </a:lnTo>
                <a:lnTo>
                  <a:pt x="1313" y="1263"/>
                </a:lnTo>
                <a:lnTo>
                  <a:pt x="1297" y="1266"/>
                </a:lnTo>
                <a:lnTo>
                  <a:pt x="363" y="1266"/>
                </a:lnTo>
                <a:lnTo>
                  <a:pt x="347" y="1263"/>
                </a:lnTo>
                <a:lnTo>
                  <a:pt x="334" y="1257"/>
                </a:lnTo>
                <a:lnTo>
                  <a:pt x="323" y="1245"/>
                </a:lnTo>
                <a:lnTo>
                  <a:pt x="316" y="1232"/>
                </a:lnTo>
                <a:lnTo>
                  <a:pt x="314" y="1217"/>
                </a:lnTo>
                <a:lnTo>
                  <a:pt x="316" y="1201"/>
                </a:lnTo>
                <a:lnTo>
                  <a:pt x="323" y="1188"/>
                </a:lnTo>
                <a:lnTo>
                  <a:pt x="334" y="1177"/>
                </a:lnTo>
                <a:lnTo>
                  <a:pt x="347" y="1170"/>
                </a:lnTo>
                <a:lnTo>
                  <a:pt x="363" y="1168"/>
                </a:lnTo>
                <a:close/>
                <a:moveTo>
                  <a:pt x="363" y="898"/>
                </a:moveTo>
                <a:lnTo>
                  <a:pt x="1297" y="898"/>
                </a:lnTo>
                <a:lnTo>
                  <a:pt x="1313" y="900"/>
                </a:lnTo>
                <a:lnTo>
                  <a:pt x="1327" y="907"/>
                </a:lnTo>
                <a:lnTo>
                  <a:pt x="1337" y="917"/>
                </a:lnTo>
                <a:lnTo>
                  <a:pt x="1345" y="931"/>
                </a:lnTo>
                <a:lnTo>
                  <a:pt x="1347" y="947"/>
                </a:lnTo>
                <a:lnTo>
                  <a:pt x="1345" y="962"/>
                </a:lnTo>
                <a:lnTo>
                  <a:pt x="1337" y="976"/>
                </a:lnTo>
                <a:lnTo>
                  <a:pt x="1327" y="987"/>
                </a:lnTo>
                <a:lnTo>
                  <a:pt x="1313" y="994"/>
                </a:lnTo>
                <a:lnTo>
                  <a:pt x="1297" y="996"/>
                </a:lnTo>
                <a:lnTo>
                  <a:pt x="363" y="996"/>
                </a:lnTo>
                <a:lnTo>
                  <a:pt x="347" y="994"/>
                </a:lnTo>
                <a:lnTo>
                  <a:pt x="334" y="987"/>
                </a:lnTo>
                <a:lnTo>
                  <a:pt x="323" y="976"/>
                </a:lnTo>
                <a:lnTo>
                  <a:pt x="316" y="962"/>
                </a:lnTo>
                <a:lnTo>
                  <a:pt x="314" y="947"/>
                </a:lnTo>
                <a:lnTo>
                  <a:pt x="316" y="931"/>
                </a:lnTo>
                <a:lnTo>
                  <a:pt x="323" y="917"/>
                </a:lnTo>
                <a:lnTo>
                  <a:pt x="334" y="907"/>
                </a:lnTo>
                <a:lnTo>
                  <a:pt x="347" y="900"/>
                </a:lnTo>
                <a:lnTo>
                  <a:pt x="363" y="898"/>
                </a:lnTo>
                <a:close/>
                <a:moveTo>
                  <a:pt x="363" y="627"/>
                </a:moveTo>
                <a:lnTo>
                  <a:pt x="1297" y="627"/>
                </a:lnTo>
                <a:lnTo>
                  <a:pt x="1313" y="629"/>
                </a:lnTo>
                <a:lnTo>
                  <a:pt x="1327" y="637"/>
                </a:lnTo>
                <a:lnTo>
                  <a:pt x="1337" y="647"/>
                </a:lnTo>
                <a:lnTo>
                  <a:pt x="1345" y="661"/>
                </a:lnTo>
                <a:lnTo>
                  <a:pt x="1347" y="677"/>
                </a:lnTo>
                <a:lnTo>
                  <a:pt x="1345" y="692"/>
                </a:lnTo>
                <a:lnTo>
                  <a:pt x="1337" y="706"/>
                </a:lnTo>
                <a:lnTo>
                  <a:pt x="1327" y="716"/>
                </a:lnTo>
                <a:lnTo>
                  <a:pt x="1313" y="724"/>
                </a:lnTo>
                <a:lnTo>
                  <a:pt x="1297" y="726"/>
                </a:lnTo>
                <a:lnTo>
                  <a:pt x="363" y="726"/>
                </a:lnTo>
                <a:lnTo>
                  <a:pt x="347" y="724"/>
                </a:lnTo>
                <a:lnTo>
                  <a:pt x="334" y="716"/>
                </a:lnTo>
                <a:lnTo>
                  <a:pt x="323" y="706"/>
                </a:lnTo>
                <a:lnTo>
                  <a:pt x="316" y="692"/>
                </a:lnTo>
                <a:lnTo>
                  <a:pt x="314" y="677"/>
                </a:lnTo>
                <a:lnTo>
                  <a:pt x="316" y="661"/>
                </a:lnTo>
                <a:lnTo>
                  <a:pt x="323" y="647"/>
                </a:lnTo>
                <a:lnTo>
                  <a:pt x="334" y="637"/>
                </a:lnTo>
                <a:lnTo>
                  <a:pt x="347" y="629"/>
                </a:lnTo>
                <a:lnTo>
                  <a:pt x="363" y="627"/>
                </a:lnTo>
                <a:close/>
                <a:moveTo>
                  <a:pt x="1957" y="514"/>
                </a:moveTo>
                <a:lnTo>
                  <a:pt x="1915" y="522"/>
                </a:lnTo>
                <a:lnTo>
                  <a:pt x="1874" y="534"/>
                </a:lnTo>
                <a:lnTo>
                  <a:pt x="1836" y="551"/>
                </a:lnTo>
                <a:lnTo>
                  <a:pt x="1802" y="574"/>
                </a:lnTo>
                <a:lnTo>
                  <a:pt x="1770" y="600"/>
                </a:lnTo>
                <a:lnTo>
                  <a:pt x="1743" y="630"/>
                </a:lnTo>
                <a:lnTo>
                  <a:pt x="1719" y="664"/>
                </a:lnTo>
                <a:lnTo>
                  <a:pt x="1700" y="701"/>
                </a:lnTo>
                <a:lnTo>
                  <a:pt x="1687" y="739"/>
                </a:lnTo>
                <a:lnTo>
                  <a:pt x="1677" y="781"/>
                </a:lnTo>
                <a:lnTo>
                  <a:pt x="1675" y="824"/>
                </a:lnTo>
                <a:lnTo>
                  <a:pt x="1677" y="867"/>
                </a:lnTo>
                <a:lnTo>
                  <a:pt x="1686" y="907"/>
                </a:lnTo>
                <a:lnTo>
                  <a:pt x="1699" y="946"/>
                </a:lnTo>
                <a:lnTo>
                  <a:pt x="1717" y="981"/>
                </a:lnTo>
                <a:lnTo>
                  <a:pt x="1740" y="1015"/>
                </a:lnTo>
                <a:lnTo>
                  <a:pt x="1766" y="1044"/>
                </a:lnTo>
                <a:lnTo>
                  <a:pt x="1796" y="1070"/>
                </a:lnTo>
                <a:lnTo>
                  <a:pt x="1829" y="1093"/>
                </a:lnTo>
                <a:lnTo>
                  <a:pt x="1865" y="1111"/>
                </a:lnTo>
                <a:lnTo>
                  <a:pt x="1903" y="1125"/>
                </a:lnTo>
                <a:lnTo>
                  <a:pt x="1943" y="1133"/>
                </a:lnTo>
                <a:lnTo>
                  <a:pt x="1986" y="1135"/>
                </a:lnTo>
                <a:lnTo>
                  <a:pt x="2029" y="1133"/>
                </a:lnTo>
                <a:lnTo>
                  <a:pt x="2071" y="1124"/>
                </a:lnTo>
                <a:lnTo>
                  <a:pt x="2111" y="1110"/>
                </a:lnTo>
                <a:lnTo>
                  <a:pt x="2147" y="1090"/>
                </a:lnTo>
                <a:lnTo>
                  <a:pt x="2181" y="1066"/>
                </a:lnTo>
                <a:lnTo>
                  <a:pt x="2211" y="1039"/>
                </a:lnTo>
                <a:lnTo>
                  <a:pt x="2237" y="1006"/>
                </a:lnTo>
                <a:lnTo>
                  <a:pt x="2259" y="972"/>
                </a:lnTo>
                <a:lnTo>
                  <a:pt x="2277" y="934"/>
                </a:lnTo>
                <a:lnTo>
                  <a:pt x="2288" y="893"/>
                </a:lnTo>
                <a:lnTo>
                  <a:pt x="2296" y="851"/>
                </a:lnTo>
                <a:lnTo>
                  <a:pt x="2272" y="850"/>
                </a:lnTo>
                <a:lnTo>
                  <a:pt x="2241" y="850"/>
                </a:lnTo>
                <a:lnTo>
                  <a:pt x="2206" y="850"/>
                </a:lnTo>
                <a:lnTo>
                  <a:pt x="2166" y="850"/>
                </a:lnTo>
                <a:lnTo>
                  <a:pt x="2123" y="851"/>
                </a:lnTo>
                <a:lnTo>
                  <a:pt x="2078" y="852"/>
                </a:lnTo>
                <a:lnTo>
                  <a:pt x="2032" y="852"/>
                </a:lnTo>
                <a:lnTo>
                  <a:pt x="1986" y="854"/>
                </a:lnTo>
                <a:lnTo>
                  <a:pt x="1974" y="851"/>
                </a:lnTo>
                <a:lnTo>
                  <a:pt x="1965" y="845"/>
                </a:lnTo>
                <a:lnTo>
                  <a:pt x="1959" y="836"/>
                </a:lnTo>
                <a:lnTo>
                  <a:pt x="1957" y="824"/>
                </a:lnTo>
                <a:lnTo>
                  <a:pt x="1957" y="514"/>
                </a:lnTo>
                <a:close/>
                <a:moveTo>
                  <a:pt x="1986" y="456"/>
                </a:moveTo>
                <a:lnTo>
                  <a:pt x="1997" y="458"/>
                </a:lnTo>
                <a:lnTo>
                  <a:pt x="2006" y="464"/>
                </a:lnTo>
                <a:lnTo>
                  <a:pt x="2012" y="473"/>
                </a:lnTo>
                <a:lnTo>
                  <a:pt x="2014" y="484"/>
                </a:lnTo>
                <a:lnTo>
                  <a:pt x="2014" y="795"/>
                </a:lnTo>
                <a:lnTo>
                  <a:pt x="2071" y="794"/>
                </a:lnTo>
                <a:lnTo>
                  <a:pt x="2119" y="793"/>
                </a:lnTo>
                <a:lnTo>
                  <a:pt x="2162" y="793"/>
                </a:lnTo>
                <a:lnTo>
                  <a:pt x="2198" y="792"/>
                </a:lnTo>
                <a:lnTo>
                  <a:pt x="2230" y="792"/>
                </a:lnTo>
                <a:lnTo>
                  <a:pt x="2256" y="793"/>
                </a:lnTo>
                <a:lnTo>
                  <a:pt x="2277" y="793"/>
                </a:lnTo>
                <a:lnTo>
                  <a:pt x="2295" y="793"/>
                </a:lnTo>
                <a:lnTo>
                  <a:pt x="2309" y="794"/>
                </a:lnTo>
                <a:lnTo>
                  <a:pt x="2320" y="795"/>
                </a:lnTo>
                <a:lnTo>
                  <a:pt x="2328" y="796"/>
                </a:lnTo>
                <a:lnTo>
                  <a:pt x="2334" y="797"/>
                </a:lnTo>
                <a:lnTo>
                  <a:pt x="2339" y="798"/>
                </a:lnTo>
                <a:lnTo>
                  <a:pt x="2342" y="800"/>
                </a:lnTo>
                <a:lnTo>
                  <a:pt x="2344" y="802"/>
                </a:lnTo>
                <a:lnTo>
                  <a:pt x="2346" y="803"/>
                </a:lnTo>
                <a:lnTo>
                  <a:pt x="2352" y="813"/>
                </a:lnTo>
                <a:lnTo>
                  <a:pt x="2354" y="824"/>
                </a:lnTo>
                <a:lnTo>
                  <a:pt x="2352" y="870"/>
                </a:lnTo>
                <a:lnTo>
                  <a:pt x="2343" y="915"/>
                </a:lnTo>
                <a:lnTo>
                  <a:pt x="2330" y="958"/>
                </a:lnTo>
                <a:lnTo>
                  <a:pt x="2311" y="998"/>
                </a:lnTo>
                <a:lnTo>
                  <a:pt x="2288" y="1036"/>
                </a:lnTo>
                <a:lnTo>
                  <a:pt x="2261" y="1069"/>
                </a:lnTo>
                <a:lnTo>
                  <a:pt x="2231" y="1101"/>
                </a:lnTo>
                <a:lnTo>
                  <a:pt x="2196" y="1128"/>
                </a:lnTo>
                <a:lnTo>
                  <a:pt x="2159" y="1151"/>
                </a:lnTo>
                <a:lnTo>
                  <a:pt x="2119" y="1169"/>
                </a:lnTo>
                <a:lnTo>
                  <a:pt x="2076" y="1182"/>
                </a:lnTo>
                <a:lnTo>
                  <a:pt x="2032" y="1191"/>
                </a:lnTo>
                <a:lnTo>
                  <a:pt x="1986" y="1194"/>
                </a:lnTo>
                <a:lnTo>
                  <a:pt x="1940" y="1191"/>
                </a:lnTo>
                <a:lnTo>
                  <a:pt x="1895" y="1182"/>
                </a:lnTo>
                <a:lnTo>
                  <a:pt x="1852" y="1169"/>
                </a:lnTo>
                <a:lnTo>
                  <a:pt x="1812" y="1151"/>
                </a:lnTo>
                <a:lnTo>
                  <a:pt x="1775" y="1128"/>
                </a:lnTo>
                <a:lnTo>
                  <a:pt x="1741" y="1101"/>
                </a:lnTo>
                <a:lnTo>
                  <a:pt x="1710" y="1069"/>
                </a:lnTo>
                <a:lnTo>
                  <a:pt x="1683" y="1036"/>
                </a:lnTo>
                <a:lnTo>
                  <a:pt x="1661" y="998"/>
                </a:lnTo>
                <a:lnTo>
                  <a:pt x="1642" y="958"/>
                </a:lnTo>
                <a:lnTo>
                  <a:pt x="1628" y="915"/>
                </a:lnTo>
                <a:lnTo>
                  <a:pt x="1620" y="870"/>
                </a:lnTo>
                <a:lnTo>
                  <a:pt x="1617" y="824"/>
                </a:lnTo>
                <a:lnTo>
                  <a:pt x="1620" y="778"/>
                </a:lnTo>
                <a:lnTo>
                  <a:pt x="1628" y="734"/>
                </a:lnTo>
                <a:lnTo>
                  <a:pt x="1642" y="691"/>
                </a:lnTo>
                <a:lnTo>
                  <a:pt x="1661" y="651"/>
                </a:lnTo>
                <a:lnTo>
                  <a:pt x="1683" y="614"/>
                </a:lnTo>
                <a:lnTo>
                  <a:pt x="1710" y="579"/>
                </a:lnTo>
                <a:lnTo>
                  <a:pt x="1741" y="549"/>
                </a:lnTo>
                <a:lnTo>
                  <a:pt x="1775" y="522"/>
                </a:lnTo>
                <a:lnTo>
                  <a:pt x="1812" y="499"/>
                </a:lnTo>
                <a:lnTo>
                  <a:pt x="1852" y="481"/>
                </a:lnTo>
                <a:lnTo>
                  <a:pt x="1895" y="467"/>
                </a:lnTo>
                <a:lnTo>
                  <a:pt x="1940" y="458"/>
                </a:lnTo>
                <a:lnTo>
                  <a:pt x="1986" y="456"/>
                </a:lnTo>
                <a:close/>
                <a:moveTo>
                  <a:pt x="2125" y="435"/>
                </a:moveTo>
                <a:lnTo>
                  <a:pt x="2125" y="683"/>
                </a:lnTo>
                <a:lnTo>
                  <a:pt x="2370" y="680"/>
                </a:lnTo>
                <a:lnTo>
                  <a:pt x="2363" y="642"/>
                </a:lnTo>
                <a:lnTo>
                  <a:pt x="2351" y="605"/>
                </a:lnTo>
                <a:lnTo>
                  <a:pt x="2335" y="572"/>
                </a:lnTo>
                <a:lnTo>
                  <a:pt x="2315" y="541"/>
                </a:lnTo>
                <a:lnTo>
                  <a:pt x="2290" y="514"/>
                </a:lnTo>
                <a:lnTo>
                  <a:pt x="2263" y="489"/>
                </a:lnTo>
                <a:lnTo>
                  <a:pt x="2233" y="469"/>
                </a:lnTo>
                <a:lnTo>
                  <a:pt x="2199" y="452"/>
                </a:lnTo>
                <a:lnTo>
                  <a:pt x="2163" y="441"/>
                </a:lnTo>
                <a:lnTo>
                  <a:pt x="2125" y="435"/>
                </a:lnTo>
                <a:close/>
                <a:moveTo>
                  <a:pt x="2097" y="375"/>
                </a:moveTo>
                <a:lnTo>
                  <a:pt x="2142" y="378"/>
                </a:lnTo>
                <a:lnTo>
                  <a:pt x="2185" y="386"/>
                </a:lnTo>
                <a:lnTo>
                  <a:pt x="2226" y="401"/>
                </a:lnTo>
                <a:lnTo>
                  <a:pt x="2264" y="421"/>
                </a:lnTo>
                <a:lnTo>
                  <a:pt x="2300" y="444"/>
                </a:lnTo>
                <a:lnTo>
                  <a:pt x="2331" y="472"/>
                </a:lnTo>
                <a:lnTo>
                  <a:pt x="2360" y="505"/>
                </a:lnTo>
                <a:lnTo>
                  <a:pt x="2384" y="540"/>
                </a:lnTo>
                <a:lnTo>
                  <a:pt x="2403" y="578"/>
                </a:lnTo>
                <a:lnTo>
                  <a:pt x="2417" y="620"/>
                </a:lnTo>
                <a:lnTo>
                  <a:pt x="2427" y="663"/>
                </a:lnTo>
                <a:lnTo>
                  <a:pt x="2430" y="708"/>
                </a:lnTo>
                <a:lnTo>
                  <a:pt x="2427" y="719"/>
                </a:lnTo>
                <a:lnTo>
                  <a:pt x="2421" y="729"/>
                </a:lnTo>
                <a:lnTo>
                  <a:pt x="2412" y="734"/>
                </a:lnTo>
                <a:lnTo>
                  <a:pt x="2400" y="737"/>
                </a:lnTo>
                <a:lnTo>
                  <a:pt x="2097" y="741"/>
                </a:lnTo>
                <a:lnTo>
                  <a:pt x="2097" y="741"/>
                </a:lnTo>
                <a:lnTo>
                  <a:pt x="2085" y="739"/>
                </a:lnTo>
                <a:lnTo>
                  <a:pt x="2076" y="733"/>
                </a:lnTo>
                <a:lnTo>
                  <a:pt x="2070" y="724"/>
                </a:lnTo>
                <a:lnTo>
                  <a:pt x="2068" y="712"/>
                </a:lnTo>
                <a:lnTo>
                  <a:pt x="2068" y="404"/>
                </a:lnTo>
                <a:lnTo>
                  <a:pt x="2070" y="393"/>
                </a:lnTo>
                <a:lnTo>
                  <a:pt x="2076" y="383"/>
                </a:lnTo>
                <a:lnTo>
                  <a:pt x="2085" y="377"/>
                </a:lnTo>
                <a:lnTo>
                  <a:pt x="2097" y="375"/>
                </a:lnTo>
                <a:close/>
                <a:moveTo>
                  <a:pt x="235" y="98"/>
                </a:moveTo>
                <a:lnTo>
                  <a:pt x="208" y="102"/>
                </a:lnTo>
                <a:lnTo>
                  <a:pt x="182" y="109"/>
                </a:lnTo>
                <a:lnTo>
                  <a:pt x="159" y="121"/>
                </a:lnTo>
                <a:lnTo>
                  <a:pt x="139" y="138"/>
                </a:lnTo>
                <a:lnTo>
                  <a:pt x="122" y="159"/>
                </a:lnTo>
                <a:lnTo>
                  <a:pt x="110" y="182"/>
                </a:lnTo>
                <a:lnTo>
                  <a:pt x="101" y="207"/>
                </a:lnTo>
                <a:lnTo>
                  <a:pt x="99" y="236"/>
                </a:lnTo>
                <a:lnTo>
                  <a:pt x="99" y="3220"/>
                </a:lnTo>
                <a:lnTo>
                  <a:pt x="101" y="3249"/>
                </a:lnTo>
                <a:lnTo>
                  <a:pt x="110" y="3274"/>
                </a:lnTo>
                <a:lnTo>
                  <a:pt x="122" y="3297"/>
                </a:lnTo>
                <a:lnTo>
                  <a:pt x="139" y="3318"/>
                </a:lnTo>
                <a:lnTo>
                  <a:pt x="159" y="3335"/>
                </a:lnTo>
                <a:lnTo>
                  <a:pt x="182" y="3347"/>
                </a:lnTo>
                <a:lnTo>
                  <a:pt x="208" y="3354"/>
                </a:lnTo>
                <a:lnTo>
                  <a:pt x="235" y="3358"/>
                </a:lnTo>
                <a:lnTo>
                  <a:pt x="2582" y="3358"/>
                </a:lnTo>
                <a:lnTo>
                  <a:pt x="2610" y="3354"/>
                </a:lnTo>
                <a:lnTo>
                  <a:pt x="2635" y="3347"/>
                </a:lnTo>
                <a:lnTo>
                  <a:pt x="2658" y="3335"/>
                </a:lnTo>
                <a:lnTo>
                  <a:pt x="2679" y="3318"/>
                </a:lnTo>
                <a:lnTo>
                  <a:pt x="2695" y="3297"/>
                </a:lnTo>
                <a:lnTo>
                  <a:pt x="2708" y="3274"/>
                </a:lnTo>
                <a:lnTo>
                  <a:pt x="2715" y="3249"/>
                </a:lnTo>
                <a:lnTo>
                  <a:pt x="2718" y="3220"/>
                </a:lnTo>
                <a:lnTo>
                  <a:pt x="2718" y="236"/>
                </a:lnTo>
                <a:lnTo>
                  <a:pt x="2715" y="207"/>
                </a:lnTo>
                <a:lnTo>
                  <a:pt x="2708" y="182"/>
                </a:lnTo>
                <a:lnTo>
                  <a:pt x="2695" y="159"/>
                </a:lnTo>
                <a:lnTo>
                  <a:pt x="2679" y="138"/>
                </a:lnTo>
                <a:lnTo>
                  <a:pt x="2658" y="121"/>
                </a:lnTo>
                <a:lnTo>
                  <a:pt x="2635" y="109"/>
                </a:lnTo>
                <a:lnTo>
                  <a:pt x="2610" y="102"/>
                </a:lnTo>
                <a:lnTo>
                  <a:pt x="2582" y="98"/>
                </a:lnTo>
                <a:lnTo>
                  <a:pt x="235" y="98"/>
                </a:lnTo>
                <a:close/>
                <a:moveTo>
                  <a:pt x="235" y="0"/>
                </a:moveTo>
                <a:lnTo>
                  <a:pt x="2582" y="0"/>
                </a:lnTo>
                <a:lnTo>
                  <a:pt x="2620" y="3"/>
                </a:lnTo>
                <a:lnTo>
                  <a:pt x="2657" y="12"/>
                </a:lnTo>
                <a:lnTo>
                  <a:pt x="2690" y="26"/>
                </a:lnTo>
                <a:lnTo>
                  <a:pt x="2721" y="45"/>
                </a:lnTo>
                <a:lnTo>
                  <a:pt x="2748" y="69"/>
                </a:lnTo>
                <a:lnTo>
                  <a:pt x="2772" y="96"/>
                </a:lnTo>
                <a:lnTo>
                  <a:pt x="2791" y="127"/>
                </a:lnTo>
                <a:lnTo>
                  <a:pt x="2805" y="161"/>
                </a:lnTo>
                <a:lnTo>
                  <a:pt x="2814" y="197"/>
                </a:lnTo>
                <a:lnTo>
                  <a:pt x="2817" y="236"/>
                </a:lnTo>
                <a:lnTo>
                  <a:pt x="2817" y="3220"/>
                </a:lnTo>
                <a:lnTo>
                  <a:pt x="2814" y="3259"/>
                </a:lnTo>
                <a:lnTo>
                  <a:pt x="2805" y="3295"/>
                </a:lnTo>
                <a:lnTo>
                  <a:pt x="2791" y="3329"/>
                </a:lnTo>
                <a:lnTo>
                  <a:pt x="2772" y="3360"/>
                </a:lnTo>
                <a:lnTo>
                  <a:pt x="2748" y="3387"/>
                </a:lnTo>
                <a:lnTo>
                  <a:pt x="2721" y="3411"/>
                </a:lnTo>
                <a:lnTo>
                  <a:pt x="2690" y="3430"/>
                </a:lnTo>
                <a:lnTo>
                  <a:pt x="2657" y="3444"/>
                </a:lnTo>
                <a:lnTo>
                  <a:pt x="2620" y="3453"/>
                </a:lnTo>
                <a:lnTo>
                  <a:pt x="2582" y="3456"/>
                </a:lnTo>
                <a:lnTo>
                  <a:pt x="235" y="3456"/>
                </a:lnTo>
                <a:lnTo>
                  <a:pt x="198" y="3453"/>
                </a:lnTo>
                <a:lnTo>
                  <a:pt x="161" y="3444"/>
                </a:lnTo>
                <a:lnTo>
                  <a:pt x="128" y="3430"/>
                </a:lnTo>
                <a:lnTo>
                  <a:pt x="97" y="3411"/>
                </a:lnTo>
                <a:lnTo>
                  <a:pt x="69" y="3387"/>
                </a:lnTo>
                <a:lnTo>
                  <a:pt x="46" y="3360"/>
                </a:lnTo>
                <a:lnTo>
                  <a:pt x="27" y="3329"/>
                </a:lnTo>
                <a:lnTo>
                  <a:pt x="13" y="3295"/>
                </a:lnTo>
                <a:lnTo>
                  <a:pt x="3" y="3259"/>
                </a:lnTo>
                <a:lnTo>
                  <a:pt x="0" y="3220"/>
                </a:lnTo>
                <a:lnTo>
                  <a:pt x="0" y="236"/>
                </a:lnTo>
                <a:lnTo>
                  <a:pt x="3" y="197"/>
                </a:lnTo>
                <a:lnTo>
                  <a:pt x="13" y="161"/>
                </a:lnTo>
                <a:lnTo>
                  <a:pt x="27" y="127"/>
                </a:lnTo>
                <a:lnTo>
                  <a:pt x="46" y="96"/>
                </a:lnTo>
                <a:lnTo>
                  <a:pt x="69" y="69"/>
                </a:lnTo>
                <a:lnTo>
                  <a:pt x="97" y="45"/>
                </a:lnTo>
                <a:lnTo>
                  <a:pt x="128" y="26"/>
                </a:lnTo>
                <a:lnTo>
                  <a:pt x="161" y="12"/>
                </a:lnTo>
                <a:lnTo>
                  <a:pt x="198" y="3"/>
                </a:lnTo>
                <a:lnTo>
                  <a:pt x="235"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212613632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Market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40865" y="256032"/>
            <a:ext cx="9615983" cy="609600"/>
          </a:xfrm>
          <a:prstGeom prst="rect">
            <a:avLst/>
          </a:prstGeom>
        </p:spPr>
        <p:txBody>
          <a:bodyPr anchor="ctr" anchorCtr="0">
            <a:noAutofit/>
          </a:bodyPr>
          <a:lstStyle>
            <a:lvl1pPr algn="l">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1740865" y="853440"/>
            <a:ext cx="9615983" cy="365760"/>
          </a:xfrm>
          <a:prstGeom prst="rect">
            <a:avLst/>
          </a:prstGeom>
        </p:spPr>
        <p:txBody>
          <a:bodyPr wrap="square" anchor="ctr">
            <a:noAutofit/>
          </a:bodyPr>
          <a:lstStyle>
            <a:lvl1pPr marL="0" indent="0" algn="l">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a:prstGeom prst="rect">
            <a:avLst/>
          </a:prstGeo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8" name="Freeform 7"/>
          <p:cNvSpPr>
            <a:spLocks noChangeAspect="1" noEditPoints="1"/>
          </p:cNvSpPr>
          <p:nvPr userDrawn="1"/>
        </p:nvSpPr>
        <p:spPr bwMode="auto">
          <a:xfrm>
            <a:off x="268224" y="268224"/>
            <a:ext cx="911720" cy="857901"/>
          </a:xfrm>
          <a:custGeom>
            <a:avLst/>
            <a:gdLst>
              <a:gd name="T0" fmla="*/ 5297 w 5760"/>
              <a:gd name="T1" fmla="*/ 1177 h 5421"/>
              <a:gd name="T2" fmla="*/ 5402 w 5760"/>
              <a:gd name="T3" fmla="*/ 1404 h 5421"/>
              <a:gd name="T4" fmla="*/ 5297 w 5760"/>
              <a:gd name="T5" fmla="*/ 1633 h 5421"/>
              <a:gd name="T6" fmla="*/ 5053 w 5760"/>
              <a:gd name="T7" fmla="*/ 1697 h 5421"/>
              <a:gd name="T8" fmla="*/ 3580 w 5760"/>
              <a:gd name="T9" fmla="*/ 2273 h 5421"/>
              <a:gd name="T10" fmla="*/ 3549 w 5760"/>
              <a:gd name="T11" fmla="*/ 2499 h 5421"/>
              <a:gd name="T12" fmla="*/ 3346 w 5760"/>
              <a:gd name="T13" fmla="*/ 2640 h 5421"/>
              <a:gd name="T14" fmla="*/ 3093 w 5760"/>
              <a:gd name="T15" fmla="*/ 2568 h 5421"/>
              <a:gd name="T16" fmla="*/ 2344 w 5760"/>
              <a:gd name="T17" fmla="*/ 3267 h 5421"/>
              <a:gd name="T18" fmla="*/ 2170 w 5760"/>
              <a:gd name="T19" fmla="*/ 3441 h 5421"/>
              <a:gd name="T20" fmla="*/ 1910 w 5760"/>
              <a:gd name="T21" fmla="*/ 3415 h 5421"/>
              <a:gd name="T22" fmla="*/ 681 w 5760"/>
              <a:gd name="T23" fmla="*/ 3543 h 5421"/>
              <a:gd name="T24" fmla="*/ 597 w 5760"/>
              <a:gd name="T25" fmla="*/ 3481 h 5421"/>
              <a:gd name="T26" fmla="*/ 656 w 5760"/>
              <a:gd name="T27" fmla="*/ 3389 h 5421"/>
              <a:gd name="T28" fmla="*/ 1843 w 5760"/>
              <a:gd name="T29" fmla="*/ 2965 h 5421"/>
              <a:gd name="T30" fmla="*/ 2065 w 5760"/>
              <a:gd name="T31" fmla="*/ 2865 h 5421"/>
              <a:gd name="T32" fmla="*/ 3009 w 5760"/>
              <a:gd name="T33" fmla="*/ 2438 h 5421"/>
              <a:gd name="T34" fmla="*/ 3035 w 5760"/>
              <a:gd name="T35" fmla="*/ 2198 h 5421"/>
              <a:gd name="T36" fmla="*/ 3238 w 5760"/>
              <a:gd name="T37" fmla="*/ 2055 h 5421"/>
              <a:gd name="T38" fmla="*/ 3468 w 5760"/>
              <a:gd name="T39" fmla="*/ 2108 h 5421"/>
              <a:gd name="T40" fmla="*/ 4812 w 5760"/>
              <a:gd name="T41" fmla="*/ 1352 h 5421"/>
              <a:gd name="T42" fmla="*/ 4955 w 5760"/>
              <a:gd name="T43" fmla="*/ 1147 h 5421"/>
              <a:gd name="T44" fmla="*/ 2362 w 5760"/>
              <a:gd name="T45" fmla="*/ 161 h 5421"/>
              <a:gd name="T46" fmla="*/ 2302 w 5760"/>
              <a:gd name="T47" fmla="*/ 275 h 5421"/>
              <a:gd name="T48" fmla="*/ 3377 w 5760"/>
              <a:gd name="T49" fmla="*/ 337 h 5421"/>
              <a:gd name="T50" fmla="*/ 3461 w 5760"/>
              <a:gd name="T51" fmla="*/ 247 h 5421"/>
              <a:gd name="T52" fmla="*/ 3370 w 5760"/>
              <a:gd name="T53" fmla="*/ 156 h 5421"/>
              <a:gd name="T54" fmla="*/ 3466 w 5760"/>
              <a:gd name="T55" fmla="*/ 20 h 5421"/>
              <a:gd name="T56" fmla="*/ 3613 w 5760"/>
              <a:gd name="T57" fmla="*/ 198 h 5421"/>
              <a:gd name="T58" fmla="*/ 5472 w 5760"/>
              <a:gd name="T59" fmla="*/ 343 h 5421"/>
              <a:gd name="T60" fmla="*/ 5694 w 5760"/>
              <a:gd name="T61" fmla="*/ 479 h 5421"/>
              <a:gd name="T62" fmla="*/ 5760 w 5760"/>
              <a:gd name="T63" fmla="*/ 3679 h 5421"/>
              <a:gd name="T64" fmla="*/ 5659 w 5760"/>
              <a:gd name="T65" fmla="*/ 3921 h 5421"/>
              <a:gd name="T66" fmla="*/ 5416 w 5760"/>
              <a:gd name="T67" fmla="*/ 4021 h 5421"/>
              <a:gd name="T68" fmla="*/ 3145 w 5760"/>
              <a:gd name="T69" fmla="*/ 3969 h 5421"/>
              <a:gd name="T70" fmla="*/ 3194 w 5760"/>
              <a:gd name="T71" fmla="*/ 3869 h 5421"/>
              <a:gd name="T72" fmla="*/ 5533 w 5760"/>
              <a:gd name="T73" fmla="*/ 3824 h 5421"/>
              <a:gd name="T74" fmla="*/ 5605 w 5760"/>
              <a:gd name="T75" fmla="*/ 681 h 5421"/>
              <a:gd name="T76" fmla="*/ 5500 w 5760"/>
              <a:gd name="T77" fmla="*/ 512 h 5421"/>
              <a:gd name="T78" fmla="*/ 3370 w 5760"/>
              <a:gd name="T79" fmla="*/ 495 h 5421"/>
              <a:gd name="T80" fmla="*/ 300 w 5760"/>
              <a:gd name="T81" fmla="*/ 498 h 5421"/>
              <a:gd name="T82" fmla="*/ 161 w 5760"/>
              <a:gd name="T83" fmla="*/ 638 h 5421"/>
              <a:gd name="T84" fmla="*/ 197 w 5760"/>
              <a:gd name="T85" fmla="*/ 3796 h 5421"/>
              <a:gd name="T86" fmla="*/ 2662 w 5760"/>
              <a:gd name="T87" fmla="*/ 3866 h 5421"/>
              <a:gd name="T88" fmla="*/ 2822 w 5760"/>
              <a:gd name="T89" fmla="*/ 3909 h 5421"/>
              <a:gd name="T90" fmla="*/ 2964 w 5760"/>
              <a:gd name="T91" fmla="*/ 4112 h 5421"/>
              <a:gd name="T92" fmla="*/ 4861 w 5760"/>
              <a:gd name="T93" fmla="*/ 5266 h 5421"/>
              <a:gd name="T94" fmla="*/ 4926 w 5760"/>
              <a:gd name="T95" fmla="*/ 5355 h 5421"/>
              <a:gd name="T96" fmla="*/ 4849 w 5760"/>
              <a:gd name="T97" fmla="*/ 5421 h 5421"/>
              <a:gd name="T98" fmla="*/ 888 w 5760"/>
              <a:gd name="T99" fmla="*/ 5409 h 5421"/>
              <a:gd name="T100" fmla="*/ 834 w 5760"/>
              <a:gd name="T101" fmla="*/ 5320 h 5421"/>
              <a:gd name="T102" fmla="*/ 2812 w 5760"/>
              <a:gd name="T103" fmla="*/ 4955 h 5421"/>
              <a:gd name="T104" fmla="*/ 2767 w 5760"/>
              <a:gd name="T105" fmla="*/ 4061 h 5421"/>
              <a:gd name="T106" fmla="*/ 2662 w 5760"/>
              <a:gd name="T107" fmla="*/ 4021 h 5421"/>
              <a:gd name="T108" fmla="*/ 141 w 5760"/>
              <a:gd name="T109" fmla="*/ 3955 h 5421"/>
              <a:gd name="T110" fmla="*/ 5 w 5760"/>
              <a:gd name="T111" fmla="*/ 3735 h 5421"/>
              <a:gd name="T112" fmla="*/ 38 w 5760"/>
              <a:gd name="T113" fmla="*/ 522 h 5421"/>
              <a:gd name="T114" fmla="*/ 236 w 5760"/>
              <a:gd name="T115" fmla="*/ 355 h 5421"/>
              <a:gd name="T116" fmla="*/ 2143 w 5760"/>
              <a:gd name="T117" fmla="*/ 247 h 5421"/>
              <a:gd name="T118" fmla="*/ 2252 w 5760"/>
              <a:gd name="T119" fmla="*/ 42 h 5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60" h="5421">
                <a:moveTo>
                  <a:pt x="5105" y="1107"/>
                </a:moveTo>
                <a:lnTo>
                  <a:pt x="5158" y="1111"/>
                </a:lnTo>
                <a:lnTo>
                  <a:pt x="5208" y="1125"/>
                </a:lnTo>
                <a:lnTo>
                  <a:pt x="5256" y="1147"/>
                </a:lnTo>
                <a:lnTo>
                  <a:pt x="5297" y="1177"/>
                </a:lnTo>
                <a:lnTo>
                  <a:pt x="5332" y="1212"/>
                </a:lnTo>
                <a:lnTo>
                  <a:pt x="5362" y="1254"/>
                </a:lnTo>
                <a:lnTo>
                  <a:pt x="5385" y="1301"/>
                </a:lnTo>
                <a:lnTo>
                  <a:pt x="5399" y="1352"/>
                </a:lnTo>
                <a:lnTo>
                  <a:pt x="5402" y="1404"/>
                </a:lnTo>
                <a:lnTo>
                  <a:pt x="5399" y="1458"/>
                </a:lnTo>
                <a:lnTo>
                  <a:pt x="5385" y="1509"/>
                </a:lnTo>
                <a:lnTo>
                  <a:pt x="5362" y="1554"/>
                </a:lnTo>
                <a:lnTo>
                  <a:pt x="5332" y="1596"/>
                </a:lnTo>
                <a:lnTo>
                  <a:pt x="5297" y="1633"/>
                </a:lnTo>
                <a:lnTo>
                  <a:pt x="5256" y="1661"/>
                </a:lnTo>
                <a:lnTo>
                  <a:pt x="5208" y="1683"/>
                </a:lnTo>
                <a:lnTo>
                  <a:pt x="5158" y="1697"/>
                </a:lnTo>
                <a:lnTo>
                  <a:pt x="5105" y="1703"/>
                </a:lnTo>
                <a:lnTo>
                  <a:pt x="5053" y="1697"/>
                </a:lnTo>
                <a:lnTo>
                  <a:pt x="5004" y="1685"/>
                </a:lnTo>
                <a:lnTo>
                  <a:pt x="4961" y="1664"/>
                </a:lnTo>
                <a:lnTo>
                  <a:pt x="4919" y="1636"/>
                </a:lnTo>
                <a:lnTo>
                  <a:pt x="4884" y="1601"/>
                </a:lnTo>
                <a:lnTo>
                  <a:pt x="3580" y="2273"/>
                </a:lnTo>
                <a:lnTo>
                  <a:pt x="3587" y="2310"/>
                </a:lnTo>
                <a:lnTo>
                  <a:pt x="3590" y="2349"/>
                </a:lnTo>
                <a:lnTo>
                  <a:pt x="3585" y="2401"/>
                </a:lnTo>
                <a:lnTo>
                  <a:pt x="3571" y="2452"/>
                </a:lnTo>
                <a:lnTo>
                  <a:pt x="3549" y="2499"/>
                </a:lnTo>
                <a:lnTo>
                  <a:pt x="3519" y="2539"/>
                </a:lnTo>
                <a:lnTo>
                  <a:pt x="3484" y="2575"/>
                </a:lnTo>
                <a:lnTo>
                  <a:pt x="3442" y="2605"/>
                </a:lnTo>
                <a:lnTo>
                  <a:pt x="3397" y="2626"/>
                </a:lnTo>
                <a:lnTo>
                  <a:pt x="3346" y="2640"/>
                </a:lnTo>
                <a:lnTo>
                  <a:pt x="3292" y="2645"/>
                </a:lnTo>
                <a:lnTo>
                  <a:pt x="3236" y="2640"/>
                </a:lnTo>
                <a:lnTo>
                  <a:pt x="3184" y="2624"/>
                </a:lnTo>
                <a:lnTo>
                  <a:pt x="3137" y="2600"/>
                </a:lnTo>
                <a:lnTo>
                  <a:pt x="3093" y="2568"/>
                </a:lnTo>
                <a:lnTo>
                  <a:pt x="2346" y="3069"/>
                </a:lnTo>
                <a:lnTo>
                  <a:pt x="2358" y="3115"/>
                </a:lnTo>
                <a:lnTo>
                  <a:pt x="2363" y="3164"/>
                </a:lnTo>
                <a:lnTo>
                  <a:pt x="2358" y="3216"/>
                </a:lnTo>
                <a:lnTo>
                  <a:pt x="2344" y="3267"/>
                </a:lnTo>
                <a:lnTo>
                  <a:pt x="2321" y="3314"/>
                </a:lnTo>
                <a:lnTo>
                  <a:pt x="2292" y="3354"/>
                </a:lnTo>
                <a:lnTo>
                  <a:pt x="2257" y="3391"/>
                </a:lnTo>
                <a:lnTo>
                  <a:pt x="2215" y="3420"/>
                </a:lnTo>
                <a:lnTo>
                  <a:pt x="2170" y="3441"/>
                </a:lnTo>
                <a:lnTo>
                  <a:pt x="2119" y="3455"/>
                </a:lnTo>
                <a:lnTo>
                  <a:pt x="2065" y="3461"/>
                </a:lnTo>
                <a:lnTo>
                  <a:pt x="2009" y="3455"/>
                </a:lnTo>
                <a:lnTo>
                  <a:pt x="1957" y="3440"/>
                </a:lnTo>
                <a:lnTo>
                  <a:pt x="1910" y="3415"/>
                </a:lnTo>
                <a:lnTo>
                  <a:pt x="1868" y="3384"/>
                </a:lnTo>
                <a:lnTo>
                  <a:pt x="1831" y="3345"/>
                </a:lnTo>
                <a:lnTo>
                  <a:pt x="1801" y="3300"/>
                </a:lnTo>
                <a:lnTo>
                  <a:pt x="689" y="3541"/>
                </a:lnTo>
                <a:lnTo>
                  <a:pt x="681" y="3543"/>
                </a:lnTo>
                <a:lnTo>
                  <a:pt x="674" y="3543"/>
                </a:lnTo>
                <a:lnTo>
                  <a:pt x="648" y="3539"/>
                </a:lnTo>
                <a:lnTo>
                  <a:pt x="625" y="3527"/>
                </a:lnTo>
                <a:lnTo>
                  <a:pt x="607" y="3506"/>
                </a:lnTo>
                <a:lnTo>
                  <a:pt x="597" y="3481"/>
                </a:lnTo>
                <a:lnTo>
                  <a:pt x="595" y="3457"/>
                </a:lnTo>
                <a:lnTo>
                  <a:pt x="602" y="3433"/>
                </a:lnTo>
                <a:lnTo>
                  <a:pt x="614" y="3413"/>
                </a:lnTo>
                <a:lnTo>
                  <a:pt x="634" y="3398"/>
                </a:lnTo>
                <a:lnTo>
                  <a:pt x="656" y="3389"/>
                </a:lnTo>
                <a:lnTo>
                  <a:pt x="1768" y="3148"/>
                </a:lnTo>
                <a:lnTo>
                  <a:pt x="1775" y="3096"/>
                </a:lnTo>
                <a:lnTo>
                  <a:pt x="1791" y="3049"/>
                </a:lnTo>
                <a:lnTo>
                  <a:pt x="1814" y="3005"/>
                </a:lnTo>
                <a:lnTo>
                  <a:pt x="1843" y="2965"/>
                </a:lnTo>
                <a:lnTo>
                  <a:pt x="1878" y="2932"/>
                </a:lnTo>
                <a:lnTo>
                  <a:pt x="1920" y="2904"/>
                </a:lnTo>
                <a:lnTo>
                  <a:pt x="1965" y="2883"/>
                </a:lnTo>
                <a:lnTo>
                  <a:pt x="2013" y="2870"/>
                </a:lnTo>
                <a:lnTo>
                  <a:pt x="2065" y="2865"/>
                </a:lnTo>
                <a:lnTo>
                  <a:pt x="2119" y="2870"/>
                </a:lnTo>
                <a:lnTo>
                  <a:pt x="2171" y="2884"/>
                </a:lnTo>
                <a:lnTo>
                  <a:pt x="2217" y="2909"/>
                </a:lnTo>
                <a:lnTo>
                  <a:pt x="2259" y="2939"/>
                </a:lnTo>
                <a:lnTo>
                  <a:pt x="3009" y="2438"/>
                </a:lnTo>
                <a:lnTo>
                  <a:pt x="2999" y="2394"/>
                </a:lnTo>
                <a:lnTo>
                  <a:pt x="2995" y="2349"/>
                </a:lnTo>
                <a:lnTo>
                  <a:pt x="2999" y="2294"/>
                </a:lnTo>
                <a:lnTo>
                  <a:pt x="3013" y="2244"/>
                </a:lnTo>
                <a:lnTo>
                  <a:pt x="3035" y="2198"/>
                </a:lnTo>
                <a:lnTo>
                  <a:pt x="3065" y="2156"/>
                </a:lnTo>
                <a:lnTo>
                  <a:pt x="3100" y="2120"/>
                </a:lnTo>
                <a:lnTo>
                  <a:pt x="3142" y="2090"/>
                </a:lnTo>
                <a:lnTo>
                  <a:pt x="3189" y="2069"/>
                </a:lnTo>
                <a:lnTo>
                  <a:pt x="3238" y="2055"/>
                </a:lnTo>
                <a:lnTo>
                  <a:pt x="3292" y="2050"/>
                </a:lnTo>
                <a:lnTo>
                  <a:pt x="3341" y="2053"/>
                </a:lnTo>
                <a:lnTo>
                  <a:pt x="3386" y="2066"/>
                </a:lnTo>
                <a:lnTo>
                  <a:pt x="3430" y="2083"/>
                </a:lnTo>
                <a:lnTo>
                  <a:pt x="3468" y="2108"/>
                </a:lnTo>
                <a:lnTo>
                  <a:pt x="3503" y="2139"/>
                </a:lnTo>
                <a:lnTo>
                  <a:pt x="4814" y="1463"/>
                </a:lnTo>
                <a:lnTo>
                  <a:pt x="4809" y="1434"/>
                </a:lnTo>
                <a:lnTo>
                  <a:pt x="4807" y="1404"/>
                </a:lnTo>
                <a:lnTo>
                  <a:pt x="4812" y="1352"/>
                </a:lnTo>
                <a:lnTo>
                  <a:pt x="4826" y="1301"/>
                </a:lnTo>
                <a:lnTo>
                  <a:pt x="4849" y="1254"/>
                </a:lnTo>
                <a:lnTo>
                  <a:pt x="4877" y="1212"/>
                </a:lnTo>
                <a:lnTo>
                  <a:pt x="4913" y="1177"/>
                </a:lnTo>
                <a:lnTo>
                  <a:pt x="4955" y="1147"/>
                </a:lnTo>
                <a:lnTo>
                  <a:pt x="5001" y="1125"/>
                </a:lnTo>
                <a:lnTo>
                  <a:pt x="5051" y="1111"/>
                </a:lnTo>
                <a:lnTo>
                  <a:pt x="5105" y="1107"/>
                </a:lnTo>
                <a:close/>
                <a:moveTo>
                  <a:pt x="2390" y="156"/>
                </a:moveTo>
                <a:lnTo>
                  <a:pt x="2362" y="161"/>
                </a:lnTo>
                <a:lnTo>
                  <a:pt x="2335" y="173"/>
                </a:lnTo>
                <a:lnTo>
                  <a:pt x="2316" y="194"/>
                </a:lnTo>
                <a:lnTo>
                  <a:pt x="2304" y="219"/>
                </a:lnTo>
                <a:lnTo>
                  <a:pt x="2299" y="247"/>
                </a:lnTo>
                <a:lnTo>
                  <a:pt x="2302" y="275"/>
                </a:lnTo>
                <a:lnTo>
                  <a:pt x="2314" y="299"/>
                </a:lnTo>
                <a:lnTo>
                  <a:pt x="2334" y="318"/>
                </a:lnTo>
                <a:lnTo>
                  <a:pt x="2356" y="330"/>
                </a:lnTo>
                <a:lnTo>
                  <a:pt x="2383" y="337"/>
                </a:lnTo>
                <a:lnTo>
                  <a:pt x="3377" y="337"/>
                </a:lnTo>
                <a:lnTo>
                  <a:pt x="3404" y="330"/>
                </a:lnTo>
                <a:lnTo>
                  <a:pt x="3426" y="318"/>
                </a:lnTo>
                <a:lnTo>
                  <a:pt x="3446" y="299"/>
                </a:lnTo>
                <a:lnTo>
                  <a:pt x="3458" y="275"/>
                </a:lnTo>
                <a:lnTo>
                  <a:pt x="3461" y="247"/>
                </a:lnTo>
                <a:lnTo>
                  <a:pt x="3456" y="219"/>
                </a:lnTo>
                <a:lnTo>
                  <a:pt x="3444" y="194"/>
                </a:lnTo>
                <a:lnTo>
                  <a:pt x="3425" y="173"/>
                </a:lnTo>
                <a:lnTo>
                  <a:pt x="3398" y="161"/>
                </a:lnTo>
                <a:lnTo>
                  <a:pt x="3370" y="156"/>
                </a:lnTo>
                <a:lnTo>
                  <a:pt x="2390" y="156"/>
                </a:lnTo>
                <a:close/>
                <a:moveTo>
                  <a:pt x="2390" y="0"/>
                </a:moveTo>
                <a:lnTo>
                  <a:pt x="3370" y="0"/>
                </a:lnTo>
                <a:lnTo>
                  <a:pt x="3419" y="6"/>
                </a:lnTo>
                <a:lnTo>
                  <a:pt x="3466" y="20"/>
                </a:lnTo>
                <a:lnTo>
                  <a:pt x="3508" y="42"/>
                </a:lnTo>
                <a:lnTo>
                  <a:pt x="3545" y="72"/>
                </a:lnTo>
                <a:lnTo>
                  <a:pt x="3575" y="109"/>
                </a:lnTo>
                <a:lnTo>
                  <a:pt x="3597" y="151"/>
                </a:lnTo>
                <a:lnTo>
                  <a:pt x="3613" y="198"/>
                </a:lnTo>
                <a:lnTo>
                  <a:pt x="3617" y="247"/>
                </a:lnTo>
                <a:lnTo>
                  <a:pt x="3613" y="294"/>
                </a:lnTo>
                <a:lnTo>
                  <a:pt x="3599" y="337"/>
                </a:lnTo>
                <a:lnTo>
                  <a:pt x="5416" y="337"/>
                </a:lnTo>
                <a:lnTo>
                  <a:pt x="5472" y="343"/>
                </a:lnTo>
                <a:lnTo>
                  <a:pt x="5524" y="355"/>
                </a:lnTo>
                <a:lnTo>
                  <a:pt x="5575" y="376"/>
                </a:lnTo>
                <a:lnTo>
                  <a:pt x="5619" y="404"/>
                </a:lnTo>
                <a:lnTo>
                  <a:pt x="5659" y="439"/>
                </a:lnTo>
                <a:lnTo>
                  <a:pt x="5694" y="479"/>
                </a:lnTo>
                <a:lnTo>
                  <a:pt x="5722" y="522"/>
                </a:lnTo>
                <a:lnTo>
                  <a:pt x="5743" y="573"/>
                </a:lnTo>
                <a:lnTo>
                  <a:pt x="5755" y="625"/>
                </a:lnTo>
                <a:lnTo>
                  <a:pt x="5760" y="681"/>
                </a:lnTo>
                <a:lnTo>
                  <a:pt x="5760" y="3679"/>
                </a:lnTo>
                <a:lnTo>
                  <a:pt x="5755" y="3735"/>
                </a:lnTo>
                <a:lnTo>
                  <a:pt x="5743" y="3787"/>
                </a:lnTo>
                <a:lnTo>
                  <a:pt x="5722" y="3836"/>
                </a:lnTo>
                <a:lnTo>
                  <a:pt x="5694" y="3881"/>
                </a:lnTo>
                <a:lnTo>
                  <a:pt x="5659" y="3921"/>
                </a:lnTo>
                <a:lnTo>
                  <a:pt x="5619" y="3955"/>
                </a:lnTo>
                <a:lnTo>
                  <a:pt x="5575" y="3983"/>
                </a:lnTo>
                <a:lnTo>
                  <a:pt x="5524" y="4003"/>
                </a:lnTo>
                <a:lnTo>
                  <a:pt x="5472" y="4017"/>
                </a:lnTo>
                <a:lnTo>
                  <a:pt x="5416" y="4021"/>
                </a:lnTo>
                <a:lnTo>
                  <a:pt x="3220" y="4021"/>
                </a:lnTo>
                <a:lnTo>
                  <a:pt x="3194" y="4017"/>
                </a:lnTo>
                <a:lnTo>
                  <a:pt x="3173" y="4007"/>
                </a:lnTo>
                <a:lnTo>
                  <a:pt x="3158" y="3989"/>
                </a:lnTo>
                <a:lnTo>
                  <a:pt x="3145" y="3969"/>
                </a:lnTo>
                <a:lnTo>
                  <a:pt x="3142" y="3944"/>
                </a:lnTo>
                <a:lnTo>
                  <a:pt x="3145" y="3920"/>
                </a:lnTo>
                <a:lnTo>
                  <a:pt x="3158" y="3897"/>
                </a:lnTo>
                <a:lnTo>
                  <a:pt x="3173" y="3881"/>
                </a:lnTo>
                <a:lnTo>
                  <a:pt x="3194" y="3869"/>
                </a:lnTo>
                <a:lnTo>
                  <a:pt x="3220" y="3866"/>
                </a:lnTo>
                <a:lnTo>
                  <a:pt x="5416" y="3866"/>
                </a:lnTo>
                <a:lnTo>
                  <a:pt x="5460" y="3860"/>
                </a:lnTo>
                <a:lnTo>
                  <a:pt x="5500" y="3846"/>
                </a:lnTo>
                <a:lnTo>
                  <a:pt x="5533" y="3824"/>
                </a:lnTo>
                <a:lnTo>
                  <a:pt x="5563" y="3796"/>
                </a:lnTo>
                <a:lnTo>
                  <a:pt x="5585" y="3761"/>
                </a:lnTo>
                <a:lnTo>
                  <a:pt x="5599" y="3721"/>
                </a:lnTo>
                <a:lnTo>
                  <a:pt x="5605" y="3679"/>
                </a:lnTo>
                <a:lnTo>
                  <a:pt x="5605" y="681"/>
                </a:lnTo>
                <a:lnTo>
                  <a:pt x="5599" y="638"/>
                </a:lnTo>
                <a:lnTo>
                  <a:pt x="5585" y="598"/>
                </a:lnTo>
                <a:lnTo>
                  <a:pt x="5563" y="564"/>
                </a:lnTo>
                <a:lnTo>
                  <a:pt x="5533" y="535"/>
                </a:lnTo>
                <a:lnTo>
                  <a:pt x="5500" y="512"/>
                </a:lnTo>
                <a:lnTo>
                  <a:pt x="5460" y="498"/>
                </a:lnTo>
                <a:lnTo>
                  <a:pt x="5416" y="493"/>
                </a:lnTo>
                <a:lnTo>
                  <a:pt x="3384" y="493"/>
                </a:lnTo>
                <a:lnTo>
                  <a:pt x="3377" y="495"/>
                </a:lnTo>
                <a:lnTo>
                  <a:pt x="3370" y="495"/>
                </a:lnTo>
                <a:lnTo>
                  <a:pt x="2390" y="495"/>
                </a:lnTo>
                <a:lnTo>
                  <a:pt x="2383" y="495"/>
                </a:lnTo>
                <a:lnTo>
                  <a:pt x="2376" y="493"/>
                </a:lnTo>
                <a:lnTo>
                  <a:pt x="344" y="493"/>
                </a:lnTo>
                <a:lnTo>
                  <a:pt x="300" y="498"/>
                </a:lnTo>
                <a:lnTo>
                  <a:pt x="262" y="512"/>
                </a:lnTo>
                <a:lnTo>
                  <a:pt x="227" y="535"/>
                </a:lnTo>
                <a:lnTo>
                  <a:pt x="197" y="564"/>
                </a:lnTo>
                <a:lnTo>
                  <a:pt x="175" y="598"/>
                </a:lnTo>
                <a:lnTo>
                  <a:pt x="161" y="638"/>
                </a:lnTo>
                <a:lnTo>
                  <a:pt x="155" y="681"/>
                </a:lnTo>
                <a:lnTo>
                  <a:pt x="155" y="3679"/>
                </a:lnTo>
                <a:lnTo>
                  <a:pt x="161" y="3721"/>
                </a:lnTo>
                <a:lnTo>
                  <a:pt x="175" y="3761"/>
                </a:lnTo>
                <a:lnTo>
                  <a:pt x="197" y="3796"/>
                </a:lnTo>
                <a:lnTo>
                  <a:pt x="227" y="3824"/>
                </a:lnTo>
                <a:lnTo>
                  <a:pt x="262" y="3846"/>
                </a:lnTo>
                <a:lnTo>
                  <a:pt x="300" y="3860"/>
                </a:lnTo>
                <a:lnTo>
                  <a:pt x="344" y="3866"/>
                </a:lnTo>
                <a:lnTo>
                  <a:pt x="2662" y="3866"/>
                </a:lnTo>
                <a:lnTo>
                  <a:pt x="2667" y="3867"/>
                </a:lnTo>
                <a:lnTo>
                  <a:pt x="2672" y="3867"/>
                </a:lnTo>
                <a:lnTo>
                  <a:pt x="2726" y="3873"/>
                </a:lnTo>
                <a:lnTo>
                  <a:pt x="2775" y="3886"/>
                </a:lnTo>
                <a:lnTo>
                  <a:pt x="2822" y="3909"/>
                </a:lnTo>
                <a:lnTo>
                  <a:pt x="2864" y="3939"/>
                </a:lnTo>
                <a:lnTo>
                  <a:pt x="2899" y="3974"/>
                </a:lnTo>
                <a:lnTo>
                  <a:pt x="2929" y="4016"/>
                </a:lnTo>
                <a:lnTo>
                  <a:pt x="2950" y="4063"/>
                </a:lnTo>
                <a:lnTo>
                  <a:pt x="2964" y="4112"/>
                </a:lnTo>
                <a:lnTo>
                  <a:pt x="2969" y="4166"/>
                </a:lnTo>
                <a:lnTo>
                  <a:pt x="2967" y="4169"/>
                </a:lnTo>
                <a:lnTo>
                  <a:pt x="2967" y="4173"/>
                </a:lnTo>
                <a:lnTo>
                  <a:pt x="2967" y="4957"/>
                </a:lnTo>
                <a:lnTo>
                  <a:pt x="4861" y="5266"/>
                </a:lnTo>
                <a:lnTo>
                  <a:pt x="4886" y="5274"/>
                </a:lnTo>
                <a:lnTo>
                  <a:pt x="4905" y="5288"/>
                </a:lnTo>
                <a:lnTo>
                  <a:pt x="4919" y="5308"/>
                </a:lnTo>
                <a:lnTo>
                  <a:pt x="4926" y="5330"/>
                </a:lnTo>
                <a:lnTo>
                  <a:pt x="4926" y="5355"/>
                </a:lnTo>
                <a:lnTo>
                  <a:pt x="4919" y="5377"/>
                </a:lnTo>
                <a:lnTo>
                  <a:pt x="4906" y="5395"/>
                </a:lnTo>
                <a:lnTo>
                  <a:pt x="4891" y="5409"/>
                </a:lnTo>
                <a:lnTo>
                  <a:pt x="4870" y="5418"/>
                </a:lnTo>
                <a:lnTo>
                  <a:pt x="4849" y="5421"/>
                </a:lnTo>
                <a:lnTo>
                  <a:pt x="4837" y="5419"/>
                </a:lnTo>
                <a:lnTo>
                  <a:pt x="2889" y="5102"/>
                </a:lnTo>
                <a:lnTo>
                  <a:pt x="923" y="5411"/>
                </a:lnTo>
                <a:lnTo>
                  <a:pt x="911" y="5412"/>
                </a:lnTo>
                <a:lnTo>
                  <a:pt x="888" y="5409"/>
                </a:lnTo>
                <a:lnTo>
                  <a:pt x="869" y="5400"/>
                </a:lnTo>
                <a:lnTo>
                  <a:pt x="854" y="5386"/>
                </a:lnTo>
                <a:lnTo>
                  <a:pt x="841" y="5367"/>
                </a:lnTo>
                <a:lnTo>
                  <a:pt x="834" y="5346"/>
                </a:lnTo>
                <a:lnTo>
                  <a:pt x="834" y="5320"/>
                </a:lnTo>
                <a:lnTo>
                  <a:pt x="841" y="5297"/>
                </a:lnTo>
                <a:lnTo>
                  <a:pt x="855" y="5278"/>
                </a:lnTo>
                <a:lnTo>
                  <a:pt x="876" y="5264"/>
                </a:lnTo>
                <a:lnTo>
                  <a:pt x="899" y="5257"/>
                </a:lnTo>
                <a:lnTo>
                  <a:pt x="2812" y="4955"/>
                </a:lnTo>
                <a:lnTo>
                  <a:pt x="2812" y="4154"/>
                </a:lnTo>
                <a:lnTo>
                  <a:pt x="2812" y="4152"/>
                </a:lnTo>
                <a:lnTo>
                  <a:pt x="2803" y="4119"/>
                </a:lnTo>
                <a:lnTo>
                  <a:pt x="2789" y="4087"/>
                </a:lnTo>
                <a:lnTo>
                  <a:pt x="2767" y="4061"/>
                </a:lnTo>
                <a:lnTo>
                  <a:pt x="2739" y="4040"/>
                </a:lnTo>
                <a:lnTo>
                  <a:pt x="2707" y="4028"/>
                </a:lnTo>
                <a:lnTo>
                  <a:pt x="2671" y="4023"/>
                </a:lnTo>
                <a:lnTo>
                  <a:pt x="2665" y="4023"/>
                </a:lnTo>
                <a:lnTo>
                  <a:pt x="2662" y="4021"/>
                </a:lnTo>
                <a:lnTo>
                  <a:pt x="344" y="4021"/>
                </a:lnTo>
                <a:lnTo>
                  <a:pt x="288" y="4017"/>
                </a:lnTo>
                <a:lnTo>
                  <a:pt x="236" y="4003"/>
                </a:lnTo>
                <a:lnTo>
                  <a:pt x="185" y="3983"/>
                </a:lnTo>
                <a:lnTo>
                  <a:pt x="141" y="3955"/>
                </a:lnTo>
                <a:lnTo>
                  <a:pt x="101" y="3921"/>
                </a:lnTo>
                <a:lnTo>
                  <a:pt x="66" y="3881"/>
                </a:lnTo>
                <a:lnTo>
                  <a:pt x="38" y="3836"/>
                </a:lnTo>
                <a:lnTo>
                  <a:pt x="17" y="3787"/>
                </a:lnTo>
                <a:lnTo>
                  <a:pt x="5" y="3735"/>
                </a:lnTo>
                <a:lnTo>
                  <a:pt x="0" y="3679"/>
                </a:lnTo>
                <a:lnTo>
                  <a:pt x="0" y="681"/>
                </a:lnTo>
                <a:lnTo>
                  <a:pt x="5" y="625"/>
                </a:lnTo>
                <a:lnTo>
                  <a:pt x="17" y="573"/>
                </a:lnTo>
                <a:lnTo>
                  <a:pt x="38" y="522"/>
                </a:lnTo>
                <a:lnTo>
                  <a:pt x="66" y="479"/>
                </a:lnTo>
                <a:lnTo>
                  <a:pt x="101" y="439"/>
                </a:lnTo>
                <a:lnTo>
                  <a:pt x="141" y="404"/>
                </a:lnTo>
                <a:lnTo>
                  <a:pt x="185" y="376"/>
                </a:lnTo>
                <a:lnTo>
                  <a:pt x="236" y="355"/>
                </a:lnTo>
                <a:lnTo>
                  <a:pt x="288" y="343"/>
                </a:lnTo>
                <a:lnTo>
                  <a:pt x="344" y="337"/>
                </a:lnTo>
                <a:lnTo>
                  <a:pt x="2161" y="337"/>
                </a:lnTo>
                <a:lnTo>
                  <a:pt x="2147" y="294"/>
                </a:lnTo>
                <a:lnTo>
                  <a:pt x="2143" y="247"/>
                </a:lnTo>
                <a:lnTo>
                  <a:pt x="2147" y="198"/>
                </a:lnTo>
                <a:lnTo>
                  <a:pt x="2163" y="151"/>
                </a:lnTo>
                <a:lnTo>
                  <a:pt x="2185" y="109"/>
                </a:lnTo>
                <a:lnTo>
                  <a:pt x="2215" y="72"/>
                </a:lnTo>
                <a:lnTo>
                  <a:pt x="2252" y="42"/>
                </a:lnTo>
                <a:lnTo>
                  <a:pt x="2294" y="20"/>
                </a:lnTo>
                <a:lnTo>
                  <a:pt x="2341" y="6"/>
                </a:lnTo>
                <a:lnTo>
                  <a:pt x="239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332281471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irection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40865" y="256032"/>
            <a:ext cx="9615983" cy="609600"/>
          </a:xfrm>
          <a:prstGeom prst="rect">
            <a:avLst/>
          </a:prstGeom>
        </p:spPr>
        <p:txBody>
          <a:bodyPr anchor="ctr" anchorCtr="0">
            <a:noAutofit/>
          </a:bodyPr>
          <a:lstStyle>
            <a:lvl1pPr algn="l">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1740865" y="853440"/>
            <a:ext cx="9615983" cy="365760"/>
          </a:xfrm>
          <a:prstGeom prst="rect">
            <a:avLst/>
          </a:prstGeom>
        </p:spPr>
        <p:txBody>
          <a:bodyPr wrap="square" anchor="ctr">
            <a:noAutofit/>
          </a:bodyPr>
          <a:lstStyle>
            <a:lvl1pPr marL="0" indent="0" algn="l">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a:prstGeom prst="rect">
            <a:avLst/>
          </a:prstGeo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Freeform 16"/>
          <p:cNvSpPr>
            <a:spLocks noChangeAspect="1" noEditPoints="1"/>
          </p:cNvSpPr>
          <p:nvPr userDrawn="1"/>
        </p:nvSpPr>
        <p:spPr bwMode="auto">
          <a:xfrm>
            <a:off x="268224" y="268224"/>
            <a:ext cx="927011" cy="817251"/>
          </a:xfrm>
          <a:custGeom>
            <a:avLst/>
            <a:gdLst>
              <a:gd name="T0" fmla="*/ 2468 w 5760"/>
              <a:gd name="T1" fmla="*/ 3472 h 5078"/>
              <a:gd name="T2" fmla="*/ 2613 w 5760"/>
              <a:gd name="T3" fmla="*/ 3950 h 5078"/>
              <a:gd name="T4" fmla="*/ 3114 w 5760"/>
              <a:gd name="T5" fmla="*/ 3950 h 5078"/>
              <a:gd name="T6" fmla="*/ 3257 w 5760"/>
              <a:gd name="T7" fmla="*/ 3476 h 5078"/>
              <a:gd name="T8" fmla="*/ 4545 w 5760"/>
              <a:gd name="T9" fmla="*/ 2837 h 5078"/>
              <a:gd name="T10" fmla="*/ 3754 w 5760"/>
              <a:gd name="T11" fmla="*/ 3210 h 5078"/>
              <a:gd name="T12" fmla="*/ 3540 w 5760"/>
              <a:gd name="T13" fmla="*/ 4069 h 5078"/>
              <a:gd name="T14" fmla="*/ 4056 w 5760"/>
              <a:gd name="T15" fmla="*/ 4766 h 5078"/>
              <a:gd name="T16" fmla="*/ 4945 w 5760"/>
              <a:gd name="T17" fmla="*/ 4809 h 5078"/>
              <a:gd name="T18" fmla="*/ 5526 w 5760"/>
              <a:gd name="T19" fmla="*/ 4169 h 5078"/>
              <a:gd name="T20" fmla="*/ 5397 w 5760"/>
              <a:gd name="T21" fmla="*/ 3289 h 5078"/>
              <a:gd name="T22" fmla="*/ 4650 w 5760"/>
              <a:gd name="T23" fmla="*/ 2842 h 5078"/>
              <a:gd name="T24" fmla="*/ 562 w 5760"/>
              <a:gd name="T25" fmla="*/ 3071 h 5078"/>
              <a:gd name="T26" fmla="*/ 187 w 5760"/>
              <a:gd name="T27" fmla="*/ 3863 h 5078"/>
              <a:gd name="T28" fmla="*/ 562 w 5760"/>
              <a:gd name="T29" fmla="*/ 4656 h 5078"/>
              <a:gd name="T30" fmla="*/ 1421 w 5760"/>
              <a:gd name="T31" fmla="*/ 4869 h 5078"/>
              <a:gd name="T32" fmla="*/ 2117 w 5760"/>
              <a:gd name="T33" fmla="*/ 4352 h 5078"/>
              <a:gd name="T34" fmla="*/ 2161 w 5760"/>
              <a:gd name="T35" fmla="*/ 3463 h 5078"/>
              <a:gd name="T36" fmla="*/ 1519 w 5760"/>
              <a:gd name="T37" fmla="*/ 2882 h 5078"/>
              <a:gd name="T38" fmla="*/ 3657 w 5760"/>
              <a:gd name="T39" fmla="*/ 3038 h 5078"/>
              <a:gd name="T40" fmla="*/ 4545 w 5760"/>
              <a:gd name="T41" fmla="*/ 2648 h 5078"/>
              <a:gd name="T42" fmla="*/ 5428 w 5760"/>
              <a:gd name="T43" fmla="*/ 3032 h 5078"/>
              <a:gd name="T44" fmla="*/ 5030 w 5760"/>
              <a:gd name="T45" fmla="*/ 922 h 5078"/>
              <a:gd name="T46" fmla="*/ 1044 w 5760"/>
              <a:gd name="T47" fmla="*/ 814 h 5078"/>
              <a:gd name="T48" fmla="*/ 524 w 5760"/>
              <a:gd name="T49" fmla="*/ 1337 h 5078"/>
              <a:gd name="T50" fmla="*/ 890 w 5760"/>
              <a:gd name="T51" fmla="*/ 2694 h 5078"/>
              <a:gd name="T52" fmla="*/ 1822 w 5760"/>
              <a:gd name="T53" fmla="*/ 2812 h 5078"/>
              <a:gd name="T54" fmla="*/ 1206 w 5760"/>
              <a:gd name="T55" fmla="*/ 791 h 5078"/>
              <a:gd name="T56" fmla="*/ 2465 w 5760"/>
              <a:gd name="T57" fmla="*/ 737 h 5078"/>
              <a:gd name="T58" fmla="*/ 2863 w 5760"/>
              <a:gd name="T59" fmla="*/ 3008 h 5078"/>
              <a:gd name="T60" fmla="*/ 3261 w 5760"/>
              <a:gd name="T61" fmla="*/ 737 h 5078"/>
              <a:gd name="T62" fmla="*/ 2836 w 5760"/>
              <a:gd name="T63" fmla="*/ 468 h 5078"/>
              <a:gd name="T64" fmla="*/ 4048 w 5760"/>
              <a:gd name="T65" fmla="*/ 473 h 5078"/>
              <a:gd name="T66" fmla="*/ 4859 w 5760"/>
              <a:gd name="T67" fmla="*/ 540 h 5078"/>
              <a:gd name="T68" fmla="*/ 4444 w 5760"/>
              <a:gd name="T69" fmla="*/ 189 h 5078"/>
              <a:gd name="T70" fmla="*/ 1079 w 5760"/>
              <a:gd name="T71" fmla="*/ 475 h 5078"/>
              <a:gd name="T72" fmla="*/ 1848 w 5760"/>
              <a:gd name="T73" fmla="*/ 414 h 5078"/>
              <a:gd name="T74" fmla="*/ 1559 w 5760"/>
              <a:gd name="T75" fmla="*/ 7 h 5078"/>
              <a:gd name="T76" fmla="*/ 2061 w 5760"/>
              <a:gd name="T77" fmla="*/ 444 h 5078"/>
              <a:gd name="T78" fmla="*/ 2622 w 5760"/>
              <a:gd name="T79" fmla="*/ 323 h 5078"/>
              <a:gd name="T80" fmla="*/ 3227 w 5760"/>
              <a:gd name="T81" fmla="*/ 391 h 5078"/>
              <a:gd name="T82" fmla="*/ 3922 w 5760"/>
              <a:gd name="T83" fmla="*/ 301 h 5078"/>
              <a:gd name="T84" fmla="*/ 4526 w 5760"/>
              <a:gd name="T85" fmla="*/ 7 h 5078"/>
              <a:gd name="T86" fmla="*/ 5030 w 5760"/>
              <a:gd name="T87" fmla="*/ 447 h 5078"/>
              <a:gd name="T88" fmla="*/ 5381 w 5760"/>
              <a:gd name="T89" fmla="*/ 1034 h 5078"/>
              <a:gd name="T90" fmla="*/ 5755 w 5760"/>
              <a:gd name="T91" fmla="*/ 3980 h 5078"/>
              <a:gd name="T92" fmla="*/ 5280 w 5760"/>
              <a:gd name="T93" fmla="*/ 4830 h 5078"/>
              <a:gd name="T94" fmla="*/ 4318 w 5760"/>
              <a:gd name="T95" fmla="*/ 5055 h 5078"/>
              <a:gd name="T96" fmla="*/ 3526 w 5760"/>
              <a:gd name="T97" fmla="*/ 4519 h 5078"/>
              <a:gd name="T98" fmla="*/ 3128 w 5760"/>
              <a:gd name="T99" fmla="*/ 4169 h 5078"/>
              <a:gd name="T100" fmla="*/ 2524 w 5760"/>
              <a:gd name="T101" fmla="*/ 4128 h 5078"/>
              <a:gd name="T102" fmla="*/ 2088 w 5760"/>
              <a:gd name="T103" fmla="*/ 4704 h 5078"/>
              <a:gd name="T104" fmla="*/ 1215 w 5760"/>
              <a:gd name="T105" fmla="*/ 5078 h 5078"/>
              <a:gd name="T106" fmla="*/ 318 w 5760"/>
              <a:gd name="T107" fmla="*/ 4682 h 5078"/>
              <a:gd name="T108" fmla="*/ 5 w 5760"/>
              <a:gd name="T109" fmla="*/ 3765 h 5078"/>
              <a:gd name="T110" fmla="*/ 573 w 5760"/>
              <a:gd name="T111" fmla="*/ 892 h 5078"/>
              <a:gd name="T112" fmla="*/ 953 w 5760"/>
              <a:gd name="T113" fmla="*/ 302 h 5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0" h="5078">
                <a:moveTo>
                  <a:pt x="2863" y="3196"/>
                </a:moveTo>
                <a:lnTo>
                  <a:pt x="2796" y="3202"/>
                </a:lnTo>
                <a:lnTo>
                  <a:pt x="2732" y="3216"/>
                </a:lnTo>
                <a:lnTo>
                  <a:pt x="2674" y="3240"/>
                </a:lnTo>
                <a:lnTo>
                  <a:pt x="2620" y="3273"/>
                </a:lnTo>
                <a:lnTo>
                  <a:pt x="2571" y="3313"/>
                </a:lnTo>
                <a:lnTo>
                  <a:pt x="2529" y="3360"/>
                </a:lnTo>
                <a:lnTo>
                  <a:pt x="2494" y="3415"/>
                </a:lnTo>
                <a:lnTo>
                  <a:pt x="2468" y="3472"/>
                </a:lnTo>
                <a:lnTo>
                  <a:pt x="2451" y="3535"/>
                </a:lnTo>
                <a:lnTo>
                  <a:pt x="2444" y="3601"/>
                </a:lnTo>
                <a:lnTo>
                  <a:pt x="2444" y="3629"/>
                </a:lnTo>
                <a:lnTo>
                  <a:pt x="2451" y="3694"/>
                </a:lnTo>
                <a:lnTo>
                  <a:pt x="2468" y="3755"/>
                </a:lnTo>
                <a:lnTo>
                  <a:pt x="2493" y="3813"/>
                </a:lnTo>
                <a:lnTo>
                  <a:pt x="2526" y="3865"/>
                </a:lnTo>
                <a:lnTo>
                  <a:pt x="2566" y="3910"/>
                </a:lnTo>
                <a:lnTo>
                  <a:pt x="2613" y="3950"/>
                </a:lnTo>
                <a:lnTo>
                  <a:pt x="2665" y="3984"/>
                </a:lnTo>
                <a:lnTo>
                  <a:pt x="2721" y="4010"/>
                </a:lnTo>
                <a:lnTo>
                  <a:pt x="2782" y="4027"/>
                </a:lnTo>
                <a:lnTo>
                  <a:pt x="2847" y="4034"/>
                </a:lnTo>
                <a:lnTo>
                  <a:pt x="2878" y="4034"/>
                </a:lnTo>
                <a:lnTo>
                  <a:pt x="2943" y="4025"/>
                </a:lnTo>
                <a:lnTo>
                  <a:pt x="3004" y="4010"/>
                </a:lnTo>
                <a:lnTo>
                  <a:pt x="3062" y="3984"/>
                </a:lnTo>
                <a:lnTo>
                  <a:pt x="3114" y="3950"/>
                </a:lnTo>
                <a:lnTo>
                  <a:pt x="3161" y="3909"/>
                </a:lnTo>
                <a:lnTo>
                  <a:pt x="3201" y="3861"/>
                </a:lnTo>
                <a:lnTo>
                  <a:pt x="3234" y="3809"/>
                </a:lnTo>
                <a:lnTo>
                  <a:pt x="3259" y="3751"/>
                </a:lnTo>
                <a:lnTo>
                  <a:pt x="3274" y="3690"/>
                </a:lnTo>
                <a:lnTo>
                  <a:pt x="3281" y="3624"/>
                </a:lnTo>
                <a:lnTo>
                  <a:pt x="3281" y="3607"/>
                </a:lnTo>
                <a:lnTo>
                  <a:pt x="3274" y="3540"/>
                </a:lnTo>
                <a:lnTo>
                  <a:pt x="3257" y="3476"/>
                </a:lnTo>
                <a:lnTo>
                  <a:pt x="3231" y="3418"/>
                </a:lnTo>
                <a:lnTo>
                  <a:pt x="3198" y="3364"/>
                </a:lnTo>
                <a:lnTo>
                  <a:pt x="3156" y="3315"/>
                </a:lnTo>
                <a:lnTo>
                  <a:pt x="3107" y="3275"/>
                </a:lnTo>
                <a:lnTo>
                  <a:pt x="3053" y="3242"/>
                </a:lnTo>
                <a:lnTo>
                  <a:pt x="2993" y="3217"/>
                </a:lnTo>
                <a:lnTo>
                  <a:pt x="2929" y="3202"/>
                </a:lnTo>
                <a:lnTo>
                  <a:pt x="2863" y="3196"/>
                </a:lnTo>
                <a:close/>
                <a:moveTo>
                  <a:pt x="4545" y="2837"/>
                </a:moveTo>
                <a:lnTo>
                  <a:pt x="4440" y="2842"/>
                </a:lnTo>
                <a:lnTo>
                  <a:pt x="4339" y="2858"/>
                </a:lnTo>
                <a:lnTo>
                  <a:pt x="4241" y="2882"/>
                </a:lnTo>
                <a:lnTo>
                  <a:pt x="4147" y="2917"/>
                </a:lnTo>
                <a:lnTo>
                  <a:pt x="4056" y="2961"/>
                </a:lnTo>
                <a:lnTo>
                  <a:pt x="3973" y="3011"/>
                </a:lnTo>
                <a:lnTo>
                  <a:pt x="3892" y="3071"/>
                </a:lnTo>
                <a:lnTo>
                  <a:pt x="3821" y="3137"/>
                </a:lnTo>
                <a:lnTo>
                  <a:pt x="3754" y="3210"/>
                </a:lnTo>
                <a:lnTo>
                  <a:pt x="3695" y="3289"/>
                </a:lnTo>
                <a:lnTo>
                  <a:pt x="3643" y="3374"/>
                </a:lnTo>
                <a:lnTo>
                  <a:pt x="3599" y="3463"/>
                </a:lnTo>
                <a:lnTo>
                  <a:pt x="3566" y="3558"/>
                </a:lnTo>
                <a:lnTo>
                  <a:pt x="3540" y="3655"/>
                </a:lnTo>
                <a:lnTo>
                  <a:pt x="3524" y="3758"/>
                </a:lnTo>
                <a:lnTo>
                  <a:pt x="3519" y="3863"/>
                </a:lnTo>
                <a:lnTo>
                  <a:pt x="3524" y="3968"/>
                </a:lnTo>
                <a:lnTo>
                  <a:pt x="3540" y="4069"/>
                </a:lnTo>
                <a:lnTo>
                  <a:pt x="3566" y="4169"/>
                </a:lnTo>
                <a:lnTo>
                  <a:pt x="3599" y="4263"/>
                </a:lnTo>
                <a:lnTo>
                  <a:pt x="3643" y="4352"/>
                </a:lnTo>
                <a:lnTo>
                  <a:pt x="3695" y="4437"/>
                </a:lnTo>
                <a:lnTo>
                  <a:pt x="3754" y="4516"/>
                </a:lnTo>
                <a:lnTo>
                  <a:pt x="3821" y="4589"/>
                </a:lnTo>
                <a:lnTo>
                  <a:pt x="3892" y="4656"/>
                </a:lnTo>
                <a:lnTo>
                  <a:pt x="3973" y="4715"/>
                </a:lnTo>
                <a:lnTo>
                  <a:pt x="4056" y="4766"/>
                </a:lnTo>
                <a:lnTo>
                  <a:pt x="4147" y="4809"/>
                </a:lnTo>
                <a:lnTo>
                  <a:pt x="4241" y="4844"/>
                </a:lnTo>
                <a:lnTo>
                  <a:pt x="4339" y="4869"/>
                </a:lnTo>
                <a:lnTo>
                  <a:pt x="4440" y="4884"/>
                </a:lnTo>
                <a:lnTo>
                  <a:pt x="4545" y="4889"/>
                </a:lnTo>
                <a:lnTo>
                  <a:pt x="4650" y="4884"/>
                </a:lnTo>
                <a:lnTo>
                  <a:pt x="4753" y="4869"/>
                </a:lnTo>
                <a:lnTo>
                  <a:pt x="4851" y="4844"/>
                </a:lnTo>
                <a:lnTo>
                  <a:pt x="4945" y="4809"/>
                </a:lnTo>
                <a:lnTo>
                  <a:pt x="5036" y="4766"/>
                </a:lnTo>
                <a:lnTo>
                  <a:pt x="5119" y="4715"/>
                </a:lnTo>
                <a:lnTo>
                  <a:pt x="5198" y="4656"/>
                </a:lnTo>
                <a:lnTo>
                  <a:pt x="5271" y="4589"/>
                </a:lnTo>
                <a:lnTo>
                  <a:pt x="5338" y="4516"/>
                </a:lnTo>
                <a:lnTo>
                  <a:pt x="5397" y="4437"/>
                </a:lnTo>
                <a:lnTo>
                  <a:pt x="5449" y="4352"/>
                </a:lnTo>
                <a:lnTo>
                  <a:pt x="5491" y="4263"/>
                </a:lnTo>
                <a:lnTo>
                  <a:pt x="5526" y="4169"/>
                </a:lnTo>
                <a:lnTo>
                  <a:pt x="5552" y="4069"/>
                </a:lnTo>
                <a:lnTo>
                  <a:pt x="5568" y="3968"/>
                </a:lnTo>
                <a:lnTo>
                  <a:pt x="5573" y="3863"/>
                </a:lnTo>
                <a:lnTo>
                  <a:pt x="5568" y="3758"/>
                </a:lnTo>
                <a:lnTo>
                  <a:pt x="5552" y="3655"/>
                </a:lnTo>
                <a:lnTo>
                  <a:pt x="5526" y="3558"/>
                </a:lnTo>
                <a:lnTo>
                  <a:pt x="5491" y="3463"/>
                </a:lnTo>
                <a:lnTo>
                  <a:pt x="5449" y="3374"/>
                </a:lnTo>
                <a:lnTo>
                  <a:pt x="5397" y="3289"/>
                </a:lnTo>
                <a:lnTo>
                  <a:pt x="5338" y="3210"/>
                </a:lnTo>
                <a:lnTo>
                  <a:pt x="5271" y="3137"/>
                </a:lnTo>
                <a:lnTo>
                  <a:pt x="5198" y="3071"/>
                </a:lnTo>
                <a:lnTo>
                  <a:pt x="5119" y="3011"/>
                </a:lnTo>
                <a:lnTo>
                  <a:pt x="5036" y="2961"/>
                </a:lnTo>
                <a:lnTo>
                  <a:pt x="4945" y="2917"/>
                </a:lnTo>
                <a:lnTo>
                  <a:pt x="4851" y="2882"/>
                </a:lnTo>
                <a:lnTo>
                  <a:pt x="4753" y="2858"/>
                </a:lnTo>
                <a:lnTo>
                  <a:pt x="4650" y="2842"/>
                </a:lnTo>
                <a:lnTo>
                  <a:pt x="4545" y="2837"/>
                </a:lnTo>
                <a:close/>
                <a:moveTo>
                  <a:pt x="1215" y="2837"/>
                </a:moveTo>
                <a:lnTo>
                  <a:pt x="1110" y="2842"/>
                </a:lnTo>
                <a:lnTo>
                  <a:pt x="1007" y="2858"/>
                </a:lnTo>
                <a:lnTo>
                  <a:pt x="909" y="2882"/>
                </a:lnTo>
                <a:lnTo>
                  <a:pt x="815" y="2917"/>
                </a:lnTo>
                <a:lnTo>
                  <a:pt x="724" y="2961"/>
                </a:lnTo>
                <a:lnTo>
                  <a:pt x="641" y="3011"/>
                </a:lnTo>
                <a:lnTo>
                  <a:pt x="562" y="3071"/>
                </a:lnTo>
                <a:lnTo>
                  <a:pt x="489" y="3137"/>
                </a:lnTo>
                <a:lnTo>
                  <a:pt x="422" y="3210"/>
                </a:lnTo>
                <a:lnTo>
                  <a:pt x="363" y="3289"/>
                </a:lnTo>
                <a:lnTo>
                  <a:pt x="311" y="3374"/>
                </a:lnTo>
                <a:lnTo>
                  <a:pt x="269" y="3463"/>
                </a:lnTo>
                <a:lnTo>
                  <a:pt x="234" y="3558"/>
                </a:lnTo>
                <a:lnTo>
                  <a:pt x="208" y="3655"/>
                </a:lnTo>
                <a:lnTo>
                  <a:pt x="192" y="3758"/>
                </a:lnTo>
                <a:lnTo>
                  <a:pt x="187" y="3863"/>
                </a:lnTo>
                <a:lnTo>
                  <a:pt x="192" y="3968"/>
                </a:lnTo>
                <a:lnTo>
                  <a:pt x="208" y="4069"/>
                </a:lnTo>
                <a:lnTo>
                  <a:pt x="234" y="4169"/>
                </a:lnTo>
                <a:lnTo>
                  <a:pt x="269" y="4263"/>
                </a:lnTo>
                <a:lnTo>
                  <a:pt x="311" y="4352"/>
                </a:lnTo>
                <a:lnTo>
                  <a:pt x="363" y="4437"/>
                </a:lnTo>
                <a:lnTo>
                  <a:pt x="422" y="4516"/>
                </a:lnTo>
                <a:lnTo>
                  <a:pt x="489" y="4589"/>
                </a:lnTo>
                <a:lnTo>
                  <a:pt x="562" y="4656"/>
                </a:lnTo>
                <a:lnTo>
                  <a:pt x="641" y="4715"/>
                </a:lnTo>
                <a:lnTo>
                  <a:pt x="724" y="4766"/>
                </a:lnTo>
                <a:lnTo>
                  <a:pt x="815" y="4809"/>
                </a:lnTo>
                <a:lnTo>
                  <a:pt x="909" y="4844"/>
                </a:lnTo>
                <a:lnTo>
                  <a:pt x="1007" y="4869"/>
                </a:lnTo>
                <a:lnTo>
                  <a:pt x="1110" y="4884"/>
                </a:lnTo>
                <a:lnTo>
                  <a:pt x="1215" y="4889"/>
                </a:lnTo>
                <a:lnTo>
                  <a:pt x="1320" y="4884"/>
                </a:lnTo>
                <a:lnTo>
                  <a:pt x="1421" y="4869"/>
                </a:lnTo>
                <a:lnTo>
                  <a:pt x="1519" y="4844"/>
                </a:lnTo>
                <a:lnTo>
                  <a:pt x="1613" y="4809"/>
                </a:lnTo>
                <a:lnTo>
                  <a:pt x="1704" y="4766"/>
                </a:lnTo>
                <a:lnTo>
                  <a:pt x="1787" y="4715"/>
                </a:lnTo>
                <a:lnTo>
                  <a:pt x="1868" y="4656"/>
                </a:lnTo>
                <a:lnTo>
                  <a:pt x="1939" y="4589"/>
                </a:lnTo>
                <a:lnTo>
                  <a:pt x="2006" y="4516"/>
                </a:lnTo>
                <a:lnTo>
                  <a:pt x="2065" y="4437"/>
                </a:lnTo>
                <a:lnTo>
                  <a:pt x="2117" y="4352"/>
                </a:lnTo>
                <a:lnTo>
                  <a:pt x="2161" y="4263"/>
                </a:lnTo>
                <a:lnTo>
                  <a:pt x="2194" y="4169"/>
                </a:lnTo>
                <a:lnTo>
                  <a:pt x="2220" y="4069"/>
                </a:lnTo>
                <a:lnTo>
                  <a:pt x="2236" y="3968"/>
                </a:lnTo>
                <a:lnTo>
                  <a:pt x="2241" y="3863"/>
                </a:lnTo>
                <a:lnTo>
                  <a:pt x="2236" y="3758"/>
                </a:lnTo>
                <a:lnTo>
                  <a:pt x="2220" y="3655"/>
                </a:lnTo>
                <a:lnTo>
                  <a:pt x="2194" y="3558"/>
                </a:lnTo>
                <a:lnTo>
                  <a:pt x="2161" y="3463"/>
                </a:lnTo>
                <a:lnTo>
                  <a:pt x="2117" y="3374"/>
                </a:lnTo>
                <a:lnTo>
                  <a:pt x="2065" y="3289"/>
                </a:lnTo>
                <a:lnTo>
                  <a:pt x="2006" y="3210"/>
                </a:lnTo>
                <a:lnTo>
                  <a:pt x="1939" y="3137"/>
                </a:lnTo>
                <a:lnTo>
                  <a:pt x="1868" y="3071"/>
                </a:lnTo>
                <a:lnTo>
                  <a:pt x="1787" y="3011"/>
                </a:lnTo>
                <a:lnTo>
                  <a:pt x="1704" y="2961"/>
                </a:lnTo>
                <a:lnTo>
                  <a:pt x="1613" y="2917"/>
                </a:lnTo>
                <a:lnTo>
                  <a:pt x="1519" y="2882"/>
                </a:lnTo>
                <a:lnTo>
                  <a:pt x="1421" y="2858"/>
                </a:lnTo>
                <a:lnTo>
                  <a:pt x="1320" y="2842"/>
                </a:lnTo>
                <a:lnTo>
                  <a:pt x="1215" y="2837"/>
                </a:lnTo>
                <a:close/>
                <a:moveTo>
                  <a:pt x="3465" y="791"/>
                </a:moveTo>
                <a:lnTo>
                  <a:pt x="3468" y="861"/>
                </a:lnTo>
                <a:lnTo>
                  <a:pt x="3468" y="3305"/>
                </a:lnTo>
                <a:lnTo>
                  <a:pt x="3524" y="3210"/>
                </a:lnTo>
                <a:lnTo>
                  <a:pt x="3587" y="3121"/>
                </a:lnTo>
                <a:lnTo>
                  <a:pt x="3657" y="3038"/>
                </a:lnTo>
                <a:lnTo>
                  <a:pt x="3734" y="2963"/>
                </a:lnTo>
                <a:lnTo>
                  <a:pt x="3817" y="2893"/>
                </a:lnTo>
                <a:lnTo>
                  <a:pt x="3908" y="2832"/>
                </a:lnTo>
                <a:lnTo>
                  <a:pt x="4002" y="2777"/>
                </a:lnTo>
                <a:lnTo>
                  <a:pt x="4104" y="2732"/>
                </a:lnTo>
                <a:lnTo>
                  <a:pt x="4208" y="2697"/>
                </a:lnTo>
                <a:lnTo>
                  <a:pt x="4318" y="2671"/>
                </a:lnTo>
                <a:lnTo>
                  <a:pt x="4430" y="2654"/>
                </a:lnTo>
                <a:lnTo>
                  <a:pt x="4545" y="2648"/>
                </a:lnTo>
                <a:lnTo>
                  <a:pt x="4660" y="2654"/>
                </a:lnTo>
                <a:lnTo>
                  <a:pt x="4772" y="2669"/>
                </a:lnTo>
                <a:lnTo>
                  <a:pt x="4880" y="2695"/>
                </a:lnTo>
                <a:lnTo>
                  <a:pt x="4985" y="2730"/>
                </a:lnTo>
                <a:lnTo>
                  <a:pt x="5085" y="2776"/>
                </a:lnTo>
                <a:lnTo>
                  <a:pt x="5179" y="2828"/>
                </a:lnTo>
                <a:lnTo>
                  <a:pt x="5268" y="2889"/>
                </a:lnTo>
                <a:lnTo>
                  <a:pt x="5352" y="2957"/>
                </a:lnTo>
                <a:lnTo>
                  <a:pt x="5428" y="3032"/>
                </a:lnTo>
                <a:lnTo>
                  <a:pt x="5500" y="3114"/>
                </a:lnTo>
                <a:lnTo>
                  <a:pt x="5324" y="1416"/>
                </a:lnTo>
                <a:lnTo>
                  <a:pt x="5308" y="1332"/>
                </a:lnTo>
                <a:lnTo>
                  <a:pt x="5282" y="1250"/>
                </a:lnTo>
                <a:lnTo>
                  <a:pt x="5247" y="1173"/>
                </a:lnTo>
                <a:lnTo>
                  <a:pt x="5203" y="1102"/>
                </a:lnTo>
                <a:lnTo>
                  <a:pt x="5153" y="1036"/>
                </a:lnTo>
                <a:lnTo>
                  <a:pt x="5095" y="974"/>
                </a:lnTo>
                <a:lnTo>
                  <a:pt x="5030" y="922"/>
                </a:lnTo>
                <a:lnTo>
                  <a:pt x="4961" y="877"/>
                </a:lnTo>
                <a:lnTo>
                  <a:pt x="4887" y="842"/>
                </a:lnTo>
                <a:lnTo>
                  <a:pt x="4810" y="814"/>
                </a:lnTo>
                <a:lnTo>
                  <a:pt x="4730" y="798"/>
                </a:lnTo>
                <a:lnTo>
                  <a:pt x="4648" y="791"/>
                </a:lnTo>
                <a:lnTo>
                  <a:pt x="3465" y="791"/>
                </a:lnTo>
                <a:close/>
                <a:moveTo>
                  <a:pt x="1206" y="791"/>
                </a:moveTo>
                <a:lnTo>
                  <a:pt x="1124" y="798"/>
                </a:lnTo>
                <a:lnTo>
                  <a:pt x="1044" y="814"/>
                </a:lnTo>
                <a:lnTo>
                  <a:pt x="965" y="842"/>
                </a:lnTo>
                <a:lnTo>
                  <a:pt x="890" y="878"/>
                </a:lnTo>
                <a:lnTo>
                  <a:pt x="819" y="926"/>
                </a:lnTo>
                <a:lnTo>
                  <a:pt x="752" y="978"/>
                </a:lnTo>
                <a:lnTo>
                  <a:pt x="691" y="1039"/>
                </a:lnTo>
                <a:lnTo>
                  <a:pt x="637" y="1105"/>
                </a:lnTo>
                <a:lnTo>
                  <a:pt x="592" y="1179"/>
                </a:lnTo>
                <a:lnTo>
                  <a:pt x="553" y="1255"/>
                </a:lnTo>
                <a:lnTo>
                  <a:pt x="524" y="1337"/>
                </a:lnTo>
                <a:lnTo>
                  <a:pt x="504" y="1421"/>
                </a:lnTo>
                <a:lnTo>
                  <a:pt x="281" y="3088"/>
                </a:lnTo>
                <a:lnTo>
                  <a:pt x="351" y="3010"/>
                </a:lnTo>
                <a:lnTo>
                  <a:pt x="428" y="2940"/>
                </a:lnTo>
                <a:lnTo>
                  <a:pt x="510" y="2875"/>
                </a:lnTo>
                <a:lnTo>
                  <a:pt x="597" y="2818"/>
                </a:lnTo>
                <a:lnTo>
                  <a:pt x="691" y="2767"/>
                </a:lnTo>
                <a:lnTo>
                  <a:pt x="787" y="2727"/>
                </a:lnTo>
                <a:lnTo>
                  <a:pt x="890" y="2694"/>
                </a:lnTo>
                <a:lnTo>
                  <a:pt x="995" y="2669"/>
                </a:lnTo>
                <a:lnTo>
                  <a:pt x="1103" y="2654"/>
                </a:lnTo>
                <a:lnTo>
                  <a:pt x="1215" y="2648"/>
                </a:lnTo>
                <a:lnTo>
                  <a:pt x="1323" y="2654"/>
                </a:lnTo>
                <a:lnTo>
                  <a:pt x="1431" y="2668"/>
                </a:lnTo>
                <a:lnTo>
                  <a:pt x="1534" y="2692"/>
                </a:lnTo>
                <a:lnTo>
                  <a:pt x="1634" y="2723"/>
                </a:lnTo>
                <a:lnTo>
                  <a:pt x="1730" y="2765"/>
                </a:lnTo>
                <a:lnTo>
                  <a:pt x="1822" y="2812"/>
                </a:lnTo>
                <a:lnTo>
                  <a:pt x="1910" y="2868"/>
                </a:lnTo>
                <a:lnTo>
                  <a:pt x="1990" y="2931"/>
                </a:lnTo>
                <a:lnTo>
                  <a:pt x="2067" y="3001"/>
                </a:lnTo>
                <a:lnTo>
                  <a:pt x="2136" y="3076"/>
                </a:lnTo>
                <a:lnTo>
                  <a:pt x="2199" y="3156"/>
                </a:lnTo>
                <a:lnTo>
                  <a:pt x="2257" y="3244"/>
                </a:lnTo>
                <a:lnTo>
                  <a:pt x="2257" y="861"/>
                </a:lnTo>
                <a:lnTo>
                  <a:pt x="2260" y="791"/>
                </a:lnTo>
                <a:lnTo>
                  <a:pt x="1206" y="791"/>
                </a:lnTo>
                <a:close/>
                <a:moveTo>
                  <a:pt x="2836" y="468"/>
                </a:moveTo>
                <a:lnTo>
                  <a:pt x="2774" y="473"/>
                </a:lnTo>
                <a:lnTo>
                  <a:pt x="2712" y="489"/>
                </a:lnTo>
                <a:lnTo>
                  <a:pt x="2657" y="514"/>
                </a:lnTo>
                <a:lnTo>
                  <a:pt x="2604" y="545"/>
                </a:lnTo>
                <a:lnTo>
                  <a:pt x="2559" y="583"/>
                </a:lnTo>
                <a:lnTo>
                  <a:pt x="2520" y="631"/>
                </a:lnTo>
                <a:lnTo>
                  <a:pt x="2487" y="681"/>
                </a:lnTo>
                <a:lnTo>
                  <a:pt x="2465" y="737"/>
                </a:lnTo>
                <a:lnTo>
                  <a:pt x="2449" y="798"/>
                </a:lnTo>
                <a:lnTo>
                  <a:pt x="2444" y="861"/>
                </a:lnTo>
                <a:lnTo>
                  <a:pt x="2444" y="3177"/>
                </a:lnTo>
                <a:lnTo>
                  <a:pt x="2501" y="3128"/>
                </a:lnTo>
                <a:lnTo>
                  <a:pt x="2564" y="3086"/>
                </a:lnTo>
                <a:lnTo>
                  <a:pt x="2634" y="3053"/>
                </a:lnTo>
                <a:lnTo>
                  <a:pt x="2705" y="3029"/>
                </a:lnTo>
                <a:lnTo>
                  <a:pt x="2782" y="3013"/>
                </a:lnTo>
                <a:lnTo>
                  <a:pt x="2863" y="3008"/>
                </a:lnTo>
                <a:lnTo>
                  <a:pt x="2943" y="3013"/>
                </a:lnTo>
                <a:lnTo>
                  <a:pt x="3018" y="3029"/>
                </a:lnTo>
                <a:lnTo>
                  <a:pt x="3091" y="3053"/>
                </a:lnTo>
                <a:lnTo>
                  <a:pt x="3159" y="3086"/>
                </a:lnTo>
                <a:lnTo>
                  <a:pt x="3224" y="3128"/>
                </a:lnTo>
                <a:lnTo>
                  <a:pt x="3281" y="3177"/>
                </a:lnTo>
                <a:lnTo>
                  <a:pt x="3281" y="861"/>
                </a:lnTo>
                <a:lnTo>
                  <a:pt x="3276" y="798"/>
                </a:lnTo>
                <a:lnTo>
                  <a:pt x="3261" y="737"/>
                </a:lnTo>
                <a:lnTo>
                  <a:pt x="3238" y="681"/>
                </a:lnTo>
                <a:lnTo>
                  <a:pt x="3205" y="631"/>
                </a:lnTo>
                <a:lnTo>
                  <a:pt x="3166" y="583"/>
                </a:lnTo>
                <a:lnTo>
                  <a:pt x="3121" y="545"/>
                </a:lnTo>
                <a:lnTo>
                  <a:pt x="3069" y="514"/>
                </a:lnTo>
                <a:lnTo>
                  <a:pt x="3013" y="489"/>
                </a:lnTo>
                <a:lnTo>
                  <a:pt x="2952" y="473"/>
                </a:lnTo>
                <a:lnTo>
                  <a:pt x="2889" y="468"/>
                </a:lnTo>
                <a:lnTo>
                  <a:pt x="2836" y="468"/>
                </a:lnTo>
                <a:close/>
                <a:moveTo>
                  <a:pt x="4444" y="189"/>
                </a:moveTo>
                <a:lnTo>
                  <a:pt x="4376" y="194"/>
                </a:lnTo>
                <a:lnTo>
                  <a:pt x="4313" y="210"/>
                </a:lnTo>
                <a:lnTo>
                  <a:pt x="4252" y="234"/>
                </a:lnTo>
                <a:lnTo>
                  <a:pt x="4198" y="269"/>
                </a:lnTo>
                <a:lnTo>
                  <a:pt x="4149" y="311"/>
                </a:lnTo>
                <a:lnTo>
                  <a:pt x="4107" y="358"/>
                </a:lnTo>
                <a:lnTo>
                  <a:pt x="4072" y="414"/>
                </a:lnTo>
                <a:lnTo>
                  <a:pt x="4048" y="473"/>
                </a:lnTo>
                <a:lnTo>
                  <a:pt x="4030" y="536"/>
                </a:lnTo>
                <a:lnTo>
                  <a:pt x="4025" y="604"/>
                </a:lnTo>
                <a:lnTo>
                  <a:pt x="4648" y="604"/>
                </a:lnTo>
                <a:lnTo>
                  <a:pt x="4721" y="608"/>
                </a:lnTo>
                <a:lnTo>
                  <a:pt x="4793" y="618"/>
                </a:lnTo>
                <a:lnTo>
                  <a:pt x="4863" y="636"/>
                </a:lnTo>
                <a:lnTo>
                  <a:pt x="4863" y="622"/>
                </a:lnTo>
                <a:lnTo>
                  <a:pt x="4865" y="608"/>
                </a:lnTo>
                <a:lnTo>
                  <a:pt x="4859" y="540"/>
                </a:lnTo>
                <a:lnTo>
                  <a:pt x="4842" y="475"/>
                </a:lnTo>
                <a:lnTo>
                  <a:pt x="4817" y="416"/>
                </a:lnTo>
                <a:lnTo>
                  <a:pt x="4783" y="360"/>
                </a:lnTo>
                <a:lnTo>
                  <a:pt x="4741" y="311"/>
                </a:lnTo>
                <a:lnTo>
                  <a:pt x="4692" y="269"/>
                </a:lnTo>
                <a:lnTo>
                  <a:pt x="4638" y="236"/>
                </a:lnTo>
                <a:lnTo>
                  <a:pt x="4577" y="210"/>
                </a:lnTo>
                <a:lnTo>
                  <a:pt x="4512" y="194"/>
                </a:lnTo>
                <a:lnTo>
                  <a:pt x="4444" y="189"/>
                </a:lnTo>
                <a:close/>
                <a:moveTo>
                  <a:pt x="1478" y="189"/>
                </a:moveTo>
                <a:lnTo>
                  <a:pt x="1410" y="194"/>
                </a:lnTo>
                <a:lnTo>
                  <a:pt x="1346" y="210"/>
                </a:lnTo>
                <a:lnTo>
                  <a:pt x="1285" y="236"/>
                </a:lnTo>
                <a:lnTo>
                  <a:pt x="1231" y="269"/>
                </a:lnTo>
                <a:lnTo>
                  <a:pt x="1182" y="311"/>
                </a:lnTo>
                <a:lnTo>
                  <a:pt x="1138" y="360"/>
                </a:lnTo>
                <a:lnTo>
                  <a:pt x="1105" y="416"/>
                </a:lnTo>
                <a:lnTo>
                  <a:pt x="1079" y="475"/>
                </a:lnTo>
                <a:lnTo>
                  <a:pt x="1063" y="540"/>
                </a:lnTo>
                <a:lnTo>
                  <a:pt x="1058" y="608"/>
                </a:lnTo>
                <a:lnTo>
                  <a:pt x="1058" y="618"/>
                </a:lnTo>
                <a:lnTo>
                  <a:pt x="1131" y="608"/>
                </a:lnTo>
                <a:lnTo>
                  <a:pt x="1206" y="604"/>
                </a:lnTo>
                <a:lnTo>
                  <a:pt x="1897" y="604"/>
                </a:lnTo>
                <a:lnTo>
                  <a:pt x="1890" y="536"/>
                </a:lnTo>
                <a:lnTo>
                  <a:pt x="1875" y="473"/>
                </a:lnTo>
                <a:lnTo>
                  <a:pt x="1848" y="414"/>
                </a:lnTo>
                <a:lnTo>
                  <a:pt x="1815" y="358"/>
                </a:lnTo>
                <a:lnTo>
                  <a:pt x="1773" y="311"/>
                </a:lnTo>
                <a:lnTo>
                  <a:pt x="1725" y="269"/>
                </a:lnTo>
                <a:lnTo>
                  <a:pt x="1669" y="234"/>
                </a:lnTo>
                <a:lnTo>
                  <a:pt x="1609" y="210"/>
                </a:lnTo>
                <a:lnTo>
                  <a:pt x="1545" y="194"/>
                </a:lnTo>
                <a:lnTo>
                  <a:pt x="1478" y="189"/>
                </a:lnTo>
                <a:close/>
                <a:moveTo>
                  <a:pt x="1478" y="0"/>
                </a:moveTo>
                <a:lnTo>
                  <a:pt x="1559" y="7"/>
                </a:lnTo>
                <a:lnTo>
                  <a:pt x="1639" y="23"/>
                </a:lnTo>
                <a:lnTo>
                  <a:pt x="1712" y="49"/>
                </a:lnTo>
                <a:lnTo>
                  <a:pt x="1782" y="84"/>
                </a:lnTo>
                <a:lnTo>
                  <a:pt x="1847" y="128"/>
                </a:lnTo>
                <a:lnTo>
                  <a:pt x="1906" y="179"/>
                </a:lnTo>
                <a:lnTo>
                  <a:pt x="1957" y="236"/>
                </a:lnTo>
                <a:lnTo>
                  <a:pt x="2000" y="301"/>
                </a:lnTo>
                <a:lnTo>
                  <a:pt x="2035" y="371"/>
                </a:lnTo>
                <a:lnTo>
                  <a:pt x="2061" y="444"/>
                </a:lnTo>
                <a:lnTo>
                  <a:pt x="2079" y="522"/>
                </a:lnTo>
                <a:lnTo>
                  <a:pt x="2084" y="604"/>
                </a:lnTo>
                <a:lnTo>
                  <a:pt x="2318" y="604"/>
                </a:lnTo>
                <a:lnTo>
                  <a:pt x="2353" y="543"/>
                </a:lnTo>
                <a:lnTo>
                  <a:pt x="2395" y="487"/>
                </a:lnTo>
                <a:lnTo>
                  <a:pt x="2444" y="435"/>
                </a:lnTo>
                <a:lnTo>
                  <a:pt x="2498" y="391"/>
                </a:lnTo>
                <a:lnTo>
                  <a:pt x="2557" y="353"/>
                </a:lnTo>
                <a:lnTo>
                  <a:pt x="2622" y="323"/>
                </a:lnTo>
                <a:lnTo>
                  <a:pt x="2690" y="301"/>
                </a:lnTo>
                <a:lnTo>
                  <a:pt x="2761" y="287"/>
                </a:lnTo>
                <a:lnTo>
                  <a:pt x="2836" y="281"/>
                </a:lnTo>
                <a:lnTo>
                  <a:pt x="2889" y="281"/>
                </a:lnTo>
                <a:lnTo>
                  <a:pt x="2964" y="287"/>
                </a:lnTo>
                <a:lnTo>
                  <a:pt x="3035" y="301"/>
                </a:lnTo>
                <a:lnTo>
                  <a:pt x="3103" y="323"/>
                </a:lnTo>
                <a:lnTo>
                  <a:pt x="3168" y="353"/>
                </a:lnTo>
                <a:lnTo>
                  <a:pt x="3227" y="391"/>
                </a:lnTo>
                <a:lnTo>
                  <a:pt x="3281" y="435"/>
                </a:lnTo>
                <a:lnTo>
                  <a:pt x="3330" y="487"/>
                </a:lnTo>
                <a:lnTo>
                  <a:pt x="3372" y="543"/>
                </a:lnTo>
                <a:lnTo>
                  <a:pt x="3407" y="604"/>
                </a:lnTo>
                <a:lnTo>
                  <a:pt x="3837" y="604"/>
                </a:lnTo>
                <a:lnTo>
                  <a:pt x="3843" y="522"/>
                </a:lnTo>
                <a:lnTo>
                  <a:pt x="3859" y="444"/>
                </a:lnTo>
                <a:lnTo>
                  <a:pt x="3885" y="371"/>
                </a:lnTo>
                <a:lnTo>
                  <a:pt x="3922" y="301"/>
                </a:lnTo>
                <a:lnTo>
                  <a:pt x="3966" y="236"/>
                </a:lnTo>
                <a:lnTo>
                  <a:pt x="4016" y="179"/>
                </a:lnTo>
                <a:lnTo>
                  <a:pt x="4076" y="128"/>
                </a:lnTo>
                <a:lnTo>
                  <a:pt x="4138" y="84"/>
                </a:lnTo>
                <a:lnTo>
                  <a:pt x="4208" y="49"/>
                </a:lnTo>
                <a:lnTo>
                  <a:pt x="4283" y="23"/>
                </a:lnTo>
                <a:lnTo>
                  <a:pt x="4362" y="7"/>
                </a:lnTo>
                <a:lnTo>
                  <a:pt x="4444" y="0"/>
                </a:lnTo>
                <a:lnTo>
                  <a:pt x="4526" y="7"/>
                </a:lnTo>
                <a:lnTo>
                  <a:pt x="4606" y="23"/>
                </a:lnTo>
                <a:lnTo>
                  <a:pt x="4680" y="49"/>
                </a:lnTo>
                <a:lnTo>
                  <a:pt x="4751" y="84"/>
                </a:lnTo>
                <a:lnTo>
                  <a:pt x="4816" y="128"/>
                </a:lnTo>
                <a:lnTo>
                  <a:pt x="4873" y="179"/>
                </a:lnTo>
                <a:lnTo>
                  <a:pt x="4924" y="238"/>
                </a:lnTo>
                <a:lnTo>
                  <a:pt x="4968" y="302"/>
                </a:lnTo>
                <a:lnTo>
                  <a:pt x="5004" y="372"/>
                </a:lnTo>
                <a:lnTo>
                  <a:pt x="5030" y="447"/>
                </a:lnTo>
                <a:lnTo>
                  <a:pt x="5046" y="526"/>
                </a:lnTo>
                <a:lnTo>
                  <a:pt x="5051" y="608"/>
                </a:lnTo>
                <a:lnTo>
                  <a:pt x="5050" y="660"/>
                </a:lnTo>
                <a:lnTo>
                  <a:pt x="5043" y="711"/>
                </a:lnTo>
                <a:lnTo>
                  <a:pt x="5121" y="760"/>
                </a:lnTo>
                <a:lnTo>
                  <a:pt x="5196" y="817"/>
                </a:lnTo>
                <a:lnTo>
                  <a:pt x="5264" y="884"/>
                </a:lnTo>
                <a:lnTo>
                  <a:pt x="5327" y="955"/>
                </a:lnTo>
                <a:lnTo>
                  <a:pt x="5381" y="1034"/>
                </a:lnTo>
                <a:lnTo>
                  <a:pt x="5427" y="1118"/>
                </a:lnTo>
                <a:lnTo>
                  <a:pt x="5465" y="1207"/>
                </a:lnTo>
                <a:lnTo>
                  <a:pt x="5493" y="1299"/>
                </a:lnTo>
                <a:lnTo>
                  <a:pt x="5509" y="1395"/>
                </a:lnTo>
                <a:lnTo>
                  <a:pt x="5744" y="3662"/>
                </a:lnTo>
                <a:lnTo>
                  <a:pt x="5743" y="3662"/>
                </a:lnTo>
                <a:lnTo>
                  <a:pt x="5755" y="3762"/>
                </a:lnTo>
                <a:lnTo>
                  <a:pt x="5760" y="3863"/>
                </a:lnTo>
                <a:lnTo>
                  <a:pt x="5755" y="3980"/>
                </a:lnTo>
                <a:lnTo>
                  <a:pt x="5737" y="4094"/>
                </a:lnTo>
                <a:lnTo>
                  <a:pt x="5711" y="4204"/>
                </a:lnTo>
                <a:lnTo>
                  <a:pt x="5674" y="4310"/>
                </a:lnTo>
                <a:lnTo>
                  <a:pt x="5629" y="4411"/>
                </a:lnTo>
                <a:lnTo>
                  <a:pt x="5575" y="4507"/>
                </a:lnTo>
                <a:lnTo>
                  <a:pt x="5512" y="4598"/>
                </a:lnTo>
                <a:lnTo>
                  <a:pt x="5442" y="4682"/>
                </a:lnTo>
                <a:lnTo>
                  <a:pt x="5364" y="4759"/>
                </a:lnTo>
                <a:lnTo>
                  <a:pt x="5280" y="4830"/>
                </a:lnTo>
                <a:lnTo>
                  <a:pt x="5189" y="4891"/>
                </a:lnTo>
                <a:lnTo>
                  <a:pt x="5093" y="4947"/>
                </a:lnTo>
                <a:lnTo>
                  <a:pt x="4992" y="4992"/>
                </a:lnTo>
                <a:lnTo>
                  <a:pt x="4886" y="5029"/>
                </a:lnTo>
                <a:lnTo>
                  <a:pt x="4776" y="5055"/>
                </a:lnTo>
                <a:lnTo>
                  <a:pt x="4662" y="5071"/>
                </a:lnTo>
                <a:lnTo>
                  <a:pt x="4545" y="5078"/>
                </a:lnTo>
                <a:lnTo>
                  <a:pt x="4430" y="5071"/>
                </a:lnTo>
                <a:lnTo>
                  <a:pt x="4318" y="5055"/>
                </a:lnTo>
                <a:lnTo>
                  <a:pt x="4210" y="5029"/>
                </a:lnTo>
                <a:lnTo>
                  <a:pt x="4105" y="4994"/>
                </a:lnTo>
                <a:lnTo>
                  <a:pt x="4004" y="4949"/>
                </a:lnTo>
                <a:lnTo>
                  <a:pt x="3910" y="4896"/>
                </a:lnTo>
                <a:lnTo>
                  <a:pt x="3819" y="4835"/>
                </a:lnTo>
                <a:lnTo>
                  <a:pt x="3737" y="4767"/>
                </a:lnTo>
                <a:lnTo>
                  <a:pt x="3658" y="4691"/>
                </a:lnTo>
                <a:lnTo>
                  <a:pt x="3589" y="4608"/>
                </a:lnTo>
                <a:lnTo>
                  <a:pt x="3526" y="4519"/>
                </a:lnTo>
                <a:lnTo>
                  <a:pt x="3472" y="4425"/>
                </a:lnTo>
                <a:lnTo>
                  <a:pt x="3425" y="4327"/>
                </a:lnTo>
                <a:lnTo>
                  <a:pt x="3386" y="4223"/>
                </a:lnTo>
                <a:lnTo>
                  <a:pt x="3358" y="4115"/>
                </a:lnTo>
                <a:lnTo>
                  <a:pt x="3341" y="4005"/>
                </a:lnTo>
                <a:lnTo>
                  <a:pt x="3295" y="4053"/>
                </a:lnTo>
                <a:lnTo>
                  <a:pt x="3245" y="4099"/>
                </a:lnTo>
                <a:lnTo>
                  <a:pt x="3189" y="4137"/>
                </a:lnTo>
                <a:lnTo>
                  <a:pt x="3128" y="4169"/>
                </a:lnTo>
                <a:lnTo>
                  <a:pt x="3065" y="4193"/>
                </a:lnTo>
                <a:lnTo>
                  <a:pt x="2997" y="4211"/>
                </a:lnTo>
                <a:lnTo>
                  <a:pt x="2927" y="4219"/>
                </a:lnTo>
                <a:lnTo>
                  <a:pt x="2863" y="4223"/>
                </a:lnTo>
                <a:lnTo>
                  <a:pt x="2798" y="4219"/>
                </a:lnTo>
                <a:lnTo>
                  <a:pt x="2723" y="4209"/>
                </a:lnTo>
                <a:lnTo>
                  <a:pt x="2653" y="4191"/>
                </a:lnTo>
                <a:lnTo>
                  <a:pt x="2587" y="4163"/>
                </a:lnTo>
                <a:lnTo>
                  <a:pt x="2524" y="4128"/>
                </a:lnTo>
                <a:lnTo>
                  <a:pt x="2466" y="4087"/>
                </a:lnTo>
                <a:lnTo>
                  <a:pt x="2414" y="4038"/>
                </a:lnTo>
                <a:lnTo>
                  <a:pt x="2393" y="4146"/>
                </a:lnTo>
                <a:lnTo>
                  <a:pt x="2363" y="4251"/>
                </a:lnTo>
                <a:lnTo>
                  <a:pt x="2325" y="4352"/>
                </a:lnTo>
                <a:lnTo>
                  <a:pt x="2276" y="4448"/>
                </a:lnTo>
                <a:lnTo>
                  <a:pt x="2222" y="4539"/>
                </a:lnTo>
                <a:lnTo>
                  <a:pt x="2157" y="4624"/>
                </a:lnTo>
                <a:lnTo>
                  <a:pt x="2088" y="4704"/>
                </a:lnTo>
                <a:lnTo>
                  <a:pt x="2011" y="4778"/>
                </a:lnTo>
                <a:lnTo>
                  <a:pt x="1929" y="4844"/>
                </a:lnTo>
                <a:lnTo>
                  <a:pt x="1840" y="4903"/>
                </a:lnTo>
                <a:lnTo>
                  <a:pt x="1745" y="4954"/>
                </a:lnTo>
                <a:lnTo>
                  <a:pt x="1648" y="4998"/>
                </a:lnTo>
                <a:lnTo>
                  <a:pt x="1545" y="5031"/>
                </a:lnTo>
                <a:lnTo>
                  <a:pt x="1438" y="5057"/>
                </a:lnTo>
                <a:lnTo>
                  <a:pt x="1327" y="5073"/>
                </a:lnTo>
                <a:lnTo>
                  <a:pt x="1215" y="5078"/>
                </a:lnTo>
                <a:lnTo>
                  <a:pt x="1098" y="5071"/>
                </a:lnTo>
                <a:lnTo>
                  <a:pt x="984" y="5055"/>
                </a:lnTo>
                <a:lnTo>
                  <a:pt x="874" y="5029"/>
                </a:lnTo>
                <a:lnTo>
                  <a:pt x="768" y="4992"/>
                </a:lnTo>
                <a:lnTo>
                  <a:pt x="667" y="4947"/>
                </a:lnTo>
                <a:lnTo>
                  <a:pt x="571" y="4891"/>
                </a:lnTo>
                <a:lnTo>
                  <a:pt x="480" y="4830"/>
                </a:lnTo>
                <a:lnTo>
                  <a:pt x="396" y="4759"/>
                </a:lnTo>
                <a:lnTo>
                  <a:pt x="318" y="4682"/>
                </a:lnTo>
                <a:lnTo>
                  <a:pt x="248" y="4598"/>
                </a:lnTo>
                <a:lnTo>
                  <a:pt x="185" y="4507"/>
                </a:lnTo>
                <a:lnTo>
                  <a:pt x="131" y="4411"/>
                </a:lnTo>
                <a:lnTo>
                  <a:pt x="86" y="4310"/>
                </a:lnTo>
                <a:lnTo>
                  <a:pt x="49" y="4204"/>
                </a:lnTo>
                <a:lnTo>
                  <a:pt x="23" y="4094"/>
                </a:lnTo>
                <a:lnTo>
                  <a:pt x="5" y="3980"/>
                </a:lnTo>
                <a:lnTo>
                  <a:pt x="0" y="3863"/>
                </a:lnTo>
                <a:lnTo>
                  <a:pt x="5" y="3765"/>
                </a:lnTo>
                <a:lnTo>
                  <a:pt x="17" y="3671"/>
                </a:lnTo>
                <a:lnTo>
                  <a:pt x="14" y="3669"/>
                </a:lnTo>
                <a:lnTo>
                  <a:pt x="319" y="1393"/>
                </a:lnTo>
                <a:lnTo>
                  <a:pt x="340" y="1299"/>
                </a:lnTo>
                <a:lnTo>
                  <a:pt x="370" y="1210"/>
                </a:lnTo>
                <a:lnTo>
                  <a:pt x="408" y="1123"/>
                </a:lnTo>
                <a:lnTo>
                  <a:pt x="456" y="1041"/>
                </a:lnTo>
                <a:lnTo>
                  <a:pt x="510" y="964"/>
                </a:lnTo>
                <a:lnTo>
                  <a:pt x="573" y="892"/>
                </a:lnTo>
                <a:lnTo>
                  <a:pt x="641" y="828"/>
                </a:lnTo>
                <a:lnTo>
                  <a:pt x="714" y="770"/>
                </a:lnTo>
                <a:lnTo>
                  <a:pt x="792" y="720"/>
                </a:lnTo>
                <a:lnTo>
                  <a:pt x="874" y="678"/>
                </a:lnTo>
                <a:lnTo>
                  <a:pt x="871" y="608"/>
                </a:lnTo>
                <a:lnTo>
                  <a:pt x="876" y="526"/>
                </a:lnTo>
                <a:lnTo>
                  <a:pt x="892" y="447"/>
                </a:lnTo>
                <a:lnTo>
                  <a:pt x="918" y="372"/>
                </a:lnTo>
                <a:lnTo>
                  <a:pt x="953" y="302"/>
                </a:lnTo>
                <a:lnTo>
                  <a:pt x="997" y="238"/>
                </a:lnTo>
                <a:lnTo>
                  <a:pt x="1049" y="179"/>
                </a:lnTo>
                <a:lnTo>
                  <a:pt x="1107" y="128"/>
                </a:lnTo>
                <a:lnTo>
                  <a:pt x="1171" y="84"/>
                </a:lnTo>
                <a:lnTo>
                  <a:pt x="1241" y="49"/>
                </a:lnTo>
                <a:lnTo>
                  <a:pt x="1316" y="23"/>
                </a:lnTo>
                <a:lnTo>
                  <a:pt x="1395" y="7"/>
                </a:lnTo>
                <a:lnTo>
                  <a:pt x="1478"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35902985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How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40865" y="256032"/>
            <a:ext cx="9615983" cy="609600"/>
          </a:xfrm>
          <a:prstGeom prst="rect">
            <a:avLst/>
          </a:prstGeom>
        </p:spPr>
        <p:txBody>
          <a:bodyPr anchor="ctr" anchorCtr="0">
            <a:noAutofit/>
          </a:bodyPr>
          <a:lstStyle>
            <a:lvl1pPr algn="l">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1740865" y="853440"/>
            <a:ext cx="9615983" cy="365760"/>
          </a:xfrm>
          <a:prstGeom prst="rect">
            <a:avLst/>
          </a:prstGeom>
        </p:spPr>
        <p:txBody>
          <a:bodyPr wrap="square" anchor="ctr">
            <a:noAutofit/>
          </a:bodyPr>
          <a:lstStyle>
            <a:lvl1pPr marL="0" indent="0" algn="l">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a:prstGeom prst="rect">
            <a:avLst/>
          </a:prstGeo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8" name="Freeform 7"/>
          <p:cNvSpPr>
            <a:spLocks noChangeAspect="1" noEditPoints="1"/>
          </p:cNvSpPr>
          <p:nvPr userDrawn="1"/>
        </p:nvSpPr>
        <p:spPr bwMode="auto">
          <a:xfrm>
            <a:off x="268224" y="268224"/>
            <a:ext cx="892368" cy="925464"/>
          </a:xfrm>
          <a:custGeom>
            <a:avLst/>
            <a:gdLst>
              <a:gd name="T0" fmla="*/ 2025 w 5554"/>
              <a:gd name="T1" fmla="*/ 232 h 5760"/>
              <a:gd name="T2" fmla="*/ 1288 w 5554"/>
              <a:gd name="T3" fmla="*/ 532 h 5760"/>
              <a:gd name="T4" fmla="*/ 671 w 5554"/>
              <a:gd name="T5" fmla="*/ 1028 h 5760"/>
              <a:gd name="T6" fmla="*/ 217 w 5554"/>
              <a:gd name="T7" fmla="*/ 1695 h 5760"/>
              <a:gd name="T8" fmla="*/ 2703 w 5554"/>
              <a:gd name="T9" fmla="*/ 747 h 5760"/>
              <a:gd name="T10" fmla="*/ 2921 w 5554"/>
              <a:gd name="T11" fmla="*/ 773 h 5760"/>
              <a:gd name="T12" fmla="*/ 4824 w 5554"/>
              <a:gd name="T13" fmla="*/ 2671 h 5760"/>
              <a:gd name="T14" fmla="*/ 4861 w 5554"/>
              <a:gd name="T15" fmla="*/ 2929 h 5760"/>
              <a:gd name="T16" fmla="*/ 3016 w 5554"/>
              <a:gd name="T17" fmla="*/ 4858 h 5760"/>
              <a:gd name="T18" fmla="*/ 2748 w 5554"/>
              <a:gd name="T19" fmla="*/ 4969 h 5760"/>
              <a:gd name="T20" fmla="*/ 2670 w 5554"/>
              <a:gd name="T21" fmla="*/ 4891 h 5760"/>
              <a:gd name="T22" fmla="*/ 430 w 5554"/>
              <a:gd name="T23" fmla="*/ 4432 h 5760"/>
              <a:gd name="T24" fmla="*/ 950 w 5554"/>
              <a:gd name="T25" fmla="*/ 4995 h 5760"/>
              <a:gd name="T26" fmla="*/ 1606 w 5554"/>
              <a:gd name="T27" fmla="*/ 5388 h 5760"/>
              <a:gd name="T28" fmla="*/ 2355 w 5554"/>
              <a:gd name="T29" fmla="*/ 5585 h 5760"/>
              <a:gd name="T30" fmla="*/ 3180 w 5554"/>
              <a:gd name="T31" fmla="*/ 5558 h 5760"/>
              <a:gd name="T32" fmla="*/ 3954 w 5554"/>
              <a:gd name="T33" fmla="*/ 5285 h 5760"/>
              <a:gd name="T34" fmla="*/ 4600 w 5554"/>
              <a:gd name="T35" fmla="*/ 4805 h 5760"/>
              <a:gd name="T36" fmla="*/ 5079 w 5554"/>
              <a:gd name="T37" fmla="*/ 4159 h 5760"/>
              <a:gd name="T38" fmla="*/ 5352 w 5554"/>
              <a:gd name="T39" fmla="*/ 3388 h 5760"/>
              <a:gd name="T40" fmla="*/ 5378 w 5554"/>
              <a:gd name="T41" fmla="*/ 2538 h 5760"/>
              <a:gd name="T42" fmla="*/ 5152 w 5554"/>
              <a:gd name="T43" fmla="*/ 1745 h 5760"/>
              <a:gd name="T44" fmla="*/ 4710 w 5554"/>
              <a:gd name="T45" fmla="*/ 1072 h 5760"/>
              <a:gd name="T46" fmla="*/ 4094 w 5554"/>
              <a:gd name="T47" fmla="*/ 555 h 5760"/>
              <a:gd name="T48" fmla="*/ 3342 w 5554"/>
              <a:gd name="T49" fmla="*/ 239 h 5760"/>
              <a:gd name="T50" fmla="*/ 2671 w 5554"/>
              <a:gd name="T51" fmla="*/ 0 h 5760"/>
              <a:gd name="T52" fmla="*/ 3519 w 5554"/>
              <a:gd name="T53" fmla="*/ 127 h 5760"/>
              <a:gd name="T54" fmla="*/ 4267 w 5554"/>
              <a:gd name="T55" fmla="*/ 482 h 5760"/>
              <a:gd name="T56" fmla="*/ 4876 w 5554"/>
              <a:gd name="T57" fmla="*/ 1026 h 5760"/>
              <a:gd name="T58" fmla="*/ 5311 w 5554"/>
              <a:gd name="T59" fmla="*/ 1721 h 5760"/>
              <a:gd name="T60" fmla="*/ 5533 w 5554"/>
              <a:gd name="T61" fmla="*/ 2533 h 5760"/>
              <a:gd name="T62" fmla="*/ 5509 w 5554"/>
              <a:gd name="T63" fmla="*/ 3397 h 5760"/>
              <a:gd name="T64" fmla="*/ 5240 w 5554"/>
              <a:gd name="T65" fmla="*/ 4187 h 5760"/>
              <a:gd name="T66" fmla="*/ 4766 w 5554"/>
              <a:gd name="T67" fmla="*/ 4858 h 5760"/>
              <a:gd name="T68" fmla="*/ 4127 w 5554"/>
              <a:gd name="T69" fmla="*/ 5366 h 5760"/>
              <a:gd name="T70" fmla="*/ 3356 w 5554"/>
              <a:gd name="T71" fmla="*/ 5678 h 5760"/>
              <a:gd name="T72" fmla="*/ 2505 w 5554"/>
              <a:gd name="T73" fmla="*/ 5755 h 5760"/>
              <a:gd name="T74" fmla="*/ 1709 w 5554"/>
              <a:gd name="T75" fmla="*/ 5596 h 5760"/>
              <a:gd name="T76" fmla="*/ 999 w 5554"/>
              <a:gd name="T77" fmla="*/ 5229 h 5760"/>
              <a:gd name="T78" fmla="*/ 419 w 5554"/>
              <a:gd name="T79" fmla="*/ 4680 h 5760"/>
              <a:gd name="T80" fmla="*/ 5 w 5554"/>
              <a:gd name="T81" fmla="*/ 3974 h 5760"/>
              <a:gd name="T82" fmla="*/ 38 w 5554"/>
              <a:gd name="T83" fmla="*/ 3877 h 5760"/>
              <a:gd name="T84" fmla="*/ 82 w 5554"/>
              <a:gd name="T85" fmla="*/ 3866 h 5760"/>
              <a:gd name="T86" fmla="*/ 2822 w 5554"/>
              <a:gd name="T87" fmla="*/ 3919 h 5760"/>
              <a:gd name="T88" fmla="*/ 2906 w 5554"/>
              <a:gd name="T89" fmla="*/ 4748 h 5760"/>
              <a:gd name="T90" fmla="*/ 4712 w 5554"/>
              <a:gd name="T91" fmla="*/ 2850 h 5760"/>
              <a:gd name="T92" fmla="*/ 2906 w 5554"/>
              <a:gd name="T93" fmla="*/ 953 h 5760"/>
              <a:gd name="T94" fmla="*/ 2822 w 5554"/>
              <a:gd name="T95" fmla="*/ 1798 h 5760"/>
              <a:gd name="T96" fmla="*/ 100 w 5554"/>
              <a:gd name="T97" fmla="*/ 1850 h 5760"/>
              <a:gd name="T98" fmla="*/ 28 w 5554"/>
              <a:gd name="T99" fmla="*/ 1805 h 5760"/>
              <a:gd name="T100" fmla="*/ 169 w 5554"/>
              <a:gd name="T101" fmla="*/ 1449 h 5760"/>
              <a:gd name="T102" fmla="*/ 657 w 5554"/>
              <a:gd name="T103" fmla="*/ 819 h 5760"/>
              <a:gd name="T104" fmla="*/ 1289 w 5554"/>
              <a:gd name="T105" fmla="*/ 353 h 5760"/>
              <a:gd name="T106" fmla="*/ 2030 w 5554"/>
              <a:gd name="T107" fmla="*/ 72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4" h="5760">
                <a:moveTo>
                  <a:pt x="2671" y="155"/>
                </a:moveTo>
                <a:lnTo>
                  <a:pt x="2507" y="161"/>
                </a:lnTo>
                <a:lnTo>
                  <a:pt x="2345" y="175"/>
                </a:lnTo>
                <a:lnTo>
                  <a:pt x="2184" y="199"/>
                </a:lnTo>
                <a:lnTo>
                  <a:pt x="2025" y="232"/>
                </a:lnTo>
                <a:lnTo>
                  <a:pt x="1871" y="276"/>
                </a:lnTo>
                <a:lnTo>
                  <a:pt x="1719" y="326"/>
                </a:lnTo>
                <a:lnTo>
                  <a:pt x="1571" y="387"/>
                </a:lnTo>
                <a:lnTo>
                  <a:pt x="1427" y="456"/>
                </a:lnTo>
                <a:lnTo>
                  <a:pt x="1288" y="532"/>
                </a:lnTo>
                <a:lnTo>
                  <a:pt x="1153" y="616"/>
                </a:lnTo>
                <a:lnTo>
                  <a:pt x="1024" y="709"/>
                </a:lnTo>
                <a:lnTo>
                  <a:pt x="902" y="808"/>
                </a:lnTo>
                <a:lnTo>
                  <a:pt x="783" y="915"/>
                </a:lnTo>
                <a:lnTo>
                  <a:pt x="671" y="1028"/>
                </a:lnTo>
                <a:lnTo>
                  <a:pt x="566" y="1149"/>
                </a:lnTo>
                <a:lnTo>
                  <a:pt x="466" y="1276"/>
                </a:lnTo>
                <a:lnTo>
                  <a:pt x="376" y="1410"/>
                </a:lnTo>
                <a:lnTo>
                  <a:pt x="292" y="1550"/>
                </a:lnTo>
                <a:lnTo>
                  <a:pt x="217" y="1695"/>
                </a:lnTo>
                <a:lnTo>
                  <a:pt x="2670" y="1695"/>
                </a:lnTo>
                <a:lnTo>
                  <a:pt x="2670" y="810"/>
                </a:lnTo>
                <a:lnTo>
                  <a:pt x="2675" y="785"/>
                </a:lnTo>
                <a:lnTo>
                  <a:pt x="2685" y="765"/>
                </a:lnTo>
                <a:lnTo>
                  <a:pt x="2703" y="747"/>
                </a:lnTo>
                <a:lnTo>
                  <a:pt x="2724" y="737"/>
                </a:lnTo>
                <a:lnTo>
                  <a:pt x="2748" y="733"/>
                </a:lnTo>
                <a:lnTo>
                  <a:pt x="2808" y="737"/>
                </a:lnTo>
                <a:lnTo>
                  <a:pt x="2865" y="751"/>
                </a:lnTo>
                <a:lnTo>
                  <a:pt x="2921" y="773"/>
                </a:lnTo>
                <a:lnTo>
                  <a:pt x="2970" y="805"/>
                </a:lnTo>
                <a:lnTo>
                  <a:pt x="3016" y="843"/>
                </a:lnTo>
                <a:lnTo>
                  <a:pt x="4758" y="2583"/>
                </a:lnTo>
                <a:lnTo>
                  <a:pt x="4794" y="2625"/>
                </a:lnTo>
                <a:lnTo>
                  <a:pt x="4824" y="2671"/>
                </a:lnTo>
                <a:lnTo>
                  <a:pt x="4845" y="2721"/>
                </a:lnTo>
                <a:lnTo>
                  <a:pt x="4861" y="2772"/>
                </a:lnTo>
                <a:lnTo>
                  <a:pt x="4868" y="2824"/>
                </a:lnTo>
                <a:lnTo>
                  <a:pt x="4868" y="2877"/>
                </a:lnTo>
                <a:lnTo>
                  <a:pt x="4861" y="2929"/>
                </a:lnTo>
                <a:lnTo>
                  <a:pt x="4845" y="2981"/>
                </a:lnTo>
                <a:lnTo>
                  <a:pt x="4824" y="3030"/>
                </a:lnTo>
                <a:lnTo>
                  <a:pt x="4794" y="3075"/>
                </a:lnTo>
                <a:lnTo>
                  <a:pt x="4758" y="3119"/>
                </a:lnTo>
                <a:lnTo>
                  <a:pt x="3016" y="4858"/>
                </a:lnTo>
                <a:lnTo>
                  <a:pt x="2970" y="4898"/>
                </a:lnTo>
                <a:lnTo>
                  <a:pt x="2921" y="4927"/>
                </a:lnTo>
                <a:lnTo>
                  <a:pt x="2865" y="4950"/>
                </a:lnTo>
                <a:lnTo>
                  <a:pt x="2808" y="4964"/>
                </a:lnTo>
                <a:lnTo>
                  <a:pt x="2748" y="4969"/>
                </a:lnTo>
                <a:lnTo>
                  <a:pt x="2724" y="4964"/>
                </a:lnTo>
                <a:lnTo>
                  <a:pt x="2703" y="4954"/>
                </a:lnTo>
                <a:lnTo>
                  <a:pt x="2685" y="4936"/>
                </a:lnTo>
                <a:lnTo>
                  <a:pt x="2675" y="4915"/>
                </a:lnTo>
                <a:lnTo>
                  <a:pt x="2670" y="4891"/>
                </a:lnTo>
                <a:lnTo>
                  <a:pt x="2670" y="4022"/>
                </a:lnTo>
                <a:lnTo>
                  <a:pt x="196" y="4022"/>
                </a:lnTo>
                <a:lnTo>
                  <a:pt x="266" y="4165"/>
                </a:lnTo>
                <a:lnTo>
                  <a:pt x="344" y="4301"/>
                </a:lnTo>
                <a:lnTo>
                  <a:pt x="430" y="4432"/>
                </a:lnTo>
                <a:lnTo>
                  <a:pt x="521" y="4557"/>
                </a:lnTo>
                <a:lnTo>
                  <a:pt x="620" y="4676"/>
                </a:lnTo>
                <a:lnTo>
                  <a:pt x="725" y="4790"/>
                </a:lnTo>
                <a:lnTo>
                  <a:pt x="835" y="4896"/>
                </a:lnTo>
                <a:lnTo>
                  <a:pt x="950" y="4995"/>
                </a:lnTo>
                <a:lnTo>
                  <a:pt x="1073" y="5090"/>
                </a:lnTo>
                <a:lnTo>
                  <a:pt x="1199" y="5175"/>
                </a:lnTo>
                <a:lnTo>
                  <a:pt x="1330" y="5254"/>
                </a:lnTo>
                <a:lnTo>
                  <a:pt x="1466" y="5325"/>
                </a:lnTo>
                <a:lnTo>
                  <a:pt x="1606" y="5388"/>
                </a:lnTo>
                <a:lnTo>
                  <a:pt x="1749" y="5446"/>
                </a:lnTo>
                <a:lnTo>
                  <a:pt x="1896" y="5493"/>
                </a:lnTo>
                <a:lnTo>
                  <a:pt x="2046" y="5533"/>
                </a:lnTo>
                <a:lnTo>
                  <a:pt x="2200" y="5563"/>
                </a:lnTo>
                <a:lnTo>
                  <a:pt x="2355" y="5585"/>
                </a:lnTo>
                <a:lnTo>
                  <a:pt x="2512" y="5599"/>
                </a:lnTo>
                <a:lnTo>
                  <a:pt x="2671" y="5605"/>
                </a:lnTo>
                <a:lnTo>
                  <a:pt x="2844" y="5599"/>
                </a:lnTo>
                <a:lnTo>
                  <a:pt x="3014" y="5584"/>
                </a:lnTo>
                <a:lnTo>
                  <a:pt x="3180" y="5558"/>
                </a:lnTo>
                <a:lnTo>
                  <a:pt x="3342" y="5521"/>
                </a:lnTo>
                <a:lnTo>
                  <a:pt x="3501" y="5475"/>
                </a:lnTo>
                <a:lnTo>
                  <a:pt x="3657" y="5421"/>
                </a:lnTo>
                <a:lnTo>
                  <a:pt x="3807" y="5357"/>
                </a:lnTo>
                <a:lnTo>
                  <a:pt x="3954" y="5285"/>
                </a:lnTo>
                <a:lnTo>
                  <a:pt x="4094" y="5205"/>
                </a:lnTo>
                <a:lnTo>
                  <a:pt x="4230" y="5116"/>
                </a:lnTo>
                <a:lnTo>
                  <a:pt x="4359" y="5020"/>
                </a:lnTo>
                <a:lnTo>
                  <a:pt x="4483" y="4915"/>
                </a:lnTo>
                <a:lnTo>
                  <a:pt x="4600" y="4805"/>
                </a:lnTo>
                <a:lnTo>
                  <a:pt x="4710" y="4688"/>
                </a:lnTo>
                <a:lnTo>
                  <a:pt x="4813" y="4564"/>
                </a:lnTo>
                <a:lnTo>
                  <a:pt x="4910" y="4435"/>
                </a:lnTo>
                <a:lnTo>
                  <a:pt x="4999" y="4301"/>
                </a:lnTo>
                <a:lnTo>
                  <a:pt x="5079" y="4159"/>
                </a:lnTo>
                <a:lnTo>
                  <a:pt x="5152" y="4015"/>
                </a:lnTo>
                <a:lnTo>
                  <a:pt x="5215" y="3864"/>
                </a:lnTo>
                <a:lnTo>
                  <a:pt x="5269" y="3709"/>
                </a:lnTo>
                <a:lnTo>
                  <a:pt x="5317" y="3550"/>
                </a:lnTo>
                <a:lnTo>
                  <a:pt x="5352" y="3388"/>
                </a:lnTo>
                <a:lnTo>
                  <a:pt x="5378" y="3222"/>
                </a:lnTo>
                <a:lnTo>
                  <a:pt x="5394" y="3053"/>
                </a:lnTo>
                <a:lnTo>
                  <a:pt x="5399" y="2878"/>
                </a:lnTo>
                <a:lnTo>
                  <a:pt x="5394" y="2707"/>
                </a:lnTo>
                <a:lnTo>
                  <a:pt x="5378" y="2538"/>
                </a:lnTo>
                <a:lnTo>
                  <a:pt x="5352" y="2372"/>
                </a:lnTo>
                <a:lnTo>
                  <a:pt x="5317" y="2210"/>
                </a:lnTo>
                <a:lnTo>
                  <a:pt x="5269" y="2051"/>
                </a:lnTo>
                <a:lnTo>
                  <a:pt x="5215" y="1896"/>
                </a:lnTo>
                <a:lnTo>
                  <a:pt x="5152" y="1745"/>
                </a:lnTo>
                <a:lnTo>
                  <a:pt x="5079" y="1601"/>
                </a:lnTo>
                <a:lnTo>
                  <a:pt x="4999" y="1459"/>
                </a:lnTo>
                <a:lnTo>
                  <a:pt x="4910" y="1325"/>
                </a:lnTo>
                <a:lnTo>
                  <a:pt x="4813" y="1196"/>
                </a:lnTo>
                <a:lnTo>
                  <a:pt x="4710" y="1072"/>
                </a:lnTo>
                <a:lnTo>
                  <a:pt x="4600" y="955"/>
                </a:lnTo>
                <a:lnTo>
                  <a:pt x="4483" y="845"/>
                </a:lnTo>
                <a:lnTo>
                  <a:pt x="4359" y="740"/>
                </a:lnTo>
                <a:lnTo>
                  <a:pt x="4230" y="644"/>
                </a:lnTo>
                <a:lnTo>
                  <a:pt x="4094" y="555"/>
                </a:lnTo>
                <a:lnTo>
                  <a:pt x="3954" y="475"/>
                </a:lnTo>
                <a:lnTo>
                  <a:pt x="3807" y="403"/>
                </a:lnTo>
                <a:lnTo>
                  <a:pt x="3657" y="339"/>
                </a:lnTo>
                <a:lnTo>
                  <a:pt x="3501" y="285"/>
                </a:lnTo>
                <a:lnTo>
                  <a:pt x="3342" y="239"/>
                </a:lnTo>
                <a:lnTo>
                  <a:pt x="3180" y="202"/>
                </a:lnTo>
                <a:lnTo>
                  <a:pt x="3014" y="176"/>
                </a:lnTo>
                <a:lnTo>
                  <a:pt x="2844" y="161"/>
                </a:lnTo>
                <a:lnTo>
                  <a:pt x="2671" y="155"/>
                </a:lnTo>
                <a:close/>
                <a:moveTo>
                  <a:pt x="2671" y="0"/>
                </a:moveTo>
                <a:lnTo>
                  <a:pt x="2848" y="5"/>
                </a:lnTo>
                <a:lnTo>
                  <a:pt x="3021" y="21"/>
                </a:lnTo>
                <a:lnTo>
                  <a:pt x="3190" y="47"/>
                </a:lnTo>
                <a:lnTo>
                  <a:pt x="3356" y="82"/>
                </a:lnTo>
                <a:lnTo>
                  <a:pt x="3519" y="127"/>
                </a:lnTo>
                <a:lnTo>
                  <a:pt x="3678" y="180"/>
                </a:lnTo>
                <a:lnTo>
                  <a:pt x="3832" y="243"/>
                </a:lnTo>
                <a:lnTo>
                  <a:pt x="3982" y="314"/>
                </a:lnTo>
                <a:lnTo>
                  <a:pt x="4127" y="394"/>
                </a:lnTo>
                <a:lnTo>
                  <a:pt x="4267" y="482"/>
                </a:lnTo>
                <a:lnTo>
                  <a:pt x="4399" y="576"/>
                </a:lnTo>
                <a:lnTo>
                  <a:pt x="4529" y="679"/>
                </a:lnTo>
                <a:lnTo>
                  <a:pt x="4651" y="787"/>
                </a:lnTo>
                <a:lnTo>
                  <a:pt x="4766" y="902"/>
                </a:lnTo>
                <a:lnTo>
                  <a:pt x="4876" y="1026"/>
                </a:lnTo>
                <a:lnTo>
                  <a:pt x="4978" y="1154"/>
                </a:lnTo>
                <a:lnTo>
                  <a:pt x="5074" y="1288"/>
                </a:lnTo>
                <a:lnTo>
                  <a:pt x="5161" y="1428"/>
                </a:lnTo>
                <a:lnTo>
                  <a:pt x="5240" y="1573"/>
                </a:lnTo>
                <a:lnTo>
                  <a:pt x="5311" y="1721"/>
                </a:lnTo>
                <a:lnTo>
                  <a:pt x="5374" y="1876"/>
                </a:lnTo>
                <a:lnTo>
                  <a:pt x="5428" y="2035"/>
                </a:lnTo>
                <a:lnTo>
                  <a:pt x="5474" y="2198"/>
                </a:lnTo>
                <a:lnTo>
                  <a:pt x="5509" y="2363"/>
                </a:lnTo>
                <a:lnTo>
                  <a:pt x="5533" y="2533"/>
                </a:lnTo>
                <a:lnTo>
                  <a:pt x="5549" y="2705"/>
                </a:lnTo>
                <a:lnTo>
                  <a:pt x="5554" y="2878"/>
                </a:lnTo>
                <a:lnTo>
                  <a:pt x="5549" y="3055"/>
                </a:lnTo>
                <a:lnTo>
                  <a:pt x="5533" y="3227"/>
                </a:lnTo>
                <a:lnTo>
                  <a:pt x="5509" y="3397"/>
                </a:lnTo>
                <a:lnTo>
                  <a:pt x="5474" y="3562"/>
                </a:lnTo>
                <a:lnTo>
                  <a:pt x="5428" y="3725"/>
                </a:lnTo>
                <a:lnTo>
                  <a:pt x="5374" y="3884"/>
                </a:lnTo>
                <a:lnTo>
                  <a:pt x="5311" y="4037"/>
                </a:lnTo>
                <a:lnTo>
                  <a:pt x="5240" y="4187"/>
                </a:lnTo>
                <a:lnTo>
                  <a:pt x="5161" y="4332"/>
                </a:lnTo>
                <a:lnTo>
                  <a:pt x="5074" y="4472"/>
                </a:lnTo>
                <a:lnTo>
                  <a:pt x="4978" y="4606"/>
                </a:lnTo>
                <a:lnTo>
                  <a:pt x="4876" y="4734"/>
                </a:lnTo>
                <a:lnTo>
                  <a:pt x="4766" y="4858"/>
                </a:lnTo>
                <a:lnTo>
                  <a:pt x="4651" y="4973"/>
                </a:lnTo>
                <a:lnTo>
                  <a:pt x="4529" y="5081"/>
                </a:lnTo>
                <a:lnTo>
                  <a:pt x="4399" y="5184"/>
                </a:lnTo>
                <a:lnTo>
                  <a:pt x="4267" y="5278"/>
                </a:lnTo>
                <a:lnTo>
                  <a:pt x="4127" y="5366"/>
                </a:lnTo>
                <a:lnTo>
                  <a:pt x="3982" y="5446"/>
                </a:lnTo>
                <a:lnTo>
                  <a:pt x="3832" y="5517"/>
                </a:lnTo>
                <a:lnTo>
                  <a:pt x="3678" y="5580"/>
                </a:lnTo>
                <a:lnTo>
                  <a:pt x="3519" y="5633"/>
                </a:lnTo>
                <a:lnTo>
                  <a:pt x="3356" y="5678"/>
                </a:lnTo>
                <a:lnTo>
                  <a:pt x="3190" y="5713"/>
                </a:lnTo>
                <a:lnTo>
                  <a:pt x="3021" y="5739"/>
                </a:lnTo>
                <a:lnTo>
                  <a:pt x="2848" y="5755"/>
                </a:lnTo>
                <a:lnTo>
                  <a:pt x="2671" y="5760"/>
                </a:lnTo>
                <a:lnTo>
                  <a:pt x="2505" y="5755"/>
                </a:lnTo>
                <a:lnTo>
                  <a:pt x="2341" y="5741"/>
                </a:lnTo>
                <a:lnTo>
                  <a:pt x="2179" y="5718"/>
                </a:lnTo>
                <a:lnTo>
                  <a:pt x="2018" y="5687"/>
                </a:lnTo>
                <a:lnTo>
                  <a:pt x="1862" y="5645"/>
                </a:lnTo>
                <a:lnTo>
                  <a:pt x="1709" y="5596"/>
                </a:lnTo>
                <a:lnTo>
                  <a:pt x="1558" y="5538"/>
                </a:lnTo>
                <a:lnTo>
                  <a:pt x="1412" y="5472"/>
                </a:lnTo>
                <a:lnTo>
                  <a:pt x="1270" y="5399"/>
                </a:lnTo>
                <a:lnTo>
                  <a:pt x="1132" y="5317"/>
                </a:lnTo>
                <a:lnTo>
                  <a:pt x="999" y="5229"/>
                </a:lnTo>
                <a:lnTo>
                  <a:pt x="874" y="5133"/>
                </a:lnTo>
                <a:lnTo>
                  <a:pt x="751" y="5030"/>
                </a:lnTo>
                <a:lnTo>
                  <a:pt x="634" y="4919"/>
                </a:lnTo>
                <a:lnTo>
                  <a:pt x="524" y="4803"/>
                </a:lnTo>
                <a:lnTo>
                  <a:pt x="419" y="4680"/>
                </a:lnTo>
                <a:lnTo>
                  <a:pt x="321" y="4550"/>
                </a:lnTo>
                <a:lnTo>
                  <a:pt x="232" y="4414"/>
                </a:lnTo>
                <a:lnTo>
                  <a:pt x="149" y="4275"/>
                </a:lnTo>
                <a:lnTo>
                  <a:pt x="73" y="4126"/>
                </a:lnTo>
                <a:lnTo>
                  <a:pt x="5" y="3974"/>
                </a:lnTo>
                <a:lnTo>
                  <a:pt x="0" y="3953"/>
                </a:lnTo>
                <a:lnTo>
                  <a:pt x="0" y="3931"/>
                </a:lnTo>
                <a:lnTo>
                  <a:pt x="9" y="3910"/>
                </a:lnTo>
                <a:lnTo>
                  <a:pt x="21" y="3891"/>
                </a:lnTo>
                <a:lnTo>
                  <a:pt x="38" y="3877"/>
                </a:lnTo>
                <a:lnTo>
                  <a:pt x="59" y="3870"/>
                </a:lnTo>
                <a:lnTo>
                  <a:pt x="65" y="3868"/>
                </a:lnTo>
                <a:lnTo>
                  <a:pt x="72" y="3868"/>
                </a:lnTo>
                <a:lnTo>
                  <a:pt x="77" y="3866"/>
                </a:lnTo>
                <a:lnTo>
                  <a:pt x="82" y="3866"/>
                </a:lnTo>
                <a:lnTo>
                  <a:pt x="2748" y="3866"/>
                </a:lnTo>
                <a:lnTo>
                  <a:pt x="2773" y="3870"/>
                </a:lnTo>
                <a:lnTo>
                  <a:pt x="2794" y="3882"/>
                </a:lnTo>
                <a:lnTo>
                  <a:pt x="2811" y="3898"/>
                </a:lnTo>
                <a:lnTo>
                  <a:pt x="2822" y="3919"/>
                </a:lnTo>
                <a:lnTo>
                  <a:pt x="2827" y="3945"/>
                </a:lnTo>
                <a:lnTo>
                  <a:pt x="2827" y="4800"/>
                </a:lnTo>
                <a:lnTo>
                  <a:pt x="2855" y="4786"/>
                </a:lnTo>
                <a:lnTo>
                  <a:pt x="2881" y="4769"/>
                </a:lnTo>
                <a:lnTo>
                  <a:pt x="2906" y="4748"/>
                </a:lnTo>
                <a:lnTo>
                  <a:pt x="4647" y="3009"/>
                </a:lnTo>
                <a:lnTo>
                  <a:pt x="4675" y="2974"/>
                </a:lnTo>
                <a:lnTo>
                  <a:pt x="4696" y="2936"/>
                </a:lnTo>
                <a:lnTo>
                  <a:pt x="4709" y="2894"/>
                </a:lnTo>
                <a:lnTo>
                  <a:pt x="4712" y="2850"/>
                </a:lnTo>
                <a:lnTo>
                  <a:pt x="4709" y="2807"/>
                </a:lnTo>
                <a:lnTo>
                  <a:pt x="4696" y="2765"/>
                </a:lnTo>
                <a:lnTo>
                  <a:pt x="4675" y="2726"/>
                </a:lnTo>
                <a:lnTo>
                  <a:pt x="4647" y="2693"/>
                </a:lnTo>
                <a:lnTo>
                  <a:pt x="2906" y="953"/>
                </a:lnTo>
                <a:lnTo>
                  <a:pt x="2881" y="932"/>
                </a:lnTo>
                <a:lnTo>
                  <a:pt x="2855" y="915"/>
                </a:lnTo>
                <a:lnTo>
                  <a:pt x="2827" y="902"/>
                </a:lnTo>
                <a:lnTo>
                  <a:pt x="2827" y="1772"/>
                </a:lnTo>
                <a:lnTo>
                  <a:pt x="2822" y="1798"/>
                </a:lnTo>
                <a:lnTo>
                  <a:pt x="2811" y="1819"/>
                </a:lnTo>
                <a:lnTo>
                  <a:pt x="2794" y="1834"/>
                </a:lnTo>
                <a:lnTo>
                  <a:pt x="2773" y="1847"/>
                </a:lnTo>
                <a:lnTo>
                  <a:pt x="2748" y="1850"/>
                </a:lnTo>
                <a:lnTo>
                  <a:pt x="100" y="1850"/>
                </a:lnTo>
                <a:lnTo>
                  <a:pt x="89" y="1848"/>
                </a:lnTo>
                <a:lnTo>
                  <a:pt x="77" y="1847"/>
                </a:lnTo>
                <a:lnTo>
                  <a:pt x="58" y="1838"/>
                </a:lnTo>
                <a:lnTo>
                  <a:pt x="40" y="1822"/>
                </a:lnTo>
                <a:lnTo>
                  <a:pt x="28" y="1805"/>
                </a:lnTo>
                <a:lnTo>
                  <a:pt x="21" y="1784"/>
                </a:lnTo>
                <a:lnTo>
                  <a:pt x="19" y="1761"/>
                </a:lnTo>
                <a:lnTo>
                  <a:pt x="24" y="1740"/>
                </a:lnTo>
                <a:lnTo>
                  <a:pt x="93" y="1592"/>
                </a:lnTo>
                <a:lnTo>
                  <a:pt x="169" y="1449"/>
                </a:lnTo>
                <a:lnTo>
                  <a:pt x="253" y="1311"/>
                </a:lnTo>
                <a:lnTo>
                  <a:pt x="346" y="1178"/>
                </a:lnTo>
                <a:lnTo>
                  <a:pt x="444" y="1053"/>
                </a:lnTo>
                <a:lnTo>
                  <a:pt x="547" y="932"/>
                </a:lnTo>
                <a:lnTo>
                  <a:pt x="657" y="819"/>
                </a:lnTo>
                <a:lnTo>
                  <a:pt x="774" y="712"/>
                </a:lnTo>
                <a:lnTo>
                  <a:pt x="895" y="611"/>
                </a:lnTo>
                <a:lnTo>
                  <a:pt x="1022" y="518"/>
                </a:lnTo>
                <a:lnTo>
                  <a:pt x="1153" y="431"/>
                </a:lnTo>
                <a:lnTo>
                  <a:pt x="1289" y="353"/>
                </a:lnTo>
                <a:lnTo>
                  <a:pt x="1431" y="281"/>
                </a:lnTo>
                <a:lnTo>
                  <a:pt x="1576" y="216"/>
                </a:lnTo>
                <a:lnTo>
                  <a:pt x="1723" y="161"/>
                </a:lnTo>
                <a:lnTo>
                  <a:pt x="1875" y="112"/>
                </a:lnTo>
                <a:lnTo>
                  <a:pt x="2030" y="72"/>
                </a:lnTo>
                <a:lnTo>
                  <a:pt x="2187" y="40"/>
                </a:lnTo>
                <a:lnTo>
                  <a:pt x="2346" y="17"/>
                </a:lnTo>
                <a:lnTo>
                  <a:pt x="2509" y="5"/>
                </a:lnTo>
                <a:lnTo>
                  <a:pt x="267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78276239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Summary - No Photo">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
        <p:nvSpPr>
          <p:cNvPr id="18" name="Title 1"/>
          <p:cNvSpPr>
            <a:spLocks noGrp="1"/>
          </p:cNvSpPr>
          <p:nvPr>
            <p:ph type="title" hasCustomPrompt="1"/>
          </p:nvPr>
        </p:nvSpPr>
        <p:spPr>
          <a:xfrm>
            <a:off x="0" y="3634765"/>
            <a:ext cx="12192000" cy="779700"/>
          </a:xfrm>
          <a:prstGeom prst="rect">
            <a:avLst/>
          </a:prstGeom>
        </p:spPr>
        <p:txBody>
          <a:bodyPr/>
          <a:lstStyle>
            <a:lvl1pPr>
              <a:defRPr>
                <a:solidFill>
                  <a:schemeClr val="bg1"/>
                </a:solidFill>
              </a:defRPr>
            </a:lvl1pPr>
          </a:lstStyle>
          <a:p>
            <a:r>
              <a:rPr lang="en-US" dirty="0"/>
              <a:t>Where are we today?</a:t>
            </a:r>
          </a:p>
        </p:txBody>
      </p:sp>
      <p:sp>
        <p:nvSpPr>
          <p:cNvPr id="19" name="Freeform 11"/>
          <p:cNvSpPr>
            <a:spLocks noChangeAspect="1" noEditPoints="1"/>
          </p:cNvSpPr>
          <p:nvPr userDrawn="1"/>
        </p:nvSpPr>
        <p:spPr bwMode="auto">
          <a:xfrm>
            <a:off x="5715763" y="2413632"/>
            <a:ext cx="760371" cy="933181"/>
          </a:xfrm>
          <a:custGeom>
            <a:avLst/>
            <a:gdLst>
              <a:gd name="T0" fmla="*/ 787 w 2817"/>
              <a:gd name="T1" fmla="*/ 3080 h 3456"/>
              <a:gd name="T2" fmla="*/ 842 w 2817"/>
              <a:gd name="T3" fmla="*/ 2954 h 3456"/>
              <a:gd name="T4" fmla="*/ 638 w 2817"/>
              <a:gd name="T5" fmla="*/ 3137 h 3456"/>
              <a:gd name="T6" fmla="*/ 428 w 2817"/>
              <a:gd name="T7" fmla="*/ 2846 h 3456"/>
              <a:gd name="T8" fmla="*/ 524 w 2817"/>
              <a:gd name="T9" fmla="*/ 2867 h 3456"/>
              <a:gd name="T10" fmla="*/ 2482 w 2817"/>
              <a:gd name="T11" fmla="*/ 2852 h 3456"/>
              <a:gd name="T12" fmla="*/ 1461 w 2817"/>
              <a:gd name="T13" fmla="*/ 2807 h 3456"/>
              <a:gd name="T14" fmla="*/ 1025 w 2817"/>
              <a:gd name="T15" fmla="*/ 3102 h 3456"/>
              <a:gd name="T16" fmla="*/ 1066 w 2817"/>
              <a:gd name="T17" fmla="*/ 2739 h 3456"/>
              <a:gd name="T18" fmla="*/ 961 w 2817"/>
              <a:gd name="T19" fmla="*/ 3161 h 3456"/>
              <a:gd name="T20" fmla="*/ 939 w 2817"/>
              <a:gd name="T21" fmla="*/ 2730 h 3456"/>
              <a:gd name="T22" fmla="*/ 438 w 2817"/>
              <a:gd name="T23" fmla="*/ 2728 h 3456"/>
              <a:gd name="T24" fmla="*/ 782 w 2817"/>
              <a:gd name="T25" fmla="*/ 2720 h 3456"/>
              <a:gd name="T26" fmla="*/ 638 w 2817"/>
              <a:gd name="T27" fmla="*/ 2522 h 3456"/>
              <a:gd name="T28" fmla="*/ 661 w 2817"/>
              <a:gd name="T29" fmla="*/ 2545 h 3456"/>
              <a:gd name="T30" fmla="*/ 2482 w 2817"/>
              <a:gd name="T31" fmla="*/ 2582 h 3456"/>
              <a:gd name="T32" fmla="*/ 1461 w 2817"/>
              <a:gd name="T33" fmla="*/ 2536 h 3456"/>
              <a:gd name="T34" fmla="*/ 1177 w 2817"/>
              <a:gd name="T35" fmla="*/ 2361 h 3456"/>
              <a:gd name="T36" fmla="*/ 1235 w 2817"/>
              <a:gd name="T37" fmla="*/ 2279 h 3456"/>
              <a:gd name="T38" fmla="*/ 879 w 2817"/>
              <a:gd name="T39" fmla="*/ 2679 h 3456"/>
              <a:gd name="T40" fmla="*/ 733 w 2817"/>
              <a:gd name="T41" fmla="*/ 2751 h 3456"/>
              <a:gd name="T42" fmla="*/ 502 w 2817"/>
              <a:gd name="T43" fmla="*/ 2698 h 3456"/>
              <a:gd name="T44" fmla="*/ 580 w 2817"/>
              <a:gd name="T45" fmla="*/ 2846 h 3456"/>
              <a:gd name="T46" fmla="*/ 380 w 2817"/>
              <a:gd name="T47" fmla="*/ 3137 h 3456"/>
              <a:gd name="T48" fmla="*/ 361 w 2817"/>
              <a:gd name="T49" fmla="*/ 2765 h 3456"/>
              <a:gd name="T50" fmla="*/ 561 w 2817"/>
              <a:gd name="T51" fmla="*/ 2568 h 3456"/>
              <a:gd name="T52" fmla="*/ 708 w 2817"/>
              <a:gd name="T53" fmla="*/ 2504 h 3456"/>
              <a:gd name="T54" fmla="*/ 1096 w 2817"/>
              <a:gd name="T55" fmla="*/ 2336 h 3456"/>
              <a:gd name="T56" fmla="*/ 2482 w 2817"/>
              <a:gd name="T57" fmla="*/ 2281 h 3456"/>
              <a:gd name="T58" fmla="*/ 1451 w 2817"/>
              <a:gd name="T59" fmla="*/ 2297 h 3456"/>
              <a:gd name="T60" fmla="*/ 2490 w 2817"/>
              <a:gd name="T61" fmla="*/ 2026 h 3456"/>
              <a:gd name="T62" fmla="*/ 316 w 2817"/>
              <a:gd name="T63" fmla="*/ 2011 h 3456"/>
              <a:gd name="T64" fmla="*/ 2487 w 2817"/>
              <a:gd name="T65" fmla="*/ 1772 h 3456"/>
              <a:gd name="T66" fmla="*/ 323 w 2817"/>
              <a:gd name="T67" fmla="*/ 1727 h 3456"/>
              <a:gd name="T68" fmla="*/ 2481 w 2817"/>
              <a:gd name="T69" fmla="*/ 1515 h 3456"/>
              <a:gd name="T70" fmla="*/ 334 w 2817"/>
              <a:gd name="T71" fmla="*/ 1446 h 3456"/>
              <a:gd name="T72" fmla="*/ 1327 w 2817"/>
              <a:gd name="T73" fmla="*/ 1257 h 3456"/>
              <a:gd name="T74" fmla="*/ 347 w 2817"/>
              <a:gd name="T75" fmla="*/ 1170 h 3456"/>
              <a:gd name="T76" fmla="*/ 1313 w 2817"/>
              <a:gd name="T77" fmla="*/ 994 h 3456"/>
              <a:gd name="T78" fmla="*/ 363 w 2817"/>
              <a:gd name="T79" fmla="*/ 898 h 3456"/>
              <a:gd name="T80" fmla="*/ 1297 w 2817"/>
              <a:gd name="T81" fmla="*/ 726 h 3456"/>
              <a:gd name="T82" fmla="*/ 1957 w 2817"/>
              <a:gd name="T83" fmla="*/ 514 h 3456"/>
              <a:gd name="T84" fmla="*/ 1677 w 2817"/>
              <a:gd name="T85" fmla="*/ 867 h 3456"/>
              <a:gd name="T86" fmla="*/ 2029 w 2817"/>
              <a:gd name="T87" fmla="*/ 1133 h 3456"/>
              <a:gd name="T88" fmla="*/ 2241 w 2817"/>
              <a:gd name="T89" fmla="*/ 850 h 3456"/>
              <a:gd name="T90" fmla="*/ 1986 w 2817"/>
              <a:gd name="T91" fmla="*/ 456 h 3456"/>
              <a:gd name="T92" fmla="*/ 2277 w 2817"/>
              <a:gd name="T93" fmla="*/ 793 h 3456"/>
              <a:gd name="T94" fmla="*/ 2352 w 2817"/>
              <a:gd name="T95" fmla="*/ 870 h 3456"/>
              <a:gd name="T96" fmla="*/ 1986 w 2817"/>
              <a:gd name="T97" fmla="*/ 1194 h 3456"/>
              <a:gd name="T98" fmla="*/ 1620 w 2817"/>
              <a:gd name="T99" fmla="*/ 870 h 3456"/>
              <a:gd name="T100" fmla="*/ 1895 w 2817"/>
              <a:gd name="T101" fmla="*/ 467 h 3456"/>
              <a:gd name="T102" fmla="*/ 2233 w 2817"/>
              <a:gd name="T103" fmla="*/ 469 h 3456"/>
              <a:gd name="T104" fmla="*/ 2384 w 2817"/>
              <a:gd name="T105" fmla="*/ 540 h 3456"/>
              <a:gd name="T106" fmla="*/ 2076 w 2817"/>
              <a:gd name="T107" fmla="*/ 733 h 3456"/>
              <a:gd name="T108" fmla="*/ 139 w 2817"/>
              <a:gd name="T109" fmla="*/ 138 h 3456"/>
              <a:gd name="T110" fmla="*/ 208 w 2817"/>
              <a:gd name="T111" fmla="*/ 3354 h 3456"/>
              <a:gd name="T112" fmla="*/ 2715 w 2817"/>
              <a:gd name="T113" fmla="*/ 207 h 3456"/>
              <a:gd name="T114" fmla="*/ 2657 w 2817"/>
              <a:gd name="T115" fmla="*/ 12 h 3456"/>
              <a:gd name="T116" fmla="*/ 2791 w 2817"/>
              <a:gd name="T117" fmla="*/ 3329 h 3456"/>
              <a:gd name="T118" fmla="*/ 97 w 2817"/>
              <a:gd name="T119" fmla="*/ 3411 h 3456"/>
              <a:gd name="T120" fmla="*/ 69 w 2817"/>
              <a:gd name="T121" fmla="*/ 69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17" h="3456">
                <a:moveTo>
                  <a:pt x="696" y="2952"/>
                </a:moveTo>
                <a:lnTo>
                  <a:pt x="684" y="2955"/>
                </a:lnTo>
                <a:lnTo>
                  <a:pt x="676" y="2964"/>
                </a:lnTo>
                <a:lnTo>
                  <a:pt x="673" y="2975"/>
                </a:lnTo>
                <a:lnTo>
                  <a:pt x="673" y="3080"/>
                </a:lnTo>
                <a:lnTo>
                  <a:pt x="676" y="3092"/>
                </a:lnTo>
                <a:lnTo>
                  <a:pt x="684" y="3099"/>
                </a:lnTo>
                <a:lnTo>
                  <a:pt x="696" y="3102"/>
                </a:lnTo>
                <a:lnTo>
                  <a:pt x="765" y="3102"/>
                </a:lnTo>
                <a:lnTo>
                  <a:pt x="776" y="3099"/>
                </a:lnTo>
                <a:lnTo>
                  <a:pt x="784" y="3092"/>
                </a:lnTo>
                <a:lnTo>
                  <a:pt x="787" y="3080"/>
                </a:lnTo>
                <a:lnTo>
                  <a:pt x="787" y="2975"/>
                </a:lnTo>
                <a:lnTo>
                  <a:pt x="784" y="2964"/>
                </a:lnTo>
                <a:lnTo>
                  <a:pt x="776" y="2955"/>
                </a:lnTo>
                <a:lnTo>
                  <a:pt x="765" y="2952"/>
                </a:lnTo>
                <a:lnTo>
                  <a:pt x="696" y="2952"/>
                </a:lnTo>
                <a:close/>
                <a:moveTo>
                  <a:pt x="696" y="2895"/>
                </a:moveTo>
                <a:lnTo>
                  <a:pt x="765" y="2895"/>
                </a:lnTo>
                <a:lnTo>
                  <a:pt x="786" y="2898"/>
                </a:lnTo>
                <a:lnTo>
                  <a:pt x="806" y="2906"/>
                </a:lnTo>
                <a:lnTo>
                  <a:pt x="821" y="2919"/>
                </a:lnTo>
                <a:lnTo>
                  <a:pt x="834" y="2934"/>
                </a:lnTo>
                <a:lnTo>
                  <a:pt x="842" y="2954"/>
                </a:lnTo>
                <a:lnTo>
                  <a:pt x="845" y="2975"/>
                </a:lnTo>
                <a:lnTo>
                  <a:pt x="845" y="3080"/>
                </a:lnTo>
                <a:lnTo>
                  <a:pt x="842" y="3101"/>
                </a:lnTo>
                <a:lnTo>
                  <a:pt x="834" y="3120"/>
                </a:lnTo>
                <a:lnTo>
                  <a:pt x="821" y="3137"/>
                </a:lnTo>
                <a:lnTo>
                  <a:pt x="806" y="3149"/>
                </a:lnTo>
                <a:lnTo>
                  <a:pt x="786" y="3158"/>
                </a:lnTo>
                <a:lnTo>
                  <a:pt x="765" y="3161"/>
                </a:lnTo>
                <a:lnTo>
                  <a:pt x="696" y="3161"/>
                </a:lnTo>
                <a:lnTo>
                  <a:pt x="674" y="3158"/>
                </a:lnTo>
                <a:lnTo>
                  <a:pt x="655" y="3149"/>
                </a:lnTo>
                <a:lnTo>
                  <a:pt x="638" y="3137"/>
                </a:lnTo>
                <a:lnTo>
                  <a:pt x="626" y="3120"/>
                </a:lnTo>
                <a:lnTo>
                  <a:pt x="618" y="3101"/>
                </a:lnTo>
                <a:lnTo>
                  <a:pt x="615" y="3080"/>
                </a:lnTo>
                <a:lnTo>
                  <a:pt x="615" y="2975"/>
                </a:lnTo>
                <a:lnTo>
                  <a:pt x="618" y="2954"/>
                </a:lnTo>
                <a:lnTo>
                  <a:pt x="626" y="2934"/>
                </a:lnTo>
                <a:lnTo>
                  <a:pt x="638" y="2919"/>
                </a:lnTo>
                <a:lnTo>
                  <a:pt x="655" y="2906"/>
                </a:lnTo>
                <a:lnTo>
                  <a:pt x="674" y="2898"/>
                </a:lnTo>
                <a:lnTo>
                  <a:pt x="696" y="2895"/>
                </a:lnTo>
                <a:close/>
                <a:moveTo>
                  <a:pt x="436" y="2844"/>
                </a:moveTo>
                <a:lnTo>
                  <a:pt x="428" y="2846"/>
                </a:lnTo>
                <a:lnTo>
                  <a:pt x="421" y="2852"/>
                </a:lnTo>
                <a:lnTo>
                  <a:pt x="415" y="2859"/>
                </a:lnTo>
                <a:lnTo>
                  <a:pt x="414" y="2867"/>
                </a:lnTo>
                <a:lnTo>
                  <a:pt x="414" y="3080"/>
                </a:lnTo>
                <a:lnTo>
                  <a:pt x="417" y="3092"/>
                </a:lnTo>
                <a:lnTo>
                  <a:pt x="425" y="3099"/>
                </a:lnTo>
                <a:lnTo>
                  <a:pt x="436" y="3102"/>
                </a:lnTo>
                <a:lnTo>
                  <a:pt x="502" y="3102"/>
                </a:lnTo>
                <a:lnTo>
                  <a:pt x="514" y="3099"/>
                </a:lnTo>
                <a:lnTo>
                  <a:pt x="522" y="3092"/>
                </a:lnTo>
                <a:lnTo>
                  <a:pt x="524" y="3080"/>
                </a:lnTo>
                <a:lnTo>
                  <a:pt x="524" y="2867"/>
                </a:lnTo>
                <a:lnTo>
                  <a:pt x="521" y="2856"/>
                </a:lnTo>
                <a:lnTo>
                  <a:pt x="514" y="2848"/>
                </a:lnTo>
                <a:lnTo>
                  <a:pt x="502" y="2844"/>
                </a:lnTo>
                <a:lnTo>
                  <a:pt x="436" y="2844"/>
                </a:lnTo>
                <a:close/>
                <a:moveTo>
                  <a:pt x="1500" y="2787"/>
                </a:moveTo>
                <a:lnTo>
                  <a:pt x="2435" y="2787"/>
                </a:lnTo>
                <a:lnTo>
                  <a:pt x="2451" y="2789"/>
                </a:lnTo>
                <a:lnTo>
                  <a:pt x="2464" y="2796"/>
                </a:lnTo>
                <a:lnTo>
                  <a:pt x="2475" y="2807"/>
                </a:lnTo>
                <a:lnTo>
                  <a:pt x="2482" y="2820"/>
                </a:lnTo>
                <a:lnTo>
                  <a:pt x="2484" y="2836"/>
                </a:lnTo>
                <a:lnTo>
                  <a:pt x="2482" y="2852"/>
                </a:lnTo>
                <a:lnTo>
                  <a:pt x="2475" y="2865"/>
                </a:lnTo>
                <a:lnTo>
                  <a:pt x="2464" y="2876"/>
                </a:lnTo>
                <a:lnTo>
                  <a:pt x="2451" y="2883"/>
                </a:lnTo>
                <a:lnTo>
                  <a:pt x="2435" y="2885"/>
                </a:lnTo>
                <a:lnTo>
                  <a:pt x="1500" y="2885"/>
                </a:lnTo>
                <a:lnTo>
                  <a:pt x="1485" y="2883"/>
                </a:lnTo>
                <a:lnTo>
                  <a:pt x="1471" y="2876"/>
                </a:lnTo>
                <a:lnTo>
                  <a:pt x="1461" y="2865"/>
                </a:lnTo>
                <a:lnTo>
                  <a:pt x="1454" y="2852"/>
                </a:lnTo>
                <a:lnTo>
                  <a:pt x="1451" y="2836"/>
                </a:lnTo>
                <a:lnTo>
                  <a:pt x="1454" y="2820"/>
                </a:lnTo>
                <a:lnTo>
                  <a:pt x="1461" y="2807"/>
                </a:lnTo>
                <a:lnTo>
                  <a:pt x="1471" y="2796"/>
                </a:lnTo>
                <a:lnTo>
                  <a:pt x="1485" y="2789"/>
                </a:lnTo>
                <a:lnTo>
                  <a:pt x="1500" y="2787"/>
                </a:lnTo>
                <a:close/>
                <a:moveTo>
                  <a:pt x="961" y="2786"/>
                </a:moveTo>
                <a:lnTo>
                  <a:pt x="949" y="2789"/>
                </a:lnTo>
                <a:lnTo>
                  <a:pt x="941" y="2797"/>
                </a:lnTo>
                <a:lnTo>
                  <a:pt x="938" y="2809"/>
                </a:lnTo>
                <a:lnTo>
                  <a:pt x="938" y="3080"/>
                </a:lnTo>
                <a:lnTo>
                  <a:pt x="941" y="3092"/>
                </a:lnTo>
                <a:lnTo>
                  <a:pt x="949" y="3099"/>
                </a:lnTo>
                <a:lnTo>
                  <a:pt x="961" y="3102"/>
                </a:lnTo>
                <a:lnTo>
                  <a:pt x="1025" y="3102"/>
                </a:lnTo>
                <a:lnTo>
                  <a:pt x="1037" y="3099"/>
                </a:lnTo>
                <a:lnTo>
                  <a:pt x="1045" y="3092"/>
                </a:lnTo>
                <a:lnTo>
                  <a:pt x="1048" y="3080"/>
                </a:lnTo>
                <a:lnTo>
                  <a:pt x="1048" y="2809"/>
                </a:lnTo>
                <a:lnTo>
                  <a:pt x="1045" y="2797"/>
                </a:lnTo>
                <a:lnTo>
                  <a:pt x="1037" y="2789"/>
                </a:lnTo>
                <a:lnTo>
                  <a:pt x="1025" y="2786"/>
                </a:lnTo>
                <a:lnTo>
                  <a:pt x="961" y="2786"/>
                </a:lnTo>
                <a:close/>
                <a:moveTo>
                  <a:pt x="961" y="2728"/>
                </a:moveTo>
                <a:lnTo>
                  <a:pt x="1025" y="2728"/>
                </a:lnTo>
                <a:lnTo>
                  <a:pt x="1047" y="2730"/>
                </a:lnTo>
                <a:lnTo>
                  <a:pt x="1066" y="2739"/>
                </a:lnTo>
                <a:lnTo>
                  <a:pt x="1083" y="2751"/>
                </a:lnTo>
                <a:lnTo>
                  <a:pt x="1096" y="2768"/>
                </a:lnTo>
                <a:lnTo>
                  <a:pt x="1104" y="2787"/>
                </a:lnTo>
                <a:lnTo>
                  <a:pt x="1106" y="2809"/>
                </a:lnTo>
                <a:lnTo>
                  <a:pt x="1106" y="3080"/>
                </a:lnTo>
                <a:lnTo>
                  <a:pt x="1104" y="3101"/>
                </a:lnTo>
                <a:lnTo>
                  <a:pt x="1096" y="3120"/>
                </a:lnTo>
                <a:lnTo>
                  <a:pt x="1083" y="3137"/>
                </a:lnTo>
                <a:lnTo>
                  <a:pt x="1066" y="3149"/>
                </a:lnTo>
                <a:lnTo>
                  <a:pt x="1047" y="3158"/>
                </a:lnTo>
                <a:lnTo>
                  <a:pt x="1025" y="3161"/>
                </a:lnTo>
                <a:lnTo>
                  <a:pt x="961" y="3161"/>
                </a:lnTo>
                <a:lnTo>
                  <a:pt x="939" y="3158"/>
                </a:lnTo>
                <a:lnTo>
                  <a:pt x="920" y="3149"/>
                </a:lnTo>
                <a:lnTo>
                  <a:pt x="903" y="3137"/>
                </a:lnTo>
                <a:lnTo>
                  <a:pt x="890" y="3120"/>
                </a:lnTo>
                <a:lnTo>
                  <a:pt x="882" y="3101"/>
                </a:lnTo>
                <a:lnTo>
                  <a:pt x="880" y="3080"/>
                </a:lnTo>
                <a:lnTo>
                  <a:pt x="880" y="2809"/>
                </a:lnTo>
                <a:lnTo>
                  <a:pt x="882" y="2787"/>
                </a:lnTo>
                <a:lnTo>
                  <a:pt x="890" y="2768"/>
                </a:lnTo>
                <a:lnTo>
                  <a:pt x="903" y="2751"/>
                </a:lnTo>
                <a:lnTo>
                  <a:pt x="920" y="2739"/>
                </a:lnTo>
                <a:lnTo>
                  <a:pt x="939" y="2730"/>
                </a:lnTo>
                <a:lnTo>
                  <a:pt x="961" y="2728"/>
                </a:lnTo>
                <a:close/>
                <a:moveTo>
                  <a:pt x="423" y="2688"/>
                </a:moveTo>
                <a:lnTo>
                  <a:pt x="413" y="2690"/>
                </a:lnTo>
                <a:lnTo>
                  <a:pt x="406" y="2695"/>
                </a:lnTo>
                <a:lnTo>
                  <a:pt x="401" y="2702"/>
                </a:lnTo>
                <a:lnTo>
                  <a:pt x="399" y="2711"/>
                </a:lnTo>
                <a:lnTo>
                  <a:pt x="401" y="2721"/>
                </a:lnTo>
                <a:lnTo>
                  <a:pt x="406" y="2728"/>
                </a:lnTo>
                <a:lnTo>
                  <a:pt x="413" y="2733"/>
                </a:lnTo>
                <a:lnTo>
                  <a:pt x="423" y="2734"/>
                </a:lnTo>
                <a:lnTo>
                  <a:pt x="431" y="2733"/>
                </a:lnTo>
                <a:lnTo>
                  <a:pt x="438" y="2728"/>
                </a:lnTo>
                <a:lnTo>
                  <a:pt x="444" y="2721"/>
                </a:lnTo>
                <a:lnTo>
                  <a:pt x="446" y="2711"/>
                </a:lnTo>
                <a:lnTo>
                  <a:pt x="444" y="2702"/>
                </a:lnTo>
                <a:lnTo>
                  <a:pt x="438" y="2695"/>
                </a:lnTo>
                <a:lnTo>
                  <a:pt x="431" y="2690"/>
                </a:lnTo>
                <a:lnTo>
                  <a:pt x="423" y="2688"/>
                </a:lnTo>
                <a:close/>
                <a:moveTo>
                  <a:pt x="804" y="2687"/>
                </a:moveTo>
                <a:lnTo>
                  <a:pt x="794" y="2689"/>
                </a:lnTo>
                <a:lnTo>
                  <a:pt x="787" y="2694"/>
                </a:lnTo>
                <a:lnTo>
                  <a:pt x="782" y="2702"/>
                </a:lnTo>
                <a:lnTo>
                  <a:pt x="781" y="2710"/>
                </a:lnTo>
                <a:lnTo>
                  <a:pt x="782" y="2720"/>
                </a:lnTo>
                <a:lnTo>
                  <a:pt x="787" y="2727"/>
                </a:lnTo>
                <a:lnTo>
                  <a:pt x="794" y="2732"/>
                </a:lnTo>
                <a:lnTo>
                  <a:pt x="804" y="2734"/>
                </a:lnTo>
                <a:lnTo>
                  <a:pt x="813" y="2732"/>
                </a:lnTo>
                <a:lnTo>
                  <a:pt x="820" y="2727"/>
                </a:lnTo>
                <a:lnTo>
                  <a:pt x="826" y="2720"/>
                </a:lnTo>
                <a:lnTo>
                  <a:pt x="827" y="2710"/>
                </a:lnTo>
                <a:lnTo>
                  <a:pt x="826" y="2702"/>
                </a:lnTo>
                <a:lnTo>
                  <a:pt x="820" y="2694"/>
                </a:lnTo>
                <a:lnTo>
                  <a:pt x="813" y="2689"/>
                </a:lnTo>
                <a:lnTo>
                  <a:pt x="804" y="2687"/>
                </a:lnTo>
                <a:close/>
                <a:moveTo>
                  <a:pt x="638" y="2522"/>
                </a:moveTo>
                <a:lnTo>
                  <a:pt x="629" y="2523"/>
                </a:lnTo>
                <a:lnTo>
                  <a:pt x="622" y="2528"/>
                </a:lnTo>
                <a:lnTo>
                  <a:pt x="616" y="2535"/>
                </a:lnTo>
                <a:lnTo>
                  <a:pt x="614" y="2545"/>
                </a:lnTo>
                <a:lnTo>
                  <a:pt x="616" y="2554"/>
                </a:lnTo>
                <a:lnTo>
                  <a:pt x="622" y="2562"/>
                </a:lnTo>
                <a:lnTo>
                  <a:pt x="629" y="2567"/>
                </a:lnTo>
                <a:lnTo>
                  <a:pt x="638" y="2568"/>
                </a:lnTo>
                <a:lnTo>
                  <a:pt x="648" y="2567"/>
                </a:lnTo>
                <a:lnTo>
                  <a:pt x="655" y="2562"/>
                </a:lnTo>
                <a:lnTo>
                  <a:pt x="659" y="2554"/>
                </a:lnTo>
                <a:lnTo>
                  <a:pt x="661" y="2545"/>
                </a:lnTo>
                <a:lnTo>
                  <a:pt x="659" y="2535"/>
                </a:lnTo>
                <a:lnTo>
                  <a:pt x="655" y="2528"/>
                </a:lnTo>
                <a:lnTo>
                  <a:pt x="648" y="2523"/>
                </a:lnTo>
                <a:lnTo>
                  <a:pt x="638" y="2522"/>
                </a:lnTo>
                <a:close/>
                <a:moveTo>
                  <a:pt x="1500" y="2517"/>
                </a:moveTo>
                <a:lnTo>
                  <a:pt x="2435" y="2517"/>
                </a:lnTo>
                <a:lnTo>
                  <a:pt x="2451" y="2520"/>
                </a:lnTo>
                <a:lnTo>
                  <a:pt x="2464" y="2526"/>
                </a:lnTo>
                <a:lnTo>
                  <a:pt x="2475" y="2536"/>
                </a:lnTo>
                <a:lnTo>
                  <a:pt x="2482" y="2550"/>
                </a:lnTo>
                <a:lnTo>
                  <a:pt x="2484" y="2566"/>
                </a:lnTo>
                <a:lnTo>
                  <a:pt x="2482" y="2582"/>
                </a:lnTo>
                <a:lnTo>
                  <a:pt x="2475" y="2595"/>
                </a:lnTo>
                <a:lnTo>
                  <a:pt x="2464" y="2606"/>
                </a:lnTo>
                <a:lnTo>
                  <a:pt x="2451" y="2613"/>
                </a:lnTo>
                <a:lnTo>
                  <a:pt x="2435" y="2615"/>
                </a:lnTo>
                <a:lnTo>
                  <a:pt x="1500" y="2615"/>
                </a:lnTo>
                <a:lnTo>
                  <a:pt x="1485" y="2613"/>
                </a:lnTo>
                <a:lnTo>
                  <a:pt x="1471" y="2606"/>
                </a:lnTo>
                <a:lnTo>
                  <a:pt x="1461" y="2595"/>
                </a:lnTo>
                <a:lnTo>
                  <a:pt x="1454" y="2582"/>
                </a:lnTo>
                <a:lnTo>
                  <a:pt x="1451" y="2566"/>
                </a:lnTo>
                <a:lnTo>
                  <a:pt x="1454" y="2550"/>
                </a:lnTo>
                <a:lnTo>
                  <a:pt x="1461" y="2536"/>
                </a:lnTo>
                <a:lnTo>
                  <a:pt x="1471" y="2526"/>
                </a:lnTo>
                <a:lnTo>
                  <a:pt x="1485" y="2520"/>
                </a:lnTo>
                <a:lnTo>
                  <a:pt x="1500" y="2517"/>
                </a:lnTo>
                <a:close/>
                <a:moveTo>
                  <a:pt x="1177" y="2313"/>
                </a:moveTo>
                <a:lnTo>
                  <a:pt x="1168" y="2316"/>
                </a:lnTo>
                <a:lnTo>
                  <a:pt x="1160" y="2321"/>
                </a:lnTo>
                <a:lnTo>
                  <a:pt x="1155" y="2328"/>
                </a:lnTo>
                <a:lnTo>
                  <a:pt x="1153" y="2336"/>
                </a:lnTo>
                <a:lnTo>
                  <a:pt x="1155" y="2346"/>
                </a:lnTo>
                <a:lnTo>
                  <a:pt x="1160" y="2353"/>
                </a:lnTo>
                <a:lnTo>
                  <a:pt x="1168" y="2358"/>
                </a:lnTo>
                <a:lnTo>
                  <a:pt x="1177" y="2361"/>
                </a:lnTo>
                <a:lnTo>
                  <a:pt x="1187" y="2358"/>
                </a:lnTo>
                <a:lnTo>
                  <a:pt x="1194" y="2353"/>
                </a:lnTo>
                <a:lnTo>
                  <a:pt x="1198" y="2346"/>
                </a:lnTo>
                <a:lnTo>
                  <a:pt x="1200" y="2336"/>
                </a:lnTo>
                <a:lnTo>
                  <a:pt x="1198" y="2328"/>
                </a:lnTo>
                <a:lnTo>
                  <a:pt x="1194" y="2321"/>
                </a:lnTo>
                <a:lnTo>
                  <a:pt x="1187" y="2316"/>
                </a:lnTo>
                <a:lnTo>
                  <a:pt x="1177" y="2313"/>
                </a:lnTo>
                <a:close/>
                <a:moveTo>
                  <a:pt x="1177" y="2256"/>
                </a:moveTo>
                <a:lnTo>
                  <a:pt x="1199" y="2258"/>
                </a:lnTo>
                <a:lnTo>
                  <a:pt x="1218" y="2266"/>
                </a:lnTo>
                <a:lnTo>
                  <a:pt x="1235" y="2279"/>
                </a:lnTo>
                <a:lnTo>
                  <a:pt x="1247" y="2296"/>
                </a:lnTo>
                <a:lnTo>
                  <a:pt x="1256" y="2316"/>
                </a:lnTo>
                <a:lnTo>
                  <a:pt x="1259" y="2336"/>
                </a:lnTo>
                <a:lnTo>
                  <a:pt x="1256" y="2358"/>
                </a:lnTo>
                <a:lnTo>
                  <a:pt x="1247" y="2378"/>
                </a:lnTo>
                <a:lnTo>
                  <a:pt x="1235" y="2394"/>
                </a:lnTo>
                <a:lnTo>
                  <a:pt x="1218" y="2408"/>
                </a:lnTo>
                <a:lnTo>
                  <a:pt x="1199" y="2415"/>
                </a:lnTo>
                <a:lnTo>
                  <a:pt x="1177" y="2418"/>
                </a:lnTo>
                <a:lnTo>
                  <a:pt x="1160" y="2417"/>
                </a:lnTo>
                <a:lnTo>
                  <a:pt x="1146" y="2412"/>
                </a:lnTo>
                <a:lnTo>
                  <a:pt x="879" y="2679"/>
                </a:lnTo>
                <a:lnTo>
                  <a:pt x="883" y="2694"/>
                </a:lnTo>
                <a:lnTo>
                  <a:pt x="885" y="2710"/>
                </a:lnTo>
                <a:lnTo>
                  <a:pt x="882" y="2732"/>
                </a:lnTo>
                <a:lnTo>
                  <a:pt x="874" y="2751"/>
                </a:lnTo>
                <a:lnTo>
                  <a:pt x="861" y="2768"/>
                </a:lnTo>
                <a:lnTo>
                  <a:pt x="844" y="2781"/>
                </a:lnTo>
                <a:lnTo>
                  <a:pt x="826" y="2789"/>
                </a:lnTo>
                <a:lnTo>
                  <a:pt x="804" y="2792"/>
                </a:lnTo>
                <a:lnTo>
                  <a:pt x="782" y="2789"/>
                </a:lnTo>
                <a:lnTo>
                  <a:pt x="763" y="2781"/>
                </a:lnTo>
                <a:lnTo>
                  <a:pt x="746" y="2768"/>
                </a:lnTo>
                <a:lnTo>
                  <a:pt x="733" y="2751"/>
                </a:lnTo>
                <a:lnTo>
                  <a:pt x="725" y="2732"/>
                </a:lnTo>
                <a:lnTo>
                  <a:pt x="722" y="2710"/>
                </a:lnTo>
                <a:lnTo>
                  <a:pt x="724" y="2694"/>
                </a:lnTo>
                <a:lnTo>
                  <a:pt x="729" y="2678"/>
                </a:lnTo>
                <a:lnTo>
                  <a:pt x="672" y="2619"/>
                </a:lnTo>
                <a:lnTo>
                  <a:pt x="655" y="2624"/>
                </a:lnTo>
                <a:lnTo>
                  <a:pt x="638" y="2627"/>
                </a:lnTo>
                <a:lnTo>
                  <a:pt x="623" y="2624"/>
                </a:lnTo>
                <a:lnTo>
                  <a:pt x="609" y="2620"/>
                </a:lnTo>
                <a:lnTo>
                  <a:pt x="596" y="2614"/>
                </a:lnTo>
                <a:lnTo>
                  <a:pt x="499" y="2685"/>
                </a:lnTo>
                <a:lnTo>
                  <a:pt x="502" y="2698"/>
                </a:lnTo>
                <a:lnTo>
                  <a:pt x="503" y="2711"/>
                </a:lnTo>
                <a:lnTo>
                  <a:pt x="501" y="2731"/>
                </a:lnTo>
                <a:lnTo>
                  <a:pt x="495" y="2749"/>
                </a:lnTo>
                <a:lnTo>
                  <a:pt x="483" y="2765"/>
                </a:lnTo>
                <a:lnTo>
                  <a:pt x="470" y="2777"/>
                </a:lnTo>
                <a:lnTo>
                  <a:pt x="453" y="2787"/>
                </a:lnTo>
                <a:lnTo>
                  <a:pt x="502" y="2787"/>
                </a:lnTo>
                <a:lnTo>
                  <a:pt x="523" y="2790"/>
                </a:lnTo>
                <a:lnTo>
                  <a:pt x="543" y="2797"/>
                </a:lnTo>
                <a:lnTo>
                  <a:pt x="559" y="2811"/>
                </a:lnTo>
                <a:lnTo>
                  <a:pt x="571" y="2827"/>
                </a:lnTo>
                <a:lnTo>
                  <a:pt x="580" y="2846"/>
                </a:lnTo>
                <a:lnTo>
                  <a:pt x="583" y="2867"/>
                </a:lnTo>
                <a:lnTo>
                  <a:pt x="583" y="3080"/>
                </a:lnTo>
                <a:lnTo>
                  <a:pt x="580" y="3101"/>
                </a:lnTo>
                <a:lnTo>
                  <a:pt x="571" y="3120"/>
                </a:lnTo>
                <a:lnTo>
                  <a:pt x="559" y="3137"/>
                </a:lnTo>
                <a:lnTo>
                  <a:pt x="543" y="3149"/>
                </a:lnTo>
                <a:lnTo>
                  <a:pt x="523" y="3158"/>
                </a:lnTo>
                <a:lnTo>
                  <a:pt x="502" y="3161"/>
                </a:lnTo>
                <a:lnTo>
                  <a:pt x="436" y="3161"/>
                </a:lnTo>
                <a:lnTo>
                  <a:pt x="415" y="3158"/>
                </a:lnTo>
                <a:lnTo>
                  <a:pt x="395" y="3149"/>
                </a:lnTo>
                <a:lnTo>
                  <a:pt x="380" y="3137"/>
                </a:lnTo>
                <a:lnTo>
                  <a:pt x="367" y="3120"/>
                </a:lnTo>
                <a:lnTo>
                  <a:pt x="359" y="3101"/>
                </a:lnTo>
                <a:lnTo>
                  <a:pt x="356" y="3080"/>
                </a:lnTo>
                <a:lnTo>
                  <a:pt x="356" y="2867"/>
                </a:lnTo>
                <a:lnTo>
                  <a:pt x="359" y="2848"/>
                </a:lnTo>
                <a:lnTo>
                  <a:pt x="366" y="2829"/>
                </a:lnTo>
                <a:lnTo>
                  <a:pt x="378" y="2813"/>
                </a:lnTo>
                <a:lnTo>
                  <a:pt x="392" y="2800"/>
                </a:lnTo>
                <a:lnTo>
                  <a:pt x="410" y="2792"/>
                </a:lnTo>
                <a:lnTo>
                  <a:pt x="391" y="2787"/>
                </a:lnTo>
                <a:lnTo>
                  <a:pt x="375" y="2777"/>
                </a:lnTo>
                <a:lnTo>
                  <a:pt x="361" y="2765"/>
                </a:lnTo>
                <a:lnTo>
                  <a:pt x="350" y="2749"/>
                </a:lnTo>
                <a:lnTo>
                  <a:pt x="343" y="2731"/>
                </a:lnTo>
                <a:lnTo>
                  <a:pt x="341" y="2711"/>
                </a:lnTo>
                <a:lnTo>
                  <a:pt x="344" y="2689"/>
                </a:lnTo>
                <a:lnTo>
                  <a:pt x="352" y="2671"/>
                </a:lnTo>
                <a:lnTo>
                  <a:pt x="365" y="2654"/>
                </a:lnTo>
                <a:lnTo>
                  <a:pt x="381" y="2641"/>
                </a:lnTo>
                <a:lnTo>
                  <a:pt x="401" y="2633"/>
                </a:lnTo>
                <a:lnTo>
                  <a:pt x="423" y="2630"/>
                </a:lnTo>
                <a:lnTo>
                  <a:pt x="443" y="2633"/>
                </a:lnTo>
                <a:lnTo>
                  <a:pt x="461" y="2640"/>
                </a:lnTo>
                <a:lnTo>
                  <a:pt x="561" y="2568"/>
                </a:lnTo>
                <a:lnTo>
                  <a:pt x="558" y="2556"/>
                </a:lnTo>
                <a:lnTo>
                  <a:pt x="557" y="2545"/>
                </a:lnTo>
                <a:lnTo>
                  <a:pt x="560" y="2523"/>
                </a:lnTo>
                <a:lnTo>
                  <a:pt x="568" y="2504"/>
                </a:lnTo>
                <a:lnTo>
                  <a:pt x="581" y="2487"/>
                </a:lnTo>
                <a:lnTo>
                  <a:pt x="597" y="2475"/>
                </a:lnTo>
                <a:lnTo>
                  <a:pt x="616" y="2466"/>
                </a:lnTo>
                <a:lnTo>
                  <a:pt x="638" y="2463"/>
                </a:lnTo>
                <a:lnTo>
                  <a:pt x="659" y="2466"/>
                </a:lnTo>
                <a:lnTo>
                  <a:pt x="679" y="2475"/>
                </a:lnTo>
                <a:lnTo>
                  <a:pt x="696" y="2487"/>
                </a:lnTo>
                <a:lnTo>
                  <a:pt x="708" y="2504"/>
                </a:lnTo>
                <a:lnTo>
                  <a:pt x="717" y="2523"/>
                </a:lnTo>
                <a:lnTo>
                  <a:pt x="720" y="2545"/>
                </a:lnTo>
                <a:lnTo>
                  <a:pt x="718" y="2562"/>
                </a:lnTo>
                <a:lnTo>
                  <a:pt x="713" y="2578"/>
                </a:lnTo>
                <a:lnTo>
                  <a:pt x="770" y="2636"/>
                </a:lnTo>
                <a:lnTo>
                  <a:pt x="787" y="2631"/>
                </a:lnTo>
                <a:lnTo>
                  <a:pt x="804" y="2629"/>
                </a:lnTo>
                <a:lnTo>
                  <a:pt x="821" y="2631"/>
                </a:lnTo>
                <a:lnTo>
                  <a:pt x="838" y="2637"/>
                </a:lnTo>
                <a:lnTo>
                  <a:pt x="1104" y="2372"/>
                </a:lnTo>
                <a:lnTo>
                  <a:pt x="1098" y="2355"/>
                </a:lnTo>
                <a:lnTo>
                  <a:pt x="1096" y="2336"/>
                </a:lnTo>
                <a:lnTo>
                  <a:pt x="1099" y="2316"/>
                </a:lnTo>
                <a:lnTo>
                  <a:pt x="1107" y="2296"/>
                </a:lnTo>
                <a:lnTo>
                  <a:pt x="1120" y="2279"/>
                </a:lnTo>
                <a:lnTo>
                  <a:pt x="1136" y="2266"/>
                </a:lnTo>
                <a:lnTo>
                  <a:pt x="1155" y="2258"/>
                </a:lnTo>
                <a:lnTo>
                  <a:pt x="1177" y="2256"/>
                </a:lnTo>
                <a:close/>
                <a:moveTo>
                  <a:pt x="1500" y="2246"/>
                </a:moveTo>
                <a:lnTo>
                  <a:pt x="2435" y="2246"/>
                </a:lnTo>
                <a:lnTo>
                  <a:pt x="2451" y="2250"/>
                </a:lnTo>
                <a:lnTo>
                  <a:pt x="2464" y="2257"/>
                </a:lnTo>
                <a:lnTo>
                  <a:pt x="2475" y="2267"/>
                </a:lnTo>
                <a:lnTo>
                  <a:pt x="2482" y="2281"/>
                </a:lnTo>
                <a:lnTo>
                  <a:pt x="2484" y="2297"/>
                </a:lnTo>
                <a:lnTo>
                  <a:pt x="2482" y="2311"/>
                </a:lnTo>
                <a:lnTo>
                  <a:pt x="2475" y="2325"/>
                </a:lnTo>
                <a:lnTo>
                  <a:pt x="2464" y="2336"/>
                </a:lnTo>
                <a:lnTo>
                  <a:pt x="2451" y="2343"/>
                </a:lnTo>
                <a:lnTo>
                  <a:pt x="2435" y="2346"/>
                </a:lnTo>
                <a:lnTo>
                  <a:pt x="1500" y="2346"/>
                </a:lnTo>
                <a:lnTo>
                  <a:pt x="1485" y="2343"/>
                </a:lnTo>
                <a:lnTo>
                  <a:pt x="1471" y="2336"/>
                </a:lnTo>
                <a:lnTo>
                  <a:pt x="1461" y="2325"/>
                </a:lnTo>
                <a:lnTo>
                  <a:pt x="1454" y="2311"/>
                </a:lnTo>
                <a:lnTo>
                  <a:pt x="1451" y="2297"/>
                </a:lnTo>
                <a:lnTo>
                  <a:pt x="1454" y="2281"/>
                </a:lnTo>
                <a:lnTo>
                  <a:pt x="1461" y="2267"/>
                </a:lnTo>
                <a:lnTo>
                  <a:pt x="1471" y="2257"/>
                </a:lnTo>
                <a:lnTo>
                  <a:pt x="1485" y="2250"/>
                </a:lnTo>
                <a:lnTo>
                  <a:pt x="1500" y="2246"/>
                </a:lnTo>
                <a:close/>
                <a:moveTo>
                  <a:pt x="363" y="1977"/>
                </a:moveTo>
                <a:lnTo>
                  <a:pt x="2441" y="1977"/>
                </a:lnTo>
                <a:lnTo>
                  <a:pt x="2457" y="1979"/>
                </a:lnTo>
                <a:lnTo>
                  <a:pt x="2470" y="1987"/>
                </a:lnTo>
                <a:lnTo>
                  <a:pt x="2481" y="1997"/>
                </a:lnTo>
                <a:lnTo>
                  <a:pt x="2487" y="2011"/>
                </a:lnTo>
                <a:lnTo>
                  <a:pt x="2490" y="2026"/>
                </a:lnTo>
                <a:lnTo>
                  <a:pt x="2487" y="2042"/>
                </a:lnTo>
                <a:lnTo>
                  <a:pt x="2481" y="2056"/>
                </a:lnTo>
                <a:lnTo>
                  <a:pt x="2470" y="2066"/>
                </a:lnTo>
                <a:lnTo>
                  <a:pt x="2457" y="2073"/>
                </a:lnTo>
                <a:lnTo>
                  <a:pt x="2441" y="2076"/>
                </a:lnTo>
                <a:lnTo>
                  <a:pt x="363" y="2076"/>
                </a:lnTo>
                <a:lnTo>
                  <a:pt x="347" y="2073"/>
                </a:lnTo>
                <a:lnTo>
                  <a:pt x="334" y="2066"/>
                </a:lnTo>
                <a:lnTo>
                  <a:pt x="323" y="2056"/>
                </a:lnTo>
                <a:lnTo>
                  <a:pt x="316" y="2042"/>
                </a:lnTo>
                <a:lnTo>
                  <a:pt x="314" y="2026"/>
                </a:lnTo>
                <a:lnTo>
                  <a:pt x="316" y="2011"/>
                </a:lnTo>
                <a:lnTo>
                  <a:pt x="323" y="1997"/>
                </a:lnTo>
                <a:lnTo>
                  <a:pt x="334" y="1987"/>
                </a:lnTo>
                <a:lnTo>
                  <a:pt x="347" y="1979"/>
                </a:lnTo>
                <a:lnTo>
                  <a:pt x="363" y="1977"/>
                </a:lnTo>
                <a:close/>
                <a:moveTo>
                  <a:pt x="363" y="1707"/>
                </a:moveTo>
                <a:lnTo>
                  <a:pt x="2441" y="1707"/>
                </a:lnTo>
                <a:lnTo>
                  <a:pt x="2457" y="1709"/>
                </a:lnTo>
                <a:lnTo>
                  <a:pt x="2470" y="1716"/>
                </a:lnTo>
                <a:lnTo>
                  <a:pt x="2481" y="1727"/>
                </a:lnTo>
                <a:lnTo>
                  <a:pt x="2487" y="1741"/>
                </a:lnTo>
                <a:lnTo>
                  <a:pt x="2490" y="1756"/>
                </a:lnTo>
                <a:lnTo>
                  <a:pt x="2487" y="1772"/>
                </a:lnTo>
                <a:lnTo>
                  <a:pt x="2481" y="1786"/>
                </a:lnTo>
                <a:lnTo>
                  <a:pt x="2470" y="1796"/>
                </a:lnTo>
                <a:lnTo>
                  <a:pt x="2457" y="1803"/>
                </a:lnTo>
                <a:lnTo>
                  <a:pt x="2441" y="1805"/>
                </a:lnTo>
                <a:lnTo>
                  <a:pt x="363" y="1805"/>
                </a:lnTo>
                <a:lnTo>
                  <a:pt x="347" y="1803"/>
                </a:lnTo>
                <a:lnTo>
                  <a:pt x="334" y="1796"/>
                </a:lnTo>
                <a:lnTo>
                  <a:pt x="323" y="1786"/>
                </a:lnTo>
                <a:lnTo>
                  <a:pt x="316" y="1772"/>
                </a:lnTo>
                <a:lnTo>
                  <a:pt x="314" y="1756"/>
                </a:lnTo>
                <a:lnTo>
                  <a:pt x="316" y="1741"/>
                </a:lnTo>
                <a:lnTo>
                  <a:pt x="323" y="1727"/>
                </a:lnTo>
                <a:lnTo>
                  <a:pt x="334" y="1716"/>
                </a:lnTo>
                <a:lnTo>
                  <a:pt x="347" y="1709"/>
                </a:lnTo>
                <a:lnTo>
                  <a:pt x="363" y="1707"/>
                </a:lnTo>
                <a:close/>
                <a:moveTo>
                  <a:pt x="363" y="1437"/>
                </a:moveTo>
                <a:lnTo>
                  <a:pt x="2441" y="1437"/>
                </a:lnTo>
                <a:lnTo>
                  <a:pt x="2457" y="1440"/>
                </a:lnTo>
                <a:lnTo>
                  <a:pt x="2470" y="1446"/>
                </a:lnTo>
                <a:lnTo>
                  <a:pt x="2481" y="1457"/>
                </a:lnTo>
                <a:lnTo>
                  <a:pt x="2487" y="1470"/>
                </a:lnTo>
                <a:lnTo>
                  <a:pt x="2490" y="1486"/>
                </a:lnTo>
                <a:lnTo>
                  <a:pt x="2487" y="1502"/>
                </a:lnTo>
                <a:lnTo>
                  <a:pt x="2481" y="1515"/>
                </a:lnTo>
                <a:lnTo>
                  <a:pt x="2470" y="1526"/>
                </a:lnTo>
                <a:lnTo>
                  <a:pt x="2457" y="1533"/>
                </a:lnTo>
                <a:lnTo>
                  <a:pt x="2441" y="1535"/>
                </a:lnTo>
                <a:lnTo>
                  <a:pt x="363" y="1535"/>
                </a:lnTo>
                <a:lnTo>
                  <a:pt x="347" y="1533"/>
                </a:lnTo>
                <a:lnTo>
                  <a:pt x="334" y="1526"/>
                </a:lnTo>
                <a:lnTo>
                  <a:pt x="323" y="1515"/>
                </a:lnTo>
                <a:lnTo>
                  <a:pt x="316" y="1502"/>
                </a:lnTo>
                <a:lnTo>
                  <a:pt x="314" y="1486"/>
                </a:lnTo>
                <a:lnTo>
                  <a:pt x="316" y="1470"/>
                </a:lnTo>
                <a:lnTo>
                  <a:pt x="323" y="1457"/>
                </a:lnTo>
                <a:lnTo>
                  <a:pt x="334" y="1446"/>
                </a:lnTo>
                <a:lnTo>
                  <a:pt x="347" y="1440"/>
                </a:lnTo>
                <a:lnTo>
                  <a:pt x="363" y="1437"/>
                </a:lnTo>
                <a:close/>
                <a:moveTo>
                  <a:pt x="363" y="1168"/>
                </a:moveTo>
                <a:lnTo>
                  <a:pt x="1297" y="1168"/>
                </a:lnTo>
                <a:lnTo>
                  <a:pt x="1313" y="1170"/>
                </a:lnTo>
                <a:lnTo>
                  <a:pt x="1327" y="1177"/>
                </a:lnTo>
                <a:lnTo>
                  <a:pt x="1337" y="1188"/>
                </a:lnTo>
                <a:lnTo>
                  <a:pt x="1345" y="1201"/>
                </a:lnTo>
                <a:lnTo>
                  <a:pt x="1347" y="1217"/>
                </a:lnTo>
                <a:lnTo>
                  <a:pt x="1345" y="1232"/>
                </a:lnTo>
                <a:lnTo>
                  <a:pt x="1337" y="1245"/>
                </a:lnTo>
                <a:lnTo>
                  <a:pt x="1327" y="1257"/>
                </a:lnTo>
                <a:lnTo>
                  <a:pt x="1313" y="1263"/>
                </a:lnTo>
                <a:lnTo>
                  <a:pt x="1297" y="1266"/>
                </a:lnTo>
                <a:lnTo>
                  <a:pt x="363" y="1266"/>
                </a:lnTo>
                <a:lnTo>
                  <a:pt x="347" y="1263"/>
                </a:lnTo>
                <a:lnTo>
                  <a:pt x="334" y="1257"/>
                </a:lnTo>
                <a:lnTo>
                  <a:pt x="323" y="1245"/>
                </a:lnTo>
                <a:lnTo>
                  <a:pt x="316" y="1232"/>
                </a:lnTo>
                <a:lnTo>
                  <a:pt x="314" y="1217"/>
                </a:lnTo>
                <a:lnTo>
                  <a:pt x="316" y="1201"/>
                </a:lnTo>
                <a:lnTo>
                  <a:pt x="323" y="1188"/>
                </a:lnTo>
                <a:lnTo>
                  <a:pt x="334" y="1177"/>
                </a:lnTo>
                <a:lnTo>
                  <a:pt x="347" y="1170"/>
                </a:lnTo>
                <a:lnTo>
                  <a:pt x="363" y="1168"/>
                </a:lnTo>
                <a:close/>
                <a:moveTo>
                  <a:pt x="363" y="898"/>
                </a:moveTo>
                <a:lnTo>
                  <a:pt x="1297" y="898"/>
                </a:lnTo>
                <a:lnTo>
                  <a:pt x="1313" y="900"/>
                </a:lnTo>
                <a:lnTo>
                  <a:pt x="1327" y="907"/>
                </a:lnTo>
                <a:lnTo>
                  <a:pt x="1337" y="917"/>
                </a:lnTo>
                <a:lnTo>
                  <a:pt x="1345" y="931"/>
                </a:lnTo>
                <a:lnTo>
                  <a:pt x="1347" y="947"/>
                </a:lnTo>
                <a:lnTo>
                  <a:pt x="1345" y="962"/>
                </a:lnTo>
                <a:lnTo>
                  <a:pt x="1337" y="976"/>
                </a:lnTo>
                <a:lnTo>
                  <a:pt x="1327" y="987"/>
                </a:lnTo>
                <a:lnTo>
                  <a:pt x="1313" y="994"/>
                </a:lnTo>
                <a:lnTo>
                  <a:pt x="1297" y="996"/>
                </a:lnTo>
                <a:lnTo>
                  <a:pt x="363" y="996"/>
                </a:lnTo>
                <a:lnTo>
                  <a:pt x="347" y="994"/>
                </a:lnTo>
                <a:lnTo>
                  <a:pt x="334" y="987"/>
                </a:lnTo>
                <a:lnTo>
                  <a:pt x="323" y="976"/>
                </a:lnTo>
                <a:lnTo>
                  <a:pt x="316" y="962"/>
                </a:lnTo>
                <a:lnTo>
                  <a:pt x="314" y="947"/>
                </a:lnTo>
                <a:lnTo>
                  <a:pt x="316" y="931"/>
                </a:lnTo>
                <a:lnTo>
                  <a:pt x="323" y="917"/>
                </a:lnTo>
                <a:lnTo>
                  <a:pt x="334" y="907"/>
                </a:lnTo>
                <a:lnTo>
                  <a:pt x="347" y="900"/>
                </a:lnTo>
                <a:lnTo>
                  <a:pt x="363" y="898"/>
                </a:lnTo>
                <a:close/>
                <a:moveTo>
                  <a:pt x="363" y="627"/>
                </a:moveTo>
                <a:lnTo>
                  <a:pt x="1297" y="627"/>
                </a:lnTo>
                <a:lnTo>
                  <a:pt x="1313" y="629"/>
                </a:lnTo>
                <a:lnTo>
                  <a:pt x="1327" y="637"/>
                </a:lnTo>
                <a:lnTo>
                  <a:pt x="1337" y="647"/>
                </a:lnTo>
                <a:lnTo>
                  <a:pt x="1345" y="661"/>
                </a:lnTo>
                <a:lnTo>
                  <a:pt x="1347" y="677"/>
                </a:lnTo>
                <a:lnTo>
                  <a:pt x="1345" y="692"/>
                </a:lnTo>
                <a:lnTo>
                  <a:pt x="1337" y="706"/>
                </a:lnTo>
                <a:lnTo>
                  <a:pt x="1327" y="716"/>
                </a:lnTo>
                <a:lnTo>
                  <a:pt x="1313" y="724"/>
                </a:lnTo>
                <a:lnTo>
                  <a:pt x="1297" y="726"/>
                </a:lnTo>
                <a:lnTo>
                  <a:pt x="363" y="726"/>
                </a:lnTo>
                <a:lnTo>
                  <a:pt x="347" y="724"/>
                </a:lnTo>
                <a:lnTo>
                  <a:pt x="334" y="716"/>
                </a:lnTo>
                <a:lnTo>
                  <a:pt x="323" y="706"/>
                </a:lnTo>
                <a:lnTo>
                  <a:pt x="316" y="692"/>
                </a:lnTo>
                <a:lnTo>
                  <a:pt x="314" y="677"/>
                </a:lnTo>
                <a:lnTo>
                  <a:pt x="316" y="661"/>
                </a:lnTo>
                <a:lnTo>
                  <a:pt x="323" y="647"/>
                </a:lnTo>
                <a:lnTo>
                  <a:pt x="334" y="637"/>
                </a:lnTo>
                <a:lnTo>
                  <a:pt x="347" y="629"/>
                </a:lnTo>
                <a:lnTo>
                  <a:pt x="363" y="627"/>
                </a:lnTo>
                <a:close/>
                <a:moveTo>
                  <a:pt x="1957" y="514"/>
                </a:moveTo>
                <a:lnTo>
                  <a:pt x="1915" y="522"/>
                </a:lnTo>
                <a:lnTo>
                  <a:pt x="1874" y="534"/>
                </a:lnTo>
                <a:lnTo>
                  <a:pt x="1836" y="551"/>
                </a:lnTo>
                <a:lnTo>
                  <a:pt x="1802" y="574"/>
                </a:lnTo>
                <a:lnTo>
                  <a:pt x="1770" y="600"/>
                </a:lnTo>
                <a:lnTo>
                  <a:pt x="1743" y="630"/>
                </a:lnTo>
                <a:lnTo>
                  <a:pt x="1719" y="664"/>
                </a:lnTo>
                <a:lnTo>
                  <a:pt x="1700" y="701"/>
                </a:lnTo>
                <a:lnTo>
                  <a:pt x="1687" y="739"/>
                </a:lnTo>
                <a:lnTo>
                  <a:pt x="1677" y="781"/>
                </a:lnTo>
                <a:lnTo>
                  <a:pt x="1675" y="824"/>
                </a:lnTo>
                <a:lnTo>
                  <a:pt x="1677" y="867"/>
                </a:lnTo>
                <a:lnTo>
                  <a:pt x="1686" y="907"/>
                </a:lnTo>
                <a:lnTo>
                  <a:pt x="1699" y="946"/>
                </a:lnTo>
                <a:lnTo>
                  <a:pt x="1717" y="981"/>
                </a:lnTo>
                <a:lnTo>
                  <a:pt x="1740" y="1015"/>
                </a:lnTo>
                <a:lnTo>
                  <a:pt x="1766" y="1044"/>
                </a:lnTo>
                <a:lnTo>
                  <a:pt x="1796" y="1070"/>
                </a:lnTo>
                <a:lnTo>
                  <a:pt x="1829" y="1093"/>
                </a:lnTo>
                <a:lnTo>
                  <a:pt x="1865" y="1111"/>
                </a:lnTo>
                <a:lnTo>
                  <a:pt x="1903" y="1125"/>
                </a:lnTo>
                <a:lnTo>
                  <a:pt x="1943" y="1133"/>
                </a:lnTo>
                <a:lnTo>
                  <a:pt x="1986" y="1135"/>
                </a:lnTo>
                <a:lnTo>
                  <a:pt x="2029" y="1133"/>
                </a:lnTo>
                <a:lnTo>
                  <a:pt x="2071" y="1124"/>
                </a:lnTo>
                <a:lnTo>
                  <a:pt x="2111" y="1110"/>
                </a:lnTo>
                <a:lnTo>
                  <a:pt x="2147" y="1090"/>
                </a:lnTo>
                <a:lnTo>
                  <a:pt x="2181" y="1066"/>
                </a:lnTo>
                <a:lnTo>
                  <a:pt x="2211" y="1039"/>
                </a:lnTo>
                <a:lnTo>
                  <a:pt x="2237" y="1006"/>
                </a:lnTo>
                <a:lnTo>
                  <a:pt x="2259" y="972"/>
                </a:lnTo>
                <a:lnTo>
                  <a:pt x="2277" y="934"/>
                </a:lnTo>
                <a:lnTo>
                  <a:pt x="2288" y="893"/>
                </a:lnTo>
                <a:lnTo>
                  <a:pt x="2296" y="851"/>
                </a:lnTo>
                <a:lnTo>
                  <a:pt x="2272" y="850"/>
                </a:lnTo>
                <a:lnTo>
                  <a:pt x="2241" y="850"/>
                </a:lnTo>
                <a:lnTo>
                  <a:pt x="2206" y="850"/>
                </a:lnTo>
                <a:lnTo>
                  <a:pt x="2166" y="850"/>
                </a:lnTo>
                <a:lnTo>
                  <a:pt x="2123" y="851"/>
                </a:lnTo>
                <a:lnTo>
                  <a:pt x="2078" y="852"/>
                </a:lnTo>
                <a:lnTo>
                  <a:pt x="2032" y="852"/>
                </a:lnTo>
                <a:lnTo>
                  <a:pt x="1986" y="854"/>
                </a:lnTo>
                <a:lnTo>
                  <a:pt x="1974" y="851"/>
                </a:lnTo>
                <a:lnTo>
                  <a:pt x="1965" y="845"/>
                </a:lnTo>
                <a:lnTo>
                  <a:pt x="1959" y="836"/>
                </a:lnTo>
                <a:lnTo>
                  <a:pt x="1957" y="824"/>
                </a:lnTo>
                <a:lnTo>
                  <a:pt x="1957" y="514"/>
                </a:lnTo>
                <a:close/>
                <a:moveTo>
                  <a:pt x="1986" y="456"/>
                </a:moveTo>
                <a:lnTo>
                  <a:pt x="1997" y="458"/>
                </a:lnTo>
                <a:lnTo>
                  <a:pt x="2006" y="464"/>
                </a:lnTo>
                <a:lnTo>
                  <a:pt x="2012" y="473"/>
                </a:lnTo>
                <a:lnTo>
                  <a:pt x="2014" y="484"/>
                </a:lnTo>
                <a:lnTo>
                  <a:pt x="2014" y="795"/>
                </a:lnTo>
                <a:lnTo>
                  <a:pt x="2071" y="794"/>
                </a:lnTo>
                <a:lnTo>
                  <a:pt x="2119" y="793"/>
                </a:lnTo>
                <a:lnTo>
                  <a:pt x="2162" y="793"/>
                </a:lnTo>
                <a:lnTo>
                  <a:pt x="2198" y="792"/>
                </a:lnTo>
                <a:lnTo>
                  <a:pt x="2230" y="792"/>
                </a:lnTo>
                <a:lnTo>
                  <a:pt x="2256" y="793"/>
                </a:lnTo>
                <a:lnTo>
                  <a:pt x="2277" y="793"/>
                </a:lnTo>
                <a:lnTo>
                  <a:pt x="2295" y="793"/>
                </a:lnTo>
                <a:lnTo>
                  <a:pt x="2309" y="794"/>
                </a:lnTo>
                <a:lnTo>
                  <a:pt x="2320" y="795"/>
                </a:lnTo>
                <a:lnTo>
                  <a:pt x="2328" y="796"/>
                </a:lnTo>
                <a:lnTo>
                  <a:pt x="2334" y="797"/>
                </a:lnTo>
                <a:lnTo>
                  <a:pt x="2339" y="798"/>
                </a:lnTo>
                <a:lnTo>
                  <a:pt x="2342" y="800"/>
                </a:lnTo>
                <a:lnTo>
                  <a:pt x="2344" y="802"/>
                </a:lnTo>
                <a:lnTo>
                  <a:pt x="2346" y="803"/>
                </a:lnTo>
                <a:lnTo>
                  <a:pt x="2352" y="813"/>
                </a:lnTo>
                <a:lnTo>
                  <a:pt x="2354" y="824"/>
                </a:lnTo>
                <a:lnTo>
                  <a:pt x="2352" y="870"/>
                </a:lnTo>
                <a:lnTo>
                  <a:pt x="2343" y="915"/>
                </a:lnTo>
                <a:lnTo>
                  <a:pt x="2330" y="958"/>
                </a:lnTo>
                <a:lnTo>
                  <a:pt x="2311" y="998"/>
                </a:lnTo>
                <a:lnTo>
                  <a:pt x="2288" y="1036"/>
                </a:lnTo>
                <a:lnTo>
                  <a:pt x="2261" y="1069"/>
                </a:lnTo>
                <a:lnTo>
                  <a:pt x="2231" y="1101"/>
                </a:lnTo>
                <a:lnTo>
                  <a:pt x="2196" y="1128"/>
                </a:lnTo>
                <a:lnTo>
                  <a:pt x="2159" y="1151"/>
                </a:lnTo>
                <a:lnTo>
                  <a:pt x="2119" y="1169"/>
                </a:lnTo>
                <a:lnTo>
                  <a:pt x="2076" y="1182"/>
                </a:lnTo>
                <a:lnTo>
                  <a:pt x="2032" y="1191"/>
                </a:lnTo>
                <a:lnTo>
                  <a:pt x="1986" y="1194"/>
                </a:lnTo>
                <a:lnTo>
                  <a:pt x="1940" y="1191"/>
                </a:lnTo>
                <a:lnTo>
                  <a:pt x="1895" y="1182"/>
                </a:lnTo>
                <a:lnTo>
                  <a:pt x="1852" y="1169"/>
                </a:lnTo>
                <a:lnTo>
                  <a:pt x="1812" y="1151"/>
                </a:lnTo>
                <a:lnTo>
                  <a:pt x="1775" y="1128"/>
                </a:lnTo>
                <a:lnTo>
                  <a:pt x="1741" y="1101"/>
                </a:lnTo>
                <a:lnTo>
                  <a:pt x="1710" y="1069"/>
                </a:lnTo>
                <a:lnTo>
                  <a:pt x="1683" y="1036"/>
                </a:lnTo>
                <a:lnTo>
                  <a:pt x="1661" y="998"/>
                </a:lnTo>
                <a:lnTo>
                  <a:pt x="1642" y="958"/>
                </a:lnTo>
                <a:lnTo>
                  <a:pt x="1628" y="915"/>
                </a:lnTo>
                <a:lnTo>
                  <a:pt x="1620" y="870"/>
                </a:lnTo>
                <a:lnTo>
                  <a:pt x="1617" y="824"/>
                </a:lnTo>
                <a:lnTo>
                  <a:pt x="1620" y="778"/>
                </a:lnTo>
                <a:lnTo>
                  <a:pt x="1628" y="734"/>
                </a:lnTo>
                <a:lnTo>
                  <a:pt x="1642" y="691"/>
                </a:lnTo>
                <a:lnTo>
                  <a:pt x="1661" y="651"/>
                </a:lnTo>
                <a:lnTo>
                  <a:pt x="1683" y="614"/>
                </a:lnTo>
                <a:lnTo>
                  <a:pt x="1710" y="579"/>
                </a:lnTo>
                <a:lnTo>
                  <a:pt x="1741" y="549"/>
                </a:lnTo>
                <a:lnTo>
                  <a:pt x="1775" y="522"/>
                </a:lnTo>
                <a:lnTo>
                  <a:pt x="1812" y="499"/>
                </a:lnTo>
                <a:lnTo>
                  <a:pt x="1852" y="481"/>
                </a:lnTo>
                <a:lnTo>
                  <a:pt x="1895" y="467"/>
                </a:lnTo>
                <a:lnTo>
                  <a:pt x="1940" y="458"/>
                </a:lnTo>
                <a:lnTo>
                  <a:pt x="1986" y="456"/>
                </a:lnTo>
                <a:close/>
                <a:moveTo>
                  <a:pt x="2125" y="435"/>
                </a:moveTo>
                <a:lnTo>
                  <a:pt x="2125" y="683"/>
                </a:lnTo>
                <a:lnTo>
                  <a:pt x="2370" y="680"/>
                </a:lnTo>
                <a:lnTo>
                  <a:pt x="2363" y="642"/>
                </a:lnTo>
                <a:lnTo>
                  <a:pt x="2351" y="605"/>
                </a:lnTo>
                <a:lnTo>
                  <a:pt x="2335" y="572"/>
                </a:lnTo>
                <a:lnTo>
                  <a:pt x="2315" y="541"/>
                </a:lnTo>
                <a:lnTo>
                  <a:pt x="2290" y="514"/>
                </a:lnTo>
                <a:lnTo>
                  <a:pt x="2263" y="489"/>
                </a:lnTo>
                <a:lnTo>
                  <a:pt x="2233" y="469"/>
                </a:lnTo>
                <a:lnTo>
                  <a:pt x="2199" y="452"/>
                </a:lnTo>
                <a:lnTo>
                  <a:pt x="2163" y="441"/>
                </a:lnTo>
                <a:lnTo>
                  <a:pt x="2125" y="435"/>
                </a:lnTo>
                <a:close/>
                <a:moveTo>
                  <a:pt x="2097" y="375"/>
                </a:moveTo>
                <a:lnTo>
                  <a:pt x="2142" y="378"/>
                </a:lnTo>
                <a:lnTo>
                  <a:pt x="2185" y="386"/>
                </a:lnTo>
                <a:lnTo>
                  <a:pt x="2226" y="401"/>
                </a:lnTo>
                <a:lnTo>
                  <a:pt x="2264" y="421"/>
                </a:lnTo>
                <a:lnTo>
                  <a:pt x="2300" y="444"/>
                </a:lnTo>
                <a:lnTo>
                  <a:pt x="2331" y="472"/>
                </a:lnTo>
                <a:lnTo>
                  <a:pt x="2360" y="505"/>
                </a:lnTo>
                <a:lnTo>
                  <a:pt x="2384" y="540"/>
                </a:lnTo>
                <a:lnTo>
                  <a:pt x="2403" y="578"/>
                </a:lnTo>
                <a:lnTo>
                  <a:pt x="2417" y="620"/>
                </a:lnTo>
                <a:lnTo>
                  <a:pt x="2427" y="663"/>
                </a:lnTo>
                <a:lnTo>
                  <a:pt x="2430" y="708"/>
                </a:lnTo>
                <a:lnTo>
                  <a:pt x="2427" y="719"/>
                </a:lnTo>
                <a:lnTo>
                  <a:pt x="2421" y="729"/>
                </a:lnTo>
                <a:lnTo>
                  <a:pt x="2412" y="734"/>
                </a:lnTo>
                <a:lnTo>
                  <a:pt x="2400" y="737"/>
                </a:lnTo>
                <a:lnTo>
                  <a:pt x="2097" y="741"/>
                </a:lnTo>
                <a:lnTo>
                  <a:pt x="2097" y="741"/>
                </a:lnTo>
                <a:lnTo>
                  <a:pt x="2085" y="739"/>
                </a:lnTo>
                <a:lnTo>
                  <a:pt x="2076" y="733"/>
                </a:lnTo>
                <a:lnTo>
                  <a:pt x="2070" y="724"/>
                </a:lnTo>
                <a:lnTo>
                  <a:pt x="2068" y="712"/>
                </a:lnTo>
                <a:lnTo>
                  <a:pt x="2068" y="404"/>
                </a:lnTo>
                <a:lnTo>
                  <a:pt x="2070" y="393"/>
                </a:lnTo>
                <a:lnTo>
                  <a:pt x="2076" y="383"/>
                </a:lnTo>
                <a:lnTo>
                  <a:pt x="2085" y="377"/>
                </a:lnTo>
                <a:lnTo>
                  <a:pt x="2097" y="375"/>
                </a:lnTo>
                <a:close/>
                <a:moveTo>
                  <a:pt x="235" y="98"/>
                </a:moveTo>
                <a:lnTo>
                  <a:pt x="208" y="102"/>
                </a:lnTo>
                <a:lnTo>
                  <a:pt x="182" y="109"/>
                </a:lnTo>
                <a:lnTo>
                  <a:pt x="159" y="121"/>
                </a:lnTo>
                <a:lnTo>
                  <a:pt x="139" y="138"/>
                </a:lnTo>
                <a:lnTo>
                  <a:pt x="122" y="159"/>
                </a:lnTo>
                <a:lnTo>
                  <a:pt x="110" y="182"/>
                </a:lnTo>
                <a:lnTo>
                  <a:pt x="101" y="207"/>
                </a:lnTo>
                <a:lnTo>
                  <a:pt x="99" y="236"/>
                </a:lnTo>
                <a:lnTo>
                  <a:pt x="99" y="3220"/>
                </a:lnTo>
                <a:lnTo>
                  <a:pt x="101" y="3249"/>
                </a:lnTo>
                <a:lnTo>
                  <a:pt x="110" y="3274"/>
                </a:lnTo>
                <a:lnTo>
                  <a:pt x="122" y="3297"/>
                </a:lnTo>
                <a:lnTo>
                  <a:pt x="139" y="3318"/>
                </a:lnTo>
                <a:lnTo>
                  <a:pt x="159" y="3335"/>
                </a:lnTo>
                <a:lnTo>
                  <a:pt x="182" y="3347"/>
                </a:lnTo>
                <a:lnTo>
                  <a:pt x="208" y="3354"/>
                </a:lnTo>
                <a:lnTo>
                  <a:pt x="235" y="3358"/>
                </a:lnTo>
                <a:lnTo>
                  <a:pt x="2582" y="3358"/>
                </a:lnTo>
                <a:lnTo>
                  <a:pt x="2610" y="3354"/>
                </a:lnTo>
                <a:lnTo>
                  <a:pt x="2635" y="3347"/>
                </a:lnTo>
                <a:lnTo>
                  <a:pt x="2658" y="3335"/>
                </a:lnTo>
                <a:lnTo>
                  <a:pt x="2679" y="3318"/>
                </a:lnTo>
                <a:lnTo>
                  <a:pt x="2695" y="3297"/>
                </a:lnTo>
                <a:lnTo>
                  <a:pt x="2708" y="3274"/>
                </a:lnTo>
                <a:lnTo>
                  <a:pt x="2715" y="3249"/>
                </a:lnTo>
                <a:lnTo>
                  <a:pt x="2718" y="3220"/>
                </a:lnTo>
                <a:lnTo>
                  <a:pt x="2718" y="236"/>
                </a:lnTo>
                <a:lnTo>
                  <a:pt x="2715" y="207"/>
                </a:lnTo>
                <a:lnTo>
                  <a:pt x="2708" y="182"/>
                </a:lnTo>
                <a:lnTo>
                  <a:pt x="2695" y="159"/>
                </a:lnTo>
                <a:lnTo>
                  <a:pt x="2679" y="138"/>
                </a:lnTo>
                <a:lnTo>
                  <a:pt x="2658" y="121"/>
                </a:lnTo>
                <a:lnTo>
                  <a:pt x="2635" y="109"/>
                </a:lnTo>
                <a:lnTo>
                  <a:pt x="2610" y="102"/>
                </a:lnTo>
                <a:lnTo>
                  <a:pt x="2582" y="98"/>
                </a:lnTo>
                <a:lnTo>
                  <a:pt x="235" y="98"/>
                </a:lnTo>
                <a:close/>
                <a:moveTo>
                  <a:pt x="235" y="0"/>
                </a:moveTo>
                <a:lnTo>
                  <a:pt x="2582" y="0"/>
                </a:lnTo>
                <a:lnTo>
                  <a:pt x="2620" y="3"/>
                </a:lnTo>
                <a:lnTo>
                  <a:pt x="2657" y="12"/>
                </a:lnTo>
                <a:lnTo>
                  <a:pt x="2690" y="26"/>
                </a:lnTo>
                <a:lnTo>
                  <a:pt x="2721" y="45"/>
                </a:lnTo>
                <a:lnTo>
                  <a:pt x="2748" y="69"/>
                </a:lnTo>
                <a:lnTo>
                  <a:pt x="2772" y="96"/>
                </a:lnTo>
                <a:lnTo>
                  <a:pt x="2791" y="127"/>
                </a:lnTo>
                <a:lnTo>
                  <a:pt x="2805" y="161"/>
                </a:lnTo>
                <a:lnTo>
                  <a:pt x="2814" y="197"/>
                </a:lnTo>
                <a:lnTo>
                  <a:pt x="2817" y="236"/>
                </a:lnTo>
                <a:lnTo>
                  <a:pt x="2817" y="3220"/>
                </a:lnTo>
                <a:lnTo>
                  <a:pt x="2814" y="3259"/>
                </a:lnTo>
                <a:lnTo>
                  <a:pt x="2805" y="3295"/>
                </a:lnTo>
                <a:lnTo>
                  <a:pt x="2791" y="3329"/>
                </a:lnTo>
                <a:lnTo>
                  <a:pt x="2772" y="3360"/>
                </a:lnTo>
                <a:lnTo>
                  <a:pt x="2748" y="3387"/>
                </a:lnTo>
                <a:lnTo>
                  <a:pt x="2721" y="3411"/>
                </a:lnTo>
                <a:lnTo>
                  <a:pt x="2690" y="3430"/>
                </a:lnTo>
                <a:lnTo>
                  <a:pt x="2657" y="3444"/>
                </a:lnTo>
                <a:lnTo>
                  <a:pt x="2620" y="3453"/>
                </a:lnTo>
                <a:lnTo>
                  <a:pt x="2582" y="3456"/>
                </a:lnTo>
                <a:lnTo>
                  <a:pt x="235" y="3456"/>
                </a:lnTo>
                <a:lnTo>
                  <a:pt x="198" y="3453"/>
                </a:lnTo>
                <a:lnTo>
                  <a:pt x="161" y="3444"/>
                </a:lnTo>
                <a:lnTo>
                  <a:pt x="128" y="3430"/>
                </a:lnTo>
                <a:lnTo>
                  <a:pt x="97" y="3411"/>
                </a:lnTo>
                <a:lnTo>
                  <a:pt x="69" y="3387"/>
                </a:lnTo>
                <a:lnTo>
                  <a:pt x="46" y="3360"/>
                </a:lnTo>
                <a:lnTo>
                  <a:pt x="27" y="3329"/>
                </a:lnTo>
                <a:lnTo>
                  <a:pt x="13" y="3295"/>
                </a:lnTo>
                <a:lnTo>
                  <a:pt x="3" y="3259"/>
                </a:lnTo>
                <a:lnTo>
                  <a:pt x="0" y="3220"/>
                </a:lnTo>
                <a:lnTo>
                  <a:pt x="0" y="236"/>
                </a:lnTo>
                <a:lnTo>
                  <a:pt x="3" y="197"/>
                </a:lnTo>
                <a:lnTo>
                  <a:pt x="13" y="161"/>
                </a:lnTo>
                <a:lnTo>
                  <a:pt x="27" y="127"/>
                </a:lnTo>
                <a:lnTo>
                  <a:pt x="46" y="96"/>
                </a:lnTo>
                <a:lnTo>
                  <a:pt x="69" y="69"/>
                </a:lnTo>
                <a:lnTo>
                  <a:pt x="97" y="45"/>
                </a:lnTo>
                <a:lnTo>
                  <a:pt x="128" y="26"/>
                </a:lnTo>
                <a:lnTo>
                  <a:pt x="161" y="12"/>
                </a:lnTo>
                <a:lnTo>
                  <a:pt x="198" y="3"/>
                </a:lnTo>
                <a:lnTo>
                  <a:pt x="235"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48252319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Market - No Photo">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
        <p:nvSpPr>
          <p:cNvPr id="18" name="Title 1"/>
          <p:cNvSpPr>
            <a:spLocks noGrp="1"/>
          </p:cNvSpPr>
          <p:nvPr>
            <p:ph type="title"/>
          </p:nvPr>
        </p:nvSpPr>
        <p:spPr>
          <a:xfrm>
            <a:off x="0" y="3634765"/>
            <a:ext cx="12192000" cy="779700"/>
          </a:xfrm>
          <a:prstGeom prst="rect">
            <a:avLst/>
          </a:prstGeom>
        </p:spPr>
        <p:txBody>
          <a:bodyPr/>
          <a:lstStyle>
            <a:lvl1pPr>
              <a:defRPr>
                <a:solidFill>
                  <a:schemeClr val="bg1"/>
                </a:solidFill>
              </a:defRPr>
            </a:lvl1pPr>
          </a:lstStyle>
          <a:p>
            <a:r>
              <a:rPr lang="en-US" dirty="0"/>
              <a:t>What is going on in the market?</a:t>
            </a:r>
          </a:p>
        </p:txBody>
      </p:sp>
      <p:sp>
        <p:nvSpPr>
          <p:cNvPr id="19" name="Freeform 18"/>
          <p:cNvSpPr>
            <a:spLocks noChangeAspect="1" noEditPoints="1"/>
          </p:cNvSpPr>
          <p:nvPr userDrawn="1"/>
        </p:nvSpPr>
        <p:spPr bwMode="auto">
          <a:xfrm>
            <a:off x="5577461" y="2360223"/>
            <a:ext cx="1058900" cy="996396"/>
          </a:xfrm>
          <a:custGeom>
            <a:avLst/>
            <a:gdLst>
              <a:gd name="T0" fmla="*/ 5297 w 5760"/>
              <a:gd name="T1" fmla="*/ 1177 h 5421"/>
              <a:gd name="T2" fmla="*/ 5402 w 5760"/>
              <a:gd name="T3" fmla="*/ 1404 h 5421"/>
              <a:gd name="T4" fmla="*/ 5297 w 5760"/>
              <a:gd name="T5" fmla="*/ 1633 h 5421"/>
              <a:gd name="T6" fmla="*/ 5053 w 5760"/>
              <a:gd name="T7" fmla="*/ 1697 h 5421"/>
              <a:gd name="T8" fmla="*/ 3580 w 5760"/>
              <a:gd name="T9" fmla="*/ 2273 h 5421"/>
              <a:gd name="T10" fmla="*/ 3549 w 5760"/>
              <a:gd name="T11" fmla="*/ 2499 h 5421"/>
              <a:gd name="T12" fmla="*/ 3346 w 5760"/>
              <a:gd name="T13" fmla="*/ 2640 h 5421"/>
              <a:gd name="T14" fmla="*/ 3093 w 5760"/>
              <a:gd name="T15" fmla="*/ 2568 h 5421"/>
              <a:gd name="T16" fmla="*/ 2344 w 5760"/>
              <a:gd name="T17" fmla="*/ 3267 h 5421"/>
              <a:gd name="T18" fmla="*/ 2170 w 5760"/>
              <a:gd name="T19" fmla="*/ 3441 h 5421"/>
              <a:gd name="T20" fmla="*/ 1910 w 5760"/>
              <a:gd name="T21" fmla="*/ 3415 h 5421"/>
              <a:gd name="T22" fmla="*/ 681 w 5760"/>
              <a:gd name="T23" fmla="*/ 3543 h 5421"/>
              <a:gd name="T24" fmla="*/ 597 w 5760"/>
              <a:gd name="T25" fmla="*/ 3481 h 5421"/>
              <a:gd name="T26" fmla="*/ 656 w 5760"/>
              <a:gd name="T27" fmla="*/ 3389 h 5421"/>
              <a:gd name="T28" fmla="*/ 1843 w 5760"/>
              <a:gd name="T29" fmla="*/ 2965 h 5421"/>
              <a:gd name="T30" fmla="*/ 2065 w 5760"/>
              <a:gd name="T31" fmla="*/ 2865 h 5421"/>
              <a:gd name="T32" fmla="*/ 3009 w 5760"/>
              <a:gd name="T33" fmla="*/ 2438 h 5421"/>
              <a:gd name="T34" fmla="*/ 3035 w 5760"/>
              <a:gd name="T35" fmla="*/ 2198 h 5421"/>
              <a:gd name="T36" fmla="*/ 3238 w 5760"/>
              <a:gd name="T37" fmla="*/ 2055 h 5421"/>
              <a:gd name="T38" fmla="*/ 3468 w 5760"/>
              <a:gd name="T39" fmla="*/ 2108 h 5421"/>
              <a:gd name="T40" fmla="*/ 4812 w 5760"/>
              <a:gd name="T41" fmla="*/ 1352 h 5421"/>
              <a:gd name="T42" fmla="*/ 4955 w 5760"/>
              <a:gd name="T43" fmla="*/ 1147 h 5421"/>
              <a:gd name="T44" fmla="*/ 2362 w 5760"/>
              <a:gd name="T45" fmla="*/ 161 h 5421"/>
              <a:gd name="T46" fmla="*/ 2302 w 5760"/>
              <a:gd name="T47" fmla="*/ 275 h 5421"/>
              <a:gd name="T48" fmla="*/ 3377 w 5760"/>
              <a:gd name="T49" fmla="*/ 337 h 5421"/>
              <a:gd name="T50" fmla="*/ 3461 w 5760"/>
              <a:gd name="T51" fmla="*/ 247 h 5421"/>
              <a:gd name="T52" fmla="*/ 3370 w 5760"/>
              <a:gd name="T53" fmla="*/ 156 h 5421"/>
              <a:gd name="T54" fmla="*/ 3466 w 5760"/>
              <a:gd name="T55" fmla="*/ 20 h 5421"/>
              <a:gd name="T56" fmla="*/ 3613 w 5760"/>
              <a:gd name="T57" fmla="*/ 198 h 5421"/>
              <a:gd name="T58" fmla="*/ 5472 w 5760"/>
              <a:gd name="T59" fmla="*/ 343 h 5421"/>
              <a:gd name="T60" fmla="*/ 5694 w 5760"/>
              <a:gd name="T61" fmla="*/ 479 h 5421"/>
              <a:gd name="T62" fmla="*/ 5760 w 5760"/>
              <a:gd name="T63" fmla="*/ 3679 h 5421"/>
              <a:gd name="T64" fmla="*/ 5659 w 5760"/>
              <a:gd name="T65" fmla="*/ 3921 h 5421"/>
              <a:gd name="T66" fmla="*/ 5416 w 5760"/>
              <a:gd name="T67" fmla="*/ 4021 h 5421"/>
              <a:gd name="T68" fmla="*/ 3145 w 5760"/>
              <a:gd name="T69" fmla="*/ 3969 h 5421"/>
              <a:gd name="T70" fmla="*/ 3194 w 5760"/>
              <a:gd name="T71" fmla="*/ 3869 h 5421"/>
              <a:gd name="T72" fmla="*/ 5533 w 5760"/>
              <a:gd name="T73" fmla="*/ 3824 h 5421"/>
              <a:gd name="T74" fmla="*/ 5605 w 5760"/>
              <a:gd name="T75" fmla="*/ 681 h 5421"/>
              <a:gd name="T76" fmla="*/ 5500 w 5760"/>
              <a:gd name="T77" fmla="*/ 512 h 5421"/>
              <a:gd name="T78" fmla="*/ 3370 w 5760"/>
              <a:gd name="T79" fmla="*/ 495 h 5421"/>
              <a:gd name="T80" fmla="*/ 300 w 5760"/>
              <a:gd name="T81" fmla="*/ 498 h 5421"/>
              <a:gd name="T82" fmla="*/ 161 w 5760"/>
              <a:gd name="T83" fmla="*/ 638 h 5421"/>
              <a:gd name="T84" fmla="*/ 197 w 5760"/>
              <a:gd name="T85" fmla="*/ 3796 h 5421"/>
              <a:gd name="T86" fmla="*/ 2662 w 5760"/>
              <a:gd name="T87" fmla="*/ 3866 h 5421"/>
              <a:gd name="T88" fmla="*/ 2822 w 5760"/>
              <a:gd name="T89" fmla="*/ 3909 h 5421"/>
              <a:gd name="T90" fmla="*/ 2964 w 5760"/>
              <a:gd name="T91" fmla="*/ 4112 h 5421"/>
              <a:gd name="T92" fmla="*/ 4861 w 5760"/>
              <a:gd name="T93" fmla="*/ 5266 h 5421"/>
              <a:gd name="T94" fmla="*/ 4926 w 5760"/>
              <a:gd name="T95" fmla="*/ 5355 h 5421"/>
              <a:gd name="T96" fmla="*/ 4849 w 5760"/>
              <a:gd name="T97" fmla="*/ 5421 h 5421"/>
              <a:gd name="T98" fmla="*/ 888 w 5760"/>
              <a:gd name="T99" fmla="*/ 5409 h 5421"/>
              <a:gd name="T100" fmla="*/ 834 w 5760"/>
              <a:gd name="T101" fmla="*/ 5320 h 5421"/>
              <a:gd name="T102" fmla="*/ 2812 w 5760"/>
              <a:gd name="T103" fmla="*/ 4955 h 5421"/>
              <a:gd name="T104" fmla="*/ 2767 w 5760"/>
              <a:gd name="T105" fmla="*/ 4061 h 5421"/>
              <a:gd name="T106" fmla="*/ 2662 w 5760"/>
              <a:gd name="T107" fmla="*/ 4021 h 5421"/>
              <a:gd name="T108" fmla="*/ 141 w 5760"/>
              <a:gd name="T109" fmla="*/ 3955 h 5421"/>
              <a:gd name="T110" fmla="*/ 5 w 5760"/>
              <a:gd name="T111" fmla="*/ 3735 h 5421"/>
              <a:gd name="T112" fmla="*/ 38 w 5760"/>
              <a:gd name="T113" fmla="*/ 522 h 5421"/>
              <a:gd name="T114" fmla="*/ 236 w 5760"/>
              <a:gd name="T115" fmla="*/ 355 h 5421"/>
              <a:gd name="T116" fmla="*/ 2143 w 5760"/>
              <a:gd name="T117" fmla="*/ 247 h 5421"/>
              <a:gd name="T118" fmla="*/ 2252 w 5760"/>
              <a:gd name="T119" fmla="*/ 42 h 5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60" h="5421">
                <a:moveTo>
                  <a:pt x="5105" y="1107"/>
                </a:moveTo>
                <a:lnTo>
                  <a:pt x="5158" y="1111"/>
                </a:lnTo>
                <a:lnTo>
                  <a:pt x="5208" y="1125"/>
                </a:lnTo>
                <a:lnTo>
                  <a:pt x="5256" y="1147"/>
                </a:lnTo>
                <a:lnTo>
                  <a:pt x="5297" y="1177"/>
                </a:lnTo>
                <a:lnTo>
                  <a:pt x="5332" y="1212"/>
                </a:lnTo>
                <a:lnTo>
                  <a:pt x="5362" y="1254"/>
                </a:lnTo>
                <a:lnTo>
                  <a:pt x="5385" y="1301"/>
                </a:lnTo>
                <a:lnTo>
                  <a:pt x="5399" y="1352"/>
                </a:lnTo>
                <a:lnTo>
                  <a:pt x="5402" y="1404"/>
                </a:lnTo>
                <a:lnTo>
                  <a:pt x="5399" y="1458"/>
                </a:lnTo>
                <a:lnTo>
                  <a:pt x="5385" y="1509"/>
                </a:lnTo>
                <a:lnTo>
                  <a:pt x="5362" y="1554"/>
                </a:lnTo>
                <a:lnTo>
                  <a:pt x="5332" y="1596"/>
                </a:lnTo>
                <a:lnTo>
                  <a:pt x="5297" y="1633"/>
                </a:lnTo>
                <a:lnTo>
                  <a:pt x="5256" y="1661"/>
                </a:lnTo>
                <a:lnTo>
                  <a:pt x="5208" y="1683"/>
                </a:lnTo>
                <a:lnTo>
                  <a:pt x="5158" y="1697"/>
                </a:lnTo>
                <a:lnTo>
                  <a:pt x="5105" y="1703"/>
                </a:lnTo>
                <a:lnTo>
                  <a:pt x="5053" y="1697"/>
                </a:lnTo>
                <a:lnTo>
                  <a:pt x="5004" y="1685"/>
                </a:lnTo>
                <a:lnTo>
                  <a:pt x="4961" y="1664"/>
                </a:lnTo>
                <a:lnTo>
                  <a:pt x="4919" y="1636"/>
                </a:lnTo>
                <a:lnTo>
                  <a:pt x="4884" y="1601"/>
                </a:lnTo>
                <a:lnTo>
                  <a:pt x="3580" y="2273"/>
                </a:lnTo>
                <a:lnTo>
                  <a:pt x="3587" y="2310"/>
                </a:lnTo>
                <a:lnTo>
                  <a:pt x="3590" y="2349"/>
                </a:lnTo>
                <a:lnTo>
                  <a:pt x="3585" y="2401"/>
                </a:lnTo>
                <a:lnTo>
                  <a:pt x="3571" y="2452"/>
                </a:lnTo>
                <a:lnTo>
                  <a:pt x="3549" y="2499"/>
                </a:lnTo>
                <a:lnTo>
                  <a:pt x="3519" y="2539"/>
                </a:lnTo>
                <a:lnTo>
                  <a:pt x="3484" y="2575"/>
                </a:lnTo>
                <a:lnTo>
                  <a:pt x="3442" y="2605"/>
                </a:lnTo>
                <a:lnTo>
                  <a:pt x="3397" y="2626"/>
                </a:lnTo>
                <a:lnTo>
                  <a:pt x="3346" y="2640"/>
                </a:lnTo>
                <a:lnTo>
                  <a:pt x="3292" y="2645"/>
                </a:lnTo>
                <a:lnTo>
                  <a:pt x="3236" y="2640"/>
                </a:lnTo>
                <a:lnTo>
                  <a:pt x="3184" y="2624"/>
                </a:lnTo>
                <a:lnTo>
                  <a:pt x="3137" y="2600"/>
                </a:lnTo>
                <a:lnTo>
                  <a:pt x="3093" y="2568"/>
                </a:lnTo>
                <a:lnTo>
                  <a:pt x="2346" y="3069"/>
                </a:lnTo>
                <a:lnTo>
                  <a:pt x="2358" y="3115"/>
                </a:lnTo>
                <a:lnTo>
                  <a:pt x="2363" y="3164"/>
                </a:lnTo>
                <a:lnTo>
                  <a:pt x="2358" y="3216"/>
                </a:lnTo>
                <a:lnTo>
                  <a:pt x="2344" y="3267"/>
                </a:lnTo>
                <a:lnTo>
                  <a:pt x="2321" y="3314"/>
                </a:lnTo>
                <a:lnTo>
                  <a:pt x="2292" y="3354"/>
                </a:lnTo>
                <a:lnTo>
                  <a:pt x="2257" y="3391"/>
                </a:lnTo>
                <a:lnTo>
                  <a:pt x="2215" y="3420"/>
                </a:lnTo>
                <a:lnTo>
                  <a:pt x="2170" y="3441"/>
                </a:lnTo>
                <a:lnTo>
                  <a:pt x="2119" y="3455"/>
                </a:lnTo>
                <a:lnTo>
                  <a:pt x="2065" y="3461"/>
                </a:lnTo>
                <a:lnTo>
                  <a:pt x="2009" y="3455"/>
                </a:lnTo>
                <a:lnTo>
                  <a:pt x="1957" y="3440"/>
                </a:lnTo>
                <a:lnTo>
                  <a:pt x="1910" y="3415"/>
                </a:lnTo>
                <a:lnTo>
                  <a:pt x="1868" y="3384"/>
                </a:lnTo>
                <a:lnTo>
                  <a:pt x="1831" y="3345"/>
                </a:lnTo>
                <a:lnTo>
                  <a:pt x="1801" y="3300"/>
                </a:lnTo>
                <a:lnTo>
                  <a:pt x="689" y="3541"/>
                </a:lnTo>
                <a:lnTo>
                  <a:pt x="681" y="3543"/>
                </a:lnTo>
                <a:lnTo>
                  <a:pt x="674" y="3543"/>
                </a:lnTo>
                <a:lnTo>
                  <a:pt x="648" y="3539"/>
                </a:lnTo>
                <a:lnTo>
                  <a:pt x="625" y="3527"/>
                </a:lnTo>
                <a:lnTo>
                  <a:pt x="607" y="3506"/>
                </a:lnTo>
                <a:lnTo>
                  <a:pt x="597" y="3481"/>
                </a:lnTo>
                <a:lnTo>
                  <a:pt x="595" y="3457"/>
                </a:lnTo>
                <a:lnTo>
                  <a:pt x="602" y="3433"/>
                </a:lnTo>
                <a:lnTo>
                  <a:pt x="614" y="3413"/>
                </a:lnTo>
                <a:lnTo>
                  <a:pt x="634" y="3398"/>
                </a:lnTo>
                <a:lnTo>
                  <a:pt x="656" y="3389"/>
                </a:lnTo>
                <a:lnTo>
                  <a:pt x="1768" y="3148"/>
                </a:lnTo>
                <a:lnTo>
                  <a:pt x="1775" y="3096"/>
                </a:lnTo>
                <a:lnTo>
                  <a:pt x="1791" y="3049"/>
                </a:lnTo>
                <a:lnTo>
                  <a:pt x="1814" y="3005"/>
                </a:lnTo>
                <a:lnTo>
                  <a:pt x="1843" y="2965"/>
                </a:lnTo>
                <a:lnTo>
                  <a:pt x="1878" y="2932"/>
                </a:lnTo>
                <a:lnTo>
                  <a:pt x="1920" y="2904"/>
                </a:lnTo>
                <a:lnTo>
                  <a:pt x="1965" y="2883"/>
                </a:lnTo>
                <a:lnTo>
                  <a:pt x="2013" y="2870"/>
                </a:lnTo>
                <a:lnTo>
                  <a:pt x="2065" y="2865"/>
                </a:lnTo>
                <a:lnTo>
                  <a:pt x="2119" y="2870"/>
                </a:lnTo>
                <a:lnTo>
                  <a:pt x="2171" y="2884"/>
                </a:lnTo>
                <a:lnTo>
                  <a:pt x="2217" y="2909"/>
                </a:lnTo>
                <a:lnTo>
                  <a:pt x="2259" y="2939"/>
                </a:lnTo>
                <a:lnTo>
                  <a:pt x="3009" y="2438"/>
                </a:lnTo>
                <a:lnTo>
                  <a:pt x="2999" y="2394"/>
                </a:lnTo>
                <a:lnTo>
                  <a:pt x="2995" y="2349"/>
                </a:lnTo>
                <a:lnTo>
                  <a:pt x="2999" y="2294"/>
                </a:lnTo>
                <a:lnTo>
                  <a:pt x="3013" y="2244"/>
                </a:lnTo>
                <a:lnTo>
                  <a:pt x="3035" y="2198"/>
                </a:lnTo>
                <a:lnTo>
                  <a:pt x="3065" y="2156"/>
                </a:lnTo>
                <a:lnTo>
                  <a:pt x="3100" y="2120"/>
                </a:lnTo>
                <a:lnTo>
                  <a:pt x="3142" y="2090"/>
                </a:lnTo>
                <a:lnTo>
                  <a:pt x="3189" y="2069"/>
                </a:lnTo>
                <a:lnTo>
                  <a:pt x="3238" y="2055"/>
                </a:lnTo>
                <a:lnTo>
                  <a:pt x="3292" y="2050"/>
                </a:lnTo>
                <a:lnTo>
                  <a:pt x="3341" y="2053"/>
                </a:lnTo>
                <a:lnTo>
                  <a:pt x="3386" y="2066"/>
                </a:lnTo>
                <a:lnTo>
                  <a:pt x="3430" y="2083"/>
                </a:lnTo>
                <a:lnTo>
                  <a:pt x="3468" y="2108"/>
                </a:lnTo>
                <a:lnTo>
                  <a:pt x="3503" y="2139"/>
                </a:lnTo>
                <a:lnTo>
                  <a:pt x="4814" y="1463"/>
                </a:lnTo>
                <a:lnTo>
                  <a:pt x="4809" y="1434"/>
                </a:lnTo>
                <a:lnTo>
                  <a:pt x="4807" y="1404"/>
                </a:lnTo>
                <a:lnTo>
                  <a:pt x="4812" y="1352"/>
                </a:lnTo>
                <a:lnTo>
                  <a:pt x="4826" y="1301"/>
                </a:lnTo>
                <a:lnTo>
                  <a:pt x="4849" y="1254"/>
                </a:lnTo>
                <a:lnTo>
                  <a:pt x="4877" y="1212"/>
                </a:lnTo>
                <a:lnTo>
                  <a:pt x="4913" y="1177"/>
                </a:lnTo>
                <a:lnTo>
                  <a:pt x="4955" y="1147"/>
                </a:lnTo>
                <a:lnTo>
                  <a:pt x="5001" y="1125"/>
                </a:lnTo>
                <a:lnTo>
                  <a:pt x="5051" y="1111"/>
                </a:lnTo>
                <a:lnTo>
                  <a:pt x="5105" y="1107"/>
                </a:lnTo>
                <a:close/>
                <a:moveTo>
                  <a:pt x="2390" y="156"/>
                </a:moveTo>
                <a:lnTo>
                  <a:pt x="2362" y="161"/>
                </a:lnTo>
                <a:lnTo>
                  <a:pt x="2335" y="173"/>
                </a:lnTo>
                <a:lnTo>
                  <a:pt x="2316" y="194"/>
                </a:lnTo>
                <a:lnTo>
                  <a:pt x="2304" y="219"/>
                </a:lnTo>
                <a:lnTo>
                  <a:pt x="2299" y="247"/>
                </a:lnTo>
                <a:lnTo>
                  <a:pt x="2302" y="275"/>
                </a:lnTo>
                <a:lnTo>
                  <a:pt x="2314" y="299"/>
                </a:lnTo>
                <a:lnTo>
                  <a:pt x="2334" y="318"/>
                </a:lnTo>
                <a:lnTo>
                  <a:pt x="2356" y="330"/>
                </a:lnTo>
                <a:lnTo>
                  <a:pt x="2383" y="337"/>
                </a:lnTo>
                <a:lnTo>
                  <a:pt x="3377" y="337"/>
                </a:lnTo>
                <a:lnTo>
                  <a:pt x="3404" y="330"/>
                </a:lnTo>
                <a:lnTo>
                  <a:pt x="3426" y="318"/>
                </a:lnTo>
                <a:lnTo>
                  <a:pt x="3446" y="299"/>
                </a:lnTo>
                <a:lnTo>
                  <a:pt x="3458" y="275"/>
                </a:lnTo>
                <a:lnTo>
                  <a:pt x="3461" y="247"/>
                </a:lnTo>
                <a:lnTo>
                  <a:pt x="3456" y="219"/>
                </a:lnTo>
                <a:lnTo>
                  <a:pt x="3444" y="194"/>
                </a:lnTo>
                <a:lnTo>
                  <a:pt x="3425" y="173"/>
                </a:lnTo>
                <a:lnTo>
                  <a:pt x="3398" y="161"/>
                </a:lnTo>
                <a:lnTo>
                  <a:pt x="3370" y="156"/>
                </a:lnTo>
                <a:lnTo>
                  <a:pt x="2390" y="156"/>
                </a:lnTo>
                <a:close/>
                <a:moveTo>
                  <a:pt x="2390" y="0"/>
                </a:moveTo>
                <a:lnTo>
                  <a:pt x="3370" y="0"/>
                </a:lnTo>
                <a:lnTo>
                  <a:pt x="3419" y="6"/>
                </a:lnTo>
                <a:lnTo>
                  <a:pt x="3466" y="20"/>
                </a:lnTo>
                <a:lnTo>
                  <a:pt x="3508" y="42"/>
                </a:lnTo>
                <a:lnTo>
                  <a:pt x="3545" y="72"/>
                </a:lnTo>
                <a:lnTo>
                  <a:pt x="3575" y="109"/>
                </a:lnTo>
                <a:lnTo>
                  <a:pt x="3597" y="151"/>
                </a:lnTo>
                <a:lnTo>
                  <a:pt x="3613" y="198"/>
                </a:lnTo>
                <a:lnTo>
                  <a:pt x="3617" y="247"/>
                </a:lnTo>
                <a:lnTo>
                  <a:pt x="3613" y="294"/>
                </a:lnTo>
                <a:lnTo>
                  <a:pt x="3599" y="337"/>
                </a:lnTo>
                <a:lnTo>
                  <a:pt x="5416" y="337"/>
                </a:lnTo>
                <a:lnTo>
                  <a:pt x="5472" y="343"/>
                </a:lnTo>
                <a:lnTo>
                  <a:pt x="5524" y="355"/>
                </a:lnTo>
                <a:lnTo>
                  <a:pt x="5575" y="376"/>
                </a:lnTo>
                <a:lnTo>
                  <a:pt x="5619" y="404"/>
                </a:lnTo>
                <a:lnTo>
                  <a:pt x="5659" y="439"/>
                </a:lnTo>
                <a:lnTo>
                  <a:pt x="5694" y="479"/>
                </a:lnTo>
                <a:lnTo>
                  <a:pt x="5722" y="522"/>
                </a:lnTo>
                <a:lnTo>
                  <a:pt x="5743" y="573"/>
                </a:lnTo>
                <a:lnTo>
                  <a:pt x="5755" y="625"/>
                </a:lnTo>
                <a:lnTo>
                  <a:pt x="5760" y="681"/>
                </a:lnTo>
                <a:lnTo>
                  <a:pt x="5760" y="3679"/>
                </a:lnTo>
                <a:lnTo>
                  <a:pt x="5755" y="3735"/>
                </a:lnTo>
                <a:lnTo>
                  <a:pt x="5743" y="3787"/>
                </a:lnTo>
                <a:lnTo>
                  <a:pt x="5722" y="3836"/>
                </a:lnTo>
                <a:lnTo>
                  <a:pt x="5694" y="3881"/>
                </a:lnTo>
                <a:lnTo>
                  <a:pt x="5659" y="3921"/>
                </a:lnTo>
                <a:lnTo>
                  <a:pt x="5619" y="3955"/>
                </a:lnTo>
                <a:lnTo>
                  <a:pt x="5575" y="3983"/>
                </a:lnTo>
                <a:lnTo>
                  <a:pt x="5524" y="4003"/>
                </a:lnTo>
                <a:lnTo>
                  <a:pt x="5472" y="4017"/>
                </a:lnTo>
                <a:lnTo>
                  <a:pt x="5416" y="4021"/>
                </a:lnTo>
                <a:lnTo>
                  <a:pt x="3220" y="4021"/>
                </a:lnTo>
                <a:lnTo>
                  <a:pt x="3194" y="4017"/>
                </a:lnTo>
                <a:lnTo>
                  <a:pt x="3173" y="4007"/>
                </a:lnTo>
                <a:lnTo>
                  <a:pt x="3158" y="3989"/>
                </a:lnTo>
                <a:lnTo>
                  <a:pt x="3145" y="3969"/>
                </a:lnTo>
                <a:lnTo>
                  <a:pt x="3142" y="3944"/>
                </a:lnTo>
                <a:lnTo>
                  <a:pt x="3145" y="3920"/>
                </a:lnTo>
                <a:lnTo>
                  <a:pt x="3158" y="3897"/>
                </a:lnTo>
                <a:lnTo>
                  <a:pt x="3173" y="3881"/>
                </a:lnTo>
                <a:lnTo>
                  <a:pt x="3194" y="3869"/>
                </a:lnTo>
                <a:lnTo>
                  <a:pt x="3220" y="3866"/>
                </a:lnTo>
                <a:lnTo>
                  <a:pt x="5416" y="3866"/>
                </a:lnTo>
                <a:lnTo>
                  <a:pt x="5460" y="3860"/>
                </a:lnTo>
                <a:lnTo>
                  <a:pt x="5500" y="3846"/>
                </a:lnTo>
                <a:lnTo>
                  <a:pt x="5533" y="3824"/>
                </a:lnTo>
                <a:lnTo>
                  <a:pt x="5563" y="3796"/>
                </a:lnTo>
                <a:lnTo>
                  <a:pt x="5585" y="3761"/>
                </a:lnTo>
                <a:lnTo>
                  <a:pt x="5599" y="3721"/>
                </a:lnTo>
                <a:lnTo>
                  <a:pt x="5605" y="3679"/>
                </a:lnTo>
                <a:lnTo>
                  <a:pt x="5605" y="681"/>
                </a:lnTo>
                <a:lnTo>
                  <a:pt x="5599" y="638"/>
                </a:lnTo>
                <a:lnTo>
                  <a:pt x="5585" y="598"/>
                </a:lnTo>
                <a:lnTo>
                  <a:pt x="5563" y="564"/>
                </a:lnTo>
                <a:lnTo>
                  <a:pt x="5533" y="535"/>
                </a:lnTo>
                <a:lnTo>
                  <a:pt x="5500" y="512"/>
                </a:lnTo>
                <a:lnTo>
                  <a:pt x="5460" y="498"/>
                </a:lnTo>
                <a:lnTo>
                  <a:pt x="5416" y="493"/>
                </a:lnTo>
                <a:lnTo>
                  <a:pt x="3384" y="493"/>
                </a:lnTo>
                <a:lnTo>
                  <a:pt x="3377" y="495"/>
                </a:lnTo>
                <a:lnTo>
                  <a:pt x="3370" y="495"/>
                </a:lnTo>
                <a:lnTo>
                  <a:pt x="2390" y="495"/>
                </a:lnTo>
                <a:lnTo>
                  <a:pt x="2383" y="495"/>
                </a:lnTo>
                <a:lnTo>
                  <a:pt x="2376" y="493"/>
                </a:lnTo>
                <a:lnTo>
                  <a:pt x="344" y="493"/>
                </a:lnTo>
                <a:lnTo>
                  <a:pt x="300" y="498"/>
                </a:lnTo>
                <a:lnTo>
                  <a:pt x="262" y="512"/>
                </a:lnTo>
                <a:lnTo>
                  <a:pt x="227" y="535"/>
                </a:lnTo>
                <a:lnTo>
                  <a:pt x="197" y="564"/>
                </a:lnTo>
                <a:lnTo>
                  <a:pt x="175" y="598"/>
                </a:lnTo>
                <a:lnTo>
                  <a:pt x="161" y="638"/>
                </a:lnTo>
                <a:lnTo>
                  <a:pt x="155" y="681"/>
                </a:lnTo>
                <a:lnTo>
                  <a:pt x="155" y="3679"/>
                </a:lnTo>
                <a:lnTo>
                  <a:pt x="161" y="3721"/>
                </a:lnTo>
                <a:lnTo>
                  <a:pt x="175" y="3761"/>
                </a:lnTo>
                <a:lnTo>
                  <a:pt x="197" y="3796"/>
                </a:lnTo>
                <a:lnTo>
                  <a:pt x="227" y="3824"/>
                </a:lnTo>
                <a:lnTo>
                  <a:pt x="262" y="3846"/>
                </a:lnTo>
                <a:lnTo>
                  <a:pt x="300" y="3860"/>
                </a:lnTo>
                <a:lnTo>
                  <a:pt x="344" y="3866"/>
                </a:lnTo>
                <a:lnTo>
                  <a:pt x="2662" y="3866"/>
                </a:lnTo>
                <a:lnTo>
                  <a:pt x="2667" y="3867"/>
                </a:lnTo>
                <a:lnTo>
                  <a:pt x="2672" y="3867"/>
                </a:lnTo>
                <a:lnTo>
                  <a:pt x="2726" y="3873"/>
                </a:lnTo>
                <a:lnTo>
                  <a:pt x="2775" y="3886"/>
                </a:lnTo>
                <a:lnTo>
                  <a:pt x="2822" y="3909"/>
                </a:lnTo>
                <a:lnTo>
                  <a:pt x="2864" y="3939"/>
                </a:lnTo>
                <a:lnTo>
                  <a:pt x="2899" y="3974"/>
                </a:lnTo>
                <a:lnTo>
                  <a:pt x="2929" y="4016"/>
                </a:lnTo>
                <a:lnTo>
                  <a:pt x="2950" y="4063"/>
                </a:lnTo>
                <a:lnTo>
                  <a:pt x="2964" y="4112"/>
                </a:lnTo>
                <a:lnTo>
                  <a:pt x="2969" y="4166"/>
                </a:lnTo>
                <a:lnTo>
                  <a:pt x="2967" y="4169"/>
                </a:lnTo>
                <a:lnTo>
                  <a:pt x="2967" y="4173"/>
                </a:lnTo>
                <a:lnTo>
                  <a:pt x="2967" y="4957"/>
                </a:lnTo>
                <a:lnTo>
                  <a:pt x="4861" y="5266"/>
                </a:lnTo>
                <a:lnTo>
                  <a:pt x="4886" y="5274"/>
                </a:lnTo>
                <a:lnTo>
                  <a:pt x="4905" y="5288"/>
                </a:lnTo>
                <a:lnTo>
                  <a:pt x="4919" y="5308"/>
                </a:lnTo>
                <a:lnTo>
                  <a:pt x="4926" y="5330"/>
                </a:lnTo>
                <a:lnTo>
                  <a:pt x="4926" y="5355"/>
                </a:lnTo>
                <a:lnTo>
                  <a:pt x="4919" y="5377"/>
                </a:lnTo>
                <a:lnTo>
                  <a:pt x="4906" y="5395"/>
                </a:lnTo>
                <a:lnTo>
                  <a:pt x="4891" y="5409"/>
                </a:lnTo>
                <a:lnTo>
                  <a:pt x="4870" y="5418"/>
                </a:lnTo>
                <a:lnTo>
                  <a:pt x="4849" y="5421"/>
                </a:lnTo>
                <a:lnTo>
                  <a:pt x="4837" y="5419"/>
                </a:lnTo>
                <a:lnTo>
                  <a:pt x="2889" y="5102"/>
                </a:lnTo>
                <a:lnTo>
                  <a:pt x="923" y="5411"/>
                </a:lnTo>
                <a:lnTo>
                  <a:pt x="911" y="5412"/>
                </a:lnTo>
                <a:lnTo>
                  <a:pt x="888" y="5409"/>
                </a:lnTo>
                <a:lnTo>
                  <a:pt x="869" y="5400"/>
                </a:lnTo>
                <a:lnTo>
                  <a:pt x="854" y="5386"/>
                </a:lnTo>
                <a:lnTo>
                  <a:pt x="841" y="5367"/>
                </a:lnTo>
                <a:lnTo>
                  <a:pt x="834" y="5346"/>
                </a:lnTo>
                <a:lnTo>
                  <a:pt x="834" y="5320"/>
                </a:lnTo>
                <a:lnTo>
                  <a:pt x="841" y="5297"/>
                </a:lnTo>
                <a:lnTo>
                  <a:pt x="855" y="5278"/>
                </a:lnTo>
                <a:lnTo>
                  <a:pt x="876" y="5264"/>
                </a:lnTo>
                <a:lnTo>
                  <a:pt x="899" y="5257"/>
                </a:lnTo>
                <a:lnTo>
                  <a:pt x="2812" y="4955"/>
                </a:lnTo>
                <a:lnTo>
                  <a:pt x="2812" y="4154"/>
                </a:lnTo>
                <a:lnTo>
                  <a:pt x="2812" y="4152"/>
                </a:lnTo>
                <a:lnTo>
                  <a:pt x="2803" y="4119"/>
                </a:lnTo>
                <a:lnTo>
                  <a:pt x="2789" y="4087"/>
                </a:lnTo>
                <a:lnTo>
                  <a:pt x="2767" y="4061"/>
                </a:lnTo>
                <a:lnTo>
                  <a:pt x="2739" y="4040"/>
                </a:lnTo>
                <a:lnTo>
                  <a:pt x="2707" y="4028"/>
                </a:lnTo>
                <a:lnTo>
                  <a:pt x="2671" y="4023"/>
                </a:lnTo>
                <a:lnTo>
                  <a:pt x="2665" y="4023"/>
                </a:lnTo>
                <a:lnTo>
                  <a:pt x="2662" y="4021"/>
                </a:lnTo>
                <a:lnTo>
                  <a:pt x="344" y="4021"/>
                </a:lnTo>
                <a:lnTo>
                  <a:pt x="288" y="4017"/>
                </a:lnTo>
                <a:lnTo>
                  <a:pt x="236" y="4003"/>
                </a:lnTo>
                <a:lnTo>
                  <a:pt x="185" y="3983"/>
                </a:lnTo>
                <a:lnTo>
                  <a:pt x="141" y="3955"/>
                </a:lnTo>
                <a:lnTo>
                  <a:pt x="101" y="3921"/>
                </a:lnTo>
                <a:lnTo>
                  <a:pt x="66" y="3881"/>
                </a:lnTo>
                <a:lnTo>
                  <a:pt x="38" y="3836"/>
                </a:lnTo>
                <a:lnTo>
                  <a:pt x="17" y="3787"/>
                </a:lnTo>
                <a:lnTo>
                  <a:pt x="5" y="3735"/>
                </a:lnTo>
                <a:lnTo>
                  <a:pt x="0" y="3679"/>
                </a:lnTo>
                <a:lnTo>
                  <a:pt x="0" y="681"/>
                </a:lnTo>
                <a:lnTo>
                  <a:pt x="5" y="625"/>
                </a:lnTo>
                <a:lnTo>
                  <a:pt x="17" y="573"/>
                </a:lnTo>
                <a:lnTo>
                  <a:pt x="38" y="522"/>
                </a:lnTo>
                <a:lnTo>
                  <a:pt x="66" y="479"/>
                </a:lnTo>
                <a:lnTo>
                  <a:pt x="101" y="439"/>
                </a:lnTo>
                <a:lnTo>
                  <a:pt x="141" y="404"/>
                </a:lnTo>
                <a:lnTo>
                  <a:pt x="185" y="376"/>
                </a:lnTo>
                <a:lnTo>
                  <a:pt x="236" y="355"/>
                </a:lnTo>
                <a:lnTo>
                  <a:pt x="288" y="343"/>
                </a:lnTo>
                <a:lnTo>
                  <a:pt x="344" y="337"/>
                </a:lnTo>
                <a:lnTo>
                  <a:pt x="2161" y="337"/>
                </a:lnTo>
                <a:lnTo>
                  <a:pt x="2147" y="294"/>
                </a:lnTo>
                <a:lnTo>
                  <a:pt x="2143" y="247"/>
                </a:lnTo>
                <a:lnTo>
                  <a:pt x="2147" y="198"/>
                </a:lnTo>
                <a:lnTo>
                  <a:pt x="2163" y="151"/>
                </a:lnTo>
                <a:lnTo>
                  <a:pt x="2185" y="109"/>
                </a:lnTo>
                <a:lnTo>
                  <a:pt x="2215" y="72"/>
                </a:lnTo>
                <a:lnTo>
                  <a:pt x="2252" y="42"/>
                </a:lnTo>
                <a:lnTo>
                  <a:pt x="2294" y="20"/>
                </a:lnTo>
                <a:lnTo>
                  <a:pt x="2341" y="6"/>
                </a:lnTo>
                <a:lnTo>
                  <a:pt x="239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219875032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Direction - No Photo">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
        <p:nvSpPr>
          <p:cNvPr id="18" name="Title 1"/>
          <p:cNvSpPr>
            <a:spLocks noGrp="1"/>
          </p:cNvSpPr>
          <p:nvPr>
            <p:ph type="title" hasCustomPrompt="1"/>
          </p:nvPr>
        </p:nvSpPr>
        <p:spPr>
          <a:xfrm>
            <a:off x="0" y="3634765"/>
            <a:ext cx="12192000" cy="779700"/>
          </a:xfrm>
          <a:prstGeom prst="rect">
            <a:avLst/>
          </a:prstGeom>
        </p:spPr>
        <p:txBody>
          <a:bodyPr/>
          <a:lstStyle>
            <a:lvl1pPr>
              <a:defRPr>
                <a:solidFill>
                  <a:schemeClr val="bg1"/>
                </a:solidFill>
              </a:defRPr>
            </a:lvl1pPr>
          </a:lstStyle>
          <a:p>
            <a:r>
              <a:rPr lang="en-US" dirty="0"/>
              <a:t>Where are we headed?</a:t>
            </a:r>
          </a:p>
        </p:txBody>
      </p:sp>
      <p:sp>
        <p:nvSpPr>
          <p:cNvPr id="19" name="Freeform 16"/>
          <p:cNvSpPr>
            <a:spLocks noChangeAspect="1" noEditPoints="1"/>
          </p:cNvSpPr>
          <p:nvPr userDrawn="1"/>
        </p:nvSpPr>
        <p:spPr bwMode="auto">
          <a:xfrm>
            <a:off x="5493738" y="2324261"/>
            <a:ext cx="1242857" cy="1095697"/>
          </a:xfrm>
          <a:custGeom>
            <a:avLst/>
            <a:gdLst>
              <a:gd name="T0" fmla="*/ 2468 w 5760"/>
              <a:gd name="T1" fmla="*/ 3472 h 5078"/>
              <a:gd name="T2" fmla="*/ 2613 w 5760"/>
              <a:gd name="T3" fmla="*/ 3950 h 5078"/>
              <a:gd name="T4" fmla="*/ 3114 w 5760"/>
              <a:gd name="T5" fmla="*/ 3950 h 5078"/>
              <a:gd name="T6" fmla="*/ 3257 w 5760"/>
              <a:gd name="T7" fmla="*/ 3476 h 5078"/>
              <a:gd name="T8" fmla="*/ 4545 w 5760"/>
              <a:gd name="T9" fmla="*/ 2837 h 5078"/>
              <a:gd name="T10" fmla="*/ 3754 w 5760"/>
              <a:gd name="T11" fmla="*/ 3210 h 5078"/>
              <a:gd name="T12" fmla="*/ 3540 w 5760"/>
              <a:gd name="T13" fmla="*/ 4069 h 5078"/>
              <a:gd name="T14" fmla="*/ 4056 w 5760"/>
              <a:gd name="T15" fmla="*/ 4766 h 5078"/>
              <a:gd name="T16" fmla="*/ 4945 w 5760"/>
              <a:gd name="T17" fmla="*/ 4809 h 5078"/>
              <a:gd name="T18" fmla="*/ 5526 w 5760"/>
              <a:gd name="T19" fmla="*/ 4169 h 5078"/>
              <a:gd name="T20" fmla="*/ 5397 w 5760"/>
              <a:gd name="T21" fmla="*/ 3289 h 5078"/>
              <a:gd name="T22" fmla="*/ 4650 w 5760"/>
              <a:gd name="T23" fmla="*/ 2842 h 5078"/>
              <a:gd name="T24" fmla="*/ 562 w 5760"/>
              <a:gd name="T25" fmla="*/ 3071 h 5078"/>
              <a:gd name="T26" fmla="*/ 187 w 5760"/>
              <a:gd name="T27" fmla="*/ 3863 h 5078"/>
              <a:gd name="T28" fmla="*/ 562 w 5760"/>
              <a:gd name="T29" fmla="*/ 4656 h 5078"/>
              <a:gd name="T30" fmla="*/ 1421 w 5760"/>
              <a:gd name="T31" fmla="*/ 4869 h 5078"/>
              <a:gd name="T32" fmla="*/ 2117 w 5760"/>
              <a:gd name="T33" fmla="*/ 4352 h 5078"/>
              <a:gd name="T34" fmla="*/ 2161 w 5760"/>
              <a:gd name="T35" fmla="*/ 3463 h 5078"/>
              <a:gd name="T36" fmla="*/ 1519 w 5760"/>
              <a:gd name="T37" fmla="*/ 2882 h 5078"/>
              <a:gd name="T38" fmla="*/ 3657 w 5760"/>
              <a:gd name="T39" fmla="*/ 3038 h 5078"/>
              <a:gd name="T40" fmla="*/ 4545 w 5760"/>
              <a:gd name="T41" fmla="*/ 2648 h 5078"/>
              <a:gd name="T42" fmla="*/ 5428 w 5760"/>
              <a:gd name="T43" fmla="*/ 3032 h 5078"/>
              <a:gd name="T44" fmla="*/ 5030 w 5760"/>
              <a:gd name="T45" fmla="*/ 922 h 5078"/>
              <a:gd name="T46" fmla="*/ 1044 w 5760"/>
              <a:gd name="T47" fmla="*/ 814 h 5078"/>
              <a:gd name="T48" fmla="*/ 524 w 5760"/>
              <a:gd name="T49" fmla="*/ 1337 h 5078"/>
              <a:gd name="T50" fmla="*/ 890 w 5760"/>
              <a:gd name="T51" fmla="*/ 2694 h 5078"/>
              <a:gd name="T52" fmla="*/ 1822 w 5760"/>
              <a:gd name="T53" fmla="*/ 2812 h 5078"/>
              <a:gd name="T54" fmla="*/ 1206 w 5760"/>
              <a:gd name="T55" fmla="*/ 791 h 5078"/>
              <a:gd name="T56" fmla="*/ 2465 w 5760"/>
              <a:gd name="T57" fmla="*/ 737 h 5078"/>
              <a:gd name="T58" fmla="*/ 2863 w 5760"/>
              <a:gd name="T59" fmla="*/ 3008 h 5078"/>
              <a:gd name="T60" fmla="*/ 3261 w 5760"/>
              <a:gd name="T61" fmla="*/ 737 h 5078"/>
              <a:gd name="T62" fmla="*/ 2836 w 5760"/>
              <a:gd name="T63" fmla="*/ 468 h 5078"/>
              <a:gd name="T64" fmla="*/ 4048 w 5760"/>
              <a:gd name="T65" fmla="*/ 473 h 5078"/>
              <a:gd name="T66" fmla="*/ 4859 w 5760"/>
              <a:gd name="T67" fmla="*/ 540 h 5078"/>
              <a:gd name="T68" fmla="*/ 4444 w 5760"/>
              <a:gd name="T69" fmla="*/ 189 h 5078"/>
              <a:gd name="T70" fmla="*/ 1079 w 5760"/>
              <a:gd name="T71" fmla="*/ 475 h 5078"/>
              <a:gd name="T72" fmla="*/ 1848 w 5760"/>
              <a:gd name="T73" fmla="*/ 414 h 5078"/>
              <a:gd name="T74" fmla="*/ 1559 w 5760"/>
              <a:gd name="T75" fmla="*/ 7 h 5078"/>
              <a:gd name="T76" fmla="*/ 2061 w 5760"/>
              <a:gd name="T77" fmla="*/ 444 h 5078"/>
              <a:gd name="T78" fmla="*/ 2622 w 5760"/>
              <a:gd name="T79" fmla="*/ 323 h 5078"/>
              <a:gd name="T80" fmla="*/ 3227 w 5760"/>
              <a:gd name="T81" fmla="*/ 391 h 5078"/>
              <a:gd name="T82" fmla="*/ 3922 w 5760"/>
              <a:gd name="T83" fmla="*/ 301 h 5078"/>
              <a:gd name="T84" fmla="*/ 4526 w 5760"/>
              <a:gd name="T85" fmla="*/ 7 h 5078"/>
              <a:gd name="T86" fmla="*/ 5030 w 5760"/>
              <a:gd name="T87" fmla="*/ 447 h 5078"/>
              <a:gd name="T88" fmla="*/ 5381 w 5760"/>
              <a:gd name="T89" fmla="*/ 1034 h 5078"/>
              <a:gd name="T90" fmla="*/ 5755 w 5760"/>
              <a:gd name="T91" fmla="*/ 3980 h 5078"/>
              <a:gd name="T92" fmla="*/ 5280 w 5760"/>
              <a:gd name="T93" fmla="*/ 4830 h 5078"/>
              <a:gd name="T94" fmla="*/ 4318 w 5760"/>
              <a:gd name="T95" fmla="*/ 5055 h 5078"/>
              <a:gd name="T96" fmla="*/ 3526 w 5760"/>
              <a:gd name="T97" fmla="*/ 4519 h 5078"/>
              <a:gd name="T98" fmla="*/ 3128 w 5760"/>
              <a:gd name="T99" fmla="*/ 4169 h 5078"/>
              <a:gd name="T100" fmla="*/ 2524 w 5760"/>
              <a:gd name="T101" fmla="*/ 4128 h 5078"/>
              <a:gd name="T102" fmla="*/ 2088 w 5760"/>
              <a:gd name="T103" fmla="*/ 4704 h 5078"/>
              <a:gd name="T104" fmla="*/ 1215 w 5760"/>
              <a:gd name="T105" fmla="*/ 5078 h 5078"/>
              <a:gd name="T106" fmla="*/ 318 w 5760"/>
              <a:gd name="T107" fmla="*/ 4682 h 5078"/>
              <a:gd name="T108" fmla="*/ 5 w 5760"/>
              <a:gd name="T109" fmla="*/ 3765 h 5078"/>
              <a:gd name="T110" fmla="*/ 573 w 5760"/>
              <a:gd name="T111" fmla="*/ 892 h 5078"/>
              <a:gd name="T112" fmla="*/ 953 w 5760"/>
              <a:gd name="T113" fmla="*/ 302 h 5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0" h="5078">
                <a:moveTo>
                  <a:pt x="2863" y="3196"/>
                </a:moveTo>
                <a:lnTo>
                  <a:pt x="2796" y="3202"/>
                </a:lnTo>
                <a:lnTo>
                  <a:pt x="2732" y="3216"/>
                </a:lnTo>
                <a:lnTo>
                  <a:pt x="2674" y="3240"/>
                </a:lnTo>
                <a:lnTo>
                  <a:pt x="2620" y="3273"/>
                </a:lnTo>
                <a:lnTo>
                  <a:pt x="2571" y="3313"/>
                </a:lnTo>
                <a:lnTo>
                  <a:pt x="2529" y="3360"/>
                </a:lnTo>
                <a:lnTo>
                  <a:pt x="2494" y="3415"/>
                </a:lnTo>
                <a:lnTo>
                  <a:pt x="2468" y="3472"/>
                </a:lnTo>
                <a:lnTo>
                  <a:pt x="2451" y="3535"/>
                </a:lnTo>
                <a:lnTo>
                  <a:pt x="2444" y="3601"/>
                </a:lnTo>
                <a:lnTo>
                  <a:pt x="2444" y="3629"/>
                </a:lnTo>
                <a:lnTo>
                  <a:pt x="2451" y="3694"/>
                </a:lnTo>
                <a:lnTo>
                  <a:pt x="2468" y="3755"/>
                </a:lnTo>
                <a:lnTo>
                  <a:pt x="2493" y="3813"/>
                </a:lnTo>
                <a:lnTo>
                  <a:pt x="2526" y="3865"/>
                </a:lnTo>
                <a:lnTo>
                  <a:pt x="2566" y="3910"/>
                </a:lnTo>
                <a:lnTo>
                  <a:pt x="2613" y="3950"/>
                </a:lnTo>
                <a:lnTo>
                  <a:pt x="2665" y="3984"/>
                </a:lnTo>
                <a:lnTo>
                  <a:pt x="2721" y="4010"/>
                </a:lnTo>
                <a:lnTo>
                  <a:pt x="2782" y="4027"/>
                </a:lnTo>
                <a:lnTo>
                  <a:pt x="2847" y="4034"/>
                </a:lnTo>
                <a:lnTo>
                  <a:pt x="2878" y="4034"/>
                </a:lnTo>
                <a:lnTo>
                  <a:pt x="2943" y="4025"/>
                </a:lnTo>
                <a:lnTo>
                  <a:pt x="3004" y="4010"/>
                </a:lnTo>
                <a:lnTo>
                  <a:pt x="3062" y="3984"/>
                </a:lnTo>
                <a:lnTo>
                  <a:pt x="3114" y="3950"/>
                </a:lnTo>
                <a:lnTo>
                  <a:pt x="3161" y="3909"/>
                </a:lnTo>
                <a:lnTo>
                  <a:pt x="3201" y="3861"/>
                </a:lnTo>
                <a:lnTo>
                  <a:pt x="3234" y="3809"/>
                </a:lnTo>
                <a:lnTo>
                  <a:pt x="3259" y="3751"/>
                </a:lnTo>
                <a:lnTo>
                  <a:pt x="3274" y="3690"/>
                </a:lnTo>
                <a:lnTo>
                  <a:pt x="3281" y="3624"/>
                </a:lnTo>
                <a:lnTo>
                  <a:pt x="3281" y="3607"/>
                </a:lnTo>
                <a:lnTo>
                  <a:pt x="3274" y="3540"/>
                </a:lnTo>
                <a:lnTo>
                  <a:pt x="3257" y="3476"/>
                </a:lnTo>
                <a:lnTo>
                  <a:pt x="3231" y="3418"/>
                </a:lnTo>
                <a:lnTo>
                  <a:pt x="3198" y="3364"/>
                </a:lnTo>
                <a:lnTo>
                  <a:pt x="3156" y="3315"/>
                </a:lnTo>
                <a:lnTo>
                  <a:pt x="3107" y="3275"/>
                </a:lnTo>
                <a:lnTo>
                  <a:pt x="3053" y="3242"/>
                </a:lnTo>
                <a:lnTo>
                  <a:pt x="2993" y="3217"/>
                </a:lnTo>
                <a:lnTo>
                  <a:pt x="2929" y="3202"/>
                </a:lnTo>
                <a:lnTo>
                  <a:pt x="2863" y="3196"/>
                </a:lnTo>
                <a:close/>
                <a:moveTo>
                  <a:pt x="4545" y="2837"/>
                </a:moveTo>
                <a:lnTo>
                  <a:pt x="4440" y="2842"/>
                </a:lnTo>
                <a:lnTo>
                  <a:pt x="4339" y="2858"/>
                </a:lnTo>
                <a:lnTo>
                  <a:pt x="4241" y="2882"/>
                </a:lnTo>
                <a:lnTo>
                  <a:pt x="4147" y="2917"/>
                </a:lnTo>
                <a:lnTo>
                  <a:pt x="4056" y="2961"/>
                </a:lnTo>
                <a:lnTo>
                  <a:pt x="3973" y="3011"/>
                </a:lnTo>
                <a:lnTo>
                  <a:pt x="3892" y="3071"/>
                </a:lnTo>
                <a:lnTo>
                  <a:pt x="3821" y="3137"/>
                </a:lnTo>
                <a:lnTo>
                  <a:pt x="3754" y="3210"/>
                </a:lnTo>
                <a:lnTo>
                  <a:pt x="3695" y="3289"/>
                </a:lnTo>
                <a:lnTo>
                  <a:pt x="3643" y="3374"/>
                </a:lnTo>
                <a:lnTo>
                  <a:pt x="3599" y="3463"/>
                </a:lnTo>
                <a:lnTo>
                  <a:pt x="3566" y="3558"/>
                </a:lnTo>
                <a:lnTo>
                  <a:pt x="3540" y="3655"/>
                </a:lnTo>
                <a:lnTo>
                  <a:pt x="3524" y="3758"/>
                </a:lnTo>
                <a:lnTo>
                  <a:pt x="3519" y="3863"/>
                </a:lnTo>
                <a:lnTo>
                  <a:pt x="3524" y="3968"/>
                </a:lnTo>
                <a:lnTo>
                  <a:pt x="3540" y="4069"/>
                </a:lnTo>
                <a:lnTo>
                  <a:pt x="3566" y="4169"/>
                </a:lnTo>
                <a:lnTo>
                  <a:pt x="3599" y="4263"/>
                </a:lnTo>
                <a:lnTo>
                  <a:pt x="3643" y="4352"/>
                </a:lnTo>
                <a:lnTo>
                  <a:pt x="3695" y="4437"/>
                </a:lnTo>
                <a:lnTo>
                  <a:pt x="3754" y="4516"/>
                </a:lnTo>
                <a:lnTo>
                  <a:pt x="3821" y="4589"/>
                </a:lnTo>
                <a:lnTo>
                  <a:pt x="3892" y="4656"/>
                </a:lnTo>
                <a:lnTo>
                  <a:pt x="3973" y="4715"/>
                </a:lnTo>
                <a:lnTo>
                  <a:pt x="4056" y="4766"/>
                </a:lnTo>
                <a:lnTo>
                  <a:pt x="4147" y="4809"/>
                </a:lnTo>
                <a:lnTo>
                  <a:pt x="4241" y="4844"/>
                </a:lnTo>
                <a:lnTo>
                  <a:pt x="4339" y="4869"/>
                </a:lnTo>
                <a:lnTo>
                  <a:pt x="4440" y="4884"/>
                </a:lnTo>
                <a:lnTo>
                  <a:pt x="4545" y="4889"/>
                </a:lnTo>
                <a:lnTo>
                  <a:pt x="4650" y="4884"/>
                </a:lnTo>
                <a:lnTo>
                  <a:pt x="4753" y="4869"/>
                </a:lnTo>
                <a:lnTo>
                  <a:pt x="4851" y="4844"/>
                </a:lnTo>
                <a:lnTo>
                  <a:pt x="4945" y="4809"/>
                </a:lnTo>
                <a:lnTo>
                  <a:pt x="5036" y="4766"/>
                </a:lnTo>
                <a:lnTo>
                  <a:pt x="5119" y="4715"/>
                </a:lnTo>
                <a:lnTo>
                  <a:pt x="5198" y="4656"/>
                </a:lnTo>
                <a:lnTo>
                  <a:pt x="5271" y="4589"/>
                </a:lnTo>
                <a:lnTo>
                  <a:pt x="5338" y="4516"/>
                </a:lnTo>
                <a:lnTo>
                  <a:pt x="5397" y="4437"/>
                </a:lnTo>
                <a:lnTo>
                  <a:pt x="5449" y="4352"/>
                </a:lnTo>
                <a:lnTo>
                  <a:pt x="5491" y="4263"/>
                </a:lnTo>
                <a:lnTo>
                  <a:pt x="5526" y="4169"/>
                </a:lnTo>
                <a:lnTo>
                  <a:pt x="5552" y="4069"/>
                </a:lnTo>
                <a:lnTo>
                  <a:pt x="5568" y="3968"/>
                </a:lnTo>
                <a:lnTo>
                  <a:pt x="5573" y="3863"/>
                </a:lnTo>
                <a:lnTo>
                  <a:pt x="5568" y="3758"/>
                </a:lnTo>
                <a:lnTo>
                  <a:pt x="5552" y="3655"/>
                </a:lnTo>
                <a:lnTo>
                  <a:pt x="5526" y="3558"/>
                </a:lnTo>
                <a:lnTo>
                  <a:pt x="5491" y="3463"/>
                </a:lnTo>
                <a:lnTo>
                  <a:pt x="5449" y="3374"/>
                </a:lnTo>
                <a:lnTo>
                  <a:pt x="5397" y="3289"/>
                </a:lnTo>
                <a:lnTo>
                  <a:pt x="5338" y="3210"/>
                </a:lnTo>
                <a:lnTo>
                  <a:pt x="5271" y="3137"/>
                </a:lnTo>
                <a:lnTo>
                  <a:pt x="5198" y="3071"/>
                </a:lnTo>
                <a:lnTo>
                  <a:pt x="5119" y="3011"/>
                </a:lnTo>
                <a:lnTo>
                  <a:pt x="5036" y="2961"/>
                </a:lnTo>
                <a:lnTo>
                  <a:pt x="4945" y="2917"/>
                </a:lnTo>
                <a:lnTo>
                  <a:pt x="4851" y="2882"/>
                </a:lnTo>
                <a:lnTo>
                  <a:pt x="4753" y="2858"/>
                </a:lnTo>
                <a:lnTo>
                  <a:pt x="4650" y="2842"/>
                </a:lnTo>
                <a:lnTo>
                  <a:pt x="4545" y="2837"/>
                </a:lnTo>
                <a:close/>
                <a:moveTo>
                  <a:pt x="1215" y="2837"/>
                </a:moveTo>
                <a:lnTo>
                  <a:pt x="1110" y="2842"/>
                </a:lnTo>
                <a:lnTo>
                  <a:pt x="1007" y="2858"/>
                </a:lnTo>
                <a:lnTo>
                  <a:pt x="909" y="2882"/>
                </a:lnTo>
                <a:lnTo>
                  <a:pt x="815" y="2917"/>
                </a:lnTo>
                <a:lnTo>
                  <a:pt x="724" y="2961"/>
                </a:lnTo>
                <a:lnTo>
                  <a:pt x="641" y="3011"/>
                </a:lnTo>
                <a:lnTo>
                  <a:pt x="562" y="3071"/>
                </a:lnTo>
                <a:lnTo>
                  <a:pt x="489" y="3137"/>
                </a:lnTo>
                <a:lnTo>
                  <a:pt x="422" y="3210"/>
                </a:lnTo>
                <a:lnTo>
                  <a:pt x="363" y="3289"/>
                </a:lnTo>
                <a:lnTo>
                  <a:pt x="311" y="3374"/>
                </a:lnTo>
                <a:lnTo>
                  <a:pt x="269" y="3463"/>
                </a:lnTo>
                <a:lnTo>
                  <a:pt x="234" y="3558"/>
                </a:lnTo>
                <a:lnTo>
                  <a:pt x="208" y="3655"/>
                </a:lnTo>
                <a:lnTo>
                  <a:pt x="192" y="3758"/>
                </a:lnTo>
                <a:lnTo>
                  <a:pt x="187" y="3863"/>
                </a:lnTo>
                <a:lnTo>
                  <a:pt x="192" y="3968"/>
                </a:lnTo>
                <a:lnTo>
                  <a:pt x="208" y="4069"/>
                </a:lnTo>
                <a:lnTo>
                  <a:pt x="234" y="4169"/>
                </a:lnTo>
                <a:lnTo>
                  <a:pt x="269" y="4263"/>
                </a:lnTo>
                <a:lnTo>
                  <a:pt x="311" y="4352"/>
                </a:lnTo>
                <a:lnTo>
                  <a:pt x="363" y="4437"/>
                </a:lnTo>
                <a:lnTo>
                  <a:pt x="422" y="4516"/>
                </a:lnTo>
                <a:lnTo>
                  <a:pt x="489" y="4589"/>
                </a:lnTo>
                <a:lnTo>
                  <a:pt x="562" y="4656"/>
                </a:lnTo>
                <a:lnTo>
                  <a:pt x="641" y="4715"/>
                </a:lnTo>
                <a:lnTo>
                  <a:pt x="724" y="4766"/>
                </a:lnTo>
                <a:lnTo>
                  <a:pt x="815" y="4809"/>
                </a:lnTo>
                <a:lnTo>
                  <a:pt x="909" y="4844"/>
                </a:lnTo>
                <a:lnTo>
                  <a:pt x="1007" y="4869"/>
                </a:lnTo>
                <a:lnTo>
                  <a:pt x="1110" y="4884"/>
                </a:lnTo>
                <a:lnTo>
                  <a:pt x="1215" y="4889"/>
                </a:lnTo>
                <a:lnTo>
                  <a:pt x="1320" y="4884"/>
                </a:lnTo>
                <a:lnTo>
                  <a:pt x="1421" y="4869"/>
                </a:lnTo>
                <a:lnTo>
                  <a:pt x="1519" y="4844"/>
                </a:lnTo>
                <a:lnTo>
                  <a:pt x="1613" y="4809"/>
                </a:lnTo>
                <a:lnTo>
                  <a:pt x="1704" y="4766"/>
                </a:lnTo>
                <a:lnTo>
                  <a:pt x="1787" y="4715"/>
                </a:lnTo>
                <a:lnTo>
                  <a:pt x="1868" y="4656"/>
                </a:lnTo>
                <a:lnTo>
                  <a:pt x="1939" y="4589"/>
                </a:lnTo>
                <a:lnTo>
                  <a:pt x="2006" y="4516"/>
                </a:lnTo>
                <a:lnTo>
                  <a:pt x="2065" y="4437"/>
                </a:lnTo>
                <a:lnTo>
                  <a:pt x="2117" y="4352"/>
                </a:lnTo>
                <a:lnTo>
                  <a:pt x="2161" y="4263"/>
                </a:lnTo>
                <a:lnTo>
                  <a:pt x="2194" y="4169"/>
                </a:lnTo>
                <a:lnTo>
                  <a:pt x="2220" y="4069"/>
                </a:lnTo>
                <a:lnTo>
                  <a:pt x="2236" y="3968"/>
                </a:lnTo>
                <a:lnTo>
                  <a:pt x="2241" y="3863"/>
                </a:lnTo>
                <a:lnTo>
                  <a:pt x="2236" y="3758"/>
                </a:lnTo>
                <a:lnTo>
                  <a:pt x="2220" y="3655"/>
                </a:lnTo>
                <a:lnTo>
                  <a:pt x="2194" y="3558"/>
                </a:lnTo>
                <a:lnTo>
                  <a:pt x="2161" y="3463"/>
                </a:lnTo>
                <a:lnTo>
                  <a:pt x="2117" y="3374"/>
                </a:lnTo>
                <a:lnTo>
                  <a:pt x="2065" y="3289"/>
                </a:lnTo>
                <a:lnTo>
                  <a:pt x="2006" y="3210"/>
                </a:lnTo>
                <a:lnTo>
                  <a:pt x="1939" y="3137"/>
                </a:lnTo>
                <a:lnTo>
                  <a:pt x="1868" y="3071"/>
                </a:lnTo>
                <a:lnTo>
                  <a:pt x="1787" y="3011"/>
                </a:lnTo>
                <a:lnTo>
                  <a:pt x="1704" y="2961"/>
                </a:lnTo>
                <a:lnTo>
                  <a:pt x="1613" y="2917"/>
                </a:lnTo>
                <a:lnTo>
                  <a:pt x="1519" y="2882"/>
                </a:lnTo>
                <a:lnTo>
                  <a:pt x="1421" y="2858"/>
                </a:lnTo>
                <a:lnTo>
                  <a:pt x="1320" y="2842"/>
                </a:lnTo>
                <a:lnTo>
                  <a:pt x="1215" y="2837"/>
                </a:lnTo>
                <a:close/>
                <a:moveTo>
                  <a:pt x="3465" y="791"/>
                </a:moveTo>
                <a:lnTo>
                  <a:pt x="3468" y="861"/>
                </a:lnTo>
                <a:lnTo>
                  <a:pt x="3468" y="3305"/>
                </a:lnTo>
                <a:lnTo>
                  <a:pt x="3524" y="3210"/>
                </a:lnTo>
                <a:lnTo>
                  <a:pt x="3587" y="3121"/>
                </a:lnTo>
                <a:lnTo>
                  <a:pt x="3657" y="3038"/>
                </a:lnTo>
                <a:lnTo>
                  <a:pt x="3734" y="2963"/>
                </a:lnTo>
                <a:lnTo>
                  <a:pt x="3817" y="2893"/>
                </a:lnTo>
                <a:lnTo>
                  <a:pt x="3908" y="2832"/>
                </a:lnTo>
                <a:lnTo>
                  <a:pt x="4002" y="2777"/>
                </a:lnTo>
                <a:lnTo>
                  <a:pt x="4104" y="2732"/>
                </a:lnTo>
                <a:lnTo>
                  <a:pt x="4208" y="2697"/>
                </a:lnTo>
                <a:lnTo>
                  <a:pt x="4318" y="2671"/>
                </a:lnTo>
                <a:lnTo>
                  <a:pt x="4430" y="2654"/>
                </a:lnTo>
                <a:lnTo>
                  <a:pt x="4545" y="2648"/>
                </a:lnTo>
                <a:lnTo>
                  <a:pt x="4660" y="2654"/>
                </a:lnTo>
                <a:lnTo>
                  <a:pt x="4772" y="2669"/>
                </a:lnTo>
                <a:lnTo>
                  <a:pt x="4880" y="2695"/>
                </a:lnTo>
                <a:lnTo>
                  <a:pt x="4985" y="2730"/>
                </a:lnTo>
                <a:lnTo>
                  <a:pt x="5085" y="2776"/>
                </a:lnTo>
                <a:lnTo>
                  <a:pt x="5179" y="2828"/>
                </a:lnTo>
                <a:lnTo>
                  <a:pt x="5268" y="2889"/>
                </a:lnTo>
                <a:lnTo>
                  <a:pt x="5352" y="2957"/>
                </a:lnTo>
                <a:lnTo>
                  <a:pt x="5428" y="3032"/>
                </a:lnTo>
                <a:lnTo>
                  <a:pt x="5500" y="3114"/>
                </a:lnTo>
                <a:lnTo>
                  <a:pt x="5324" y="1416"/>
                </a:lnTo>
                <a:lnTo>
                  <a:pt x="5308" y="1332"/>
                </a:lnTo>
                <a:lnTo>
                  <a:pt x="5282" y="1250"/>
                </a:lnTo>
                <a:lnTo>
                  <a:pt x="5247" y="1173"/>
                </a:lnTo>
                <a:lnTo>
                  <a:pt x="5203" y="1102"/>
                </a:lnTo>
                <a:lnTo>
                  <a:pt x="5153" y="1036"/>
                </a:lnTo>
                <a:lnTo>
                  <a:pt x="5095" y="974"/>
                </a:lnTo>
                <a:lnTo>
                  <a:pt x="5030" y="922"/>
                </a:lnTo>
                <a:lnTo>
                  <a:pt x="4961" y="877"/>
                </a:lnTo>
                <a:lnTo>
                  <a:pt x="4887" y="842"/>
                </a:lnTo>
                <a:lnTo>
                  <a:pt x="4810" y="814"/>
                </a:lnTo>
                <a:lnTo>
                  <a:pt x="4730" y="798"/>
                </a:lnTo>
                <a:lnTo>
                  <a:pt x="4648" y="791"/>
                </a:lnTo>
                <a:lnTo>
                  <a:pt x="3465" y="791"/>
                </a:lnTo>
                <a:close/>
                <a:moveTo>
                  <a:pt x="1206" y="791"/>
                </a:moveTo>
                <a:lnTo>
                  <a:pt x="1124" y="798"/>
                </a:lnTo>
                <a:lnTo>
                  <a:pt x="1044" y="814"/>
                </a:lnTo>
                <a:lnTo>
                  <a:pt x="965" y="842"/>
                </a:lnTo>
                <a:lnTo>
                  <a:pt x="890" y="878"/>
                </a:lnTo>
                <a:lnTo>
                  <a:pt x="819" y="926"/>
                </a:lnTo>
                <a:lnTo>
                  <a:pt x="752" y="978"/>
                </a:lnTo>
                <a:lnTo>
                  <a:pt x="691" y="1039"/>
                </a:lnTo>
                <a:lnTo>
                  <a:pt x="637" y="1105"/>
                </a:lnTo>
                <a:lnTo>
                  <a:pt x="592" y="1179"/>
                </a:lnTo>
                <a:lnTo>
                  <a:pt x="553" y="1255"/>
                </a:lnTo>
                <a:lnTo>
                  <a:pt x="524" y="1337"/>
                </a:lnTo>
                <a:lnTo>
                  <a:pt x="504" y="1421"/>
                </a:lnTo>
                <a:lnTo>
                  <a:pt x="281" y="3088"/>
                </a:lnTo>
                <a:lnTo>
                  <a:pt x="351" y="3010"/>
                </a:lnTo>
                <a:lnTo>
                  <a:pt x="428" y="2940"/>
                </a:lnTo>
                <a:lnTo>
                  <a:pt x="510" y="2875"/>
                </a:lnTo>
                <a:lnTo>
                  <a:pt x="597" y="2818"/>
                </a:lnTo>
                <a:lnTo>
                  <a:pt x="691" y="2767"/>
                </a:lnTo>
                <a:lnTo>
                  <a:pt x="787" y="2727"/>
                </a:lnTo>
                <a:lnTo>
                  <a:pt x="890" y="2694"/>
                </a:lnTo>
                <a:lnTo>
                  <a:pt x="995" y="2669"/>
                </a:lnTo>
                <a:lnTo>
                  <a:pt x="1103" y="2654"/>
                </a:lnTo>
                <a:lnTo>
                  <a:pt x="1215" y="2648"/>
                </a:lnTo>
                <a:lnTo>
                  <a:pt x="1323" y="2654"/>
                </a:lnTo>
                <a:lnTo>
                  <a:pt x="1431" y="2668"/>
                </a:lnTo>
                <a:lnTo>
                  <a:pt x="1534" y="2692"/>
                </a:lnTo>
                <a:lnTo>
                  <a:pt x="1634" y="2723"/>
                </a:lnTo>
                <a:lnTo>
                  <a:pt x="1730" y="2765"/>
                </a:lnTo>
                <a:lnTo>
                  <a:pt x="1822" y="2812"/>
                </a:lnTo>
                <a:lnTo>
                  <a:pt x="1910" y="2868"/>
                </a:lnTo>
                <a:lnTo>
                  <a:pt x="1990" y="2931"/>
                </a:lnTo>
                <a:lnTo>
                  <a:pt x="2067" y="3001"/>
                </a:lnTo>
                <a:lnTo>
                  <a:pt x="2136" y="3076"/>
                </a:lnTo>
                <a:lnTo>
                  <a:pt x="2199" y="3156"/>
                </a:lnTo>
                <a:lnTo>
                  <a:pt x="2257" y="3244"/>
                </a:lnTo>
                <a:lnTo>
                  <a:pt x="2257" y="861"/>
                </a:lnTo>
                <a:lnTo>
                  <a:pt x="2260" y="791"/>
                </a:lnTo>
                <a:lnTo>
                  <a:pt x="1206" y="791"/>
                </a:lnTo>
                <a:close/>
                <a:moveTo>
                  <a:pt x="2836" y="468"/>
                </a:moveTo>
                <a:lnTo>
                  <a:pt x="2774" y="473"/>
                </a:lnTo>
                <a:lnTo>
                  <a:pt x="2712" y="489"/>
                </a:lnTo>
                <a:lnTo>
                  <a:pt x="2657" y="514"/>
                </a:lnTo>
                <a:lnTo>
                  <a:pt x="2604" y="545"/>
                </a:lnTo>
                <a:lnTo>
                  <a:pt x="2559" y="583"/>
                </a:lnTo>
                <a:lnTo>
                  <a:pt x="2520" y="631"/>
                </a:lnTo>
                <a:lnTo>
                  <a:pt x="2487" y="681"/>
                </a:lnTo>
                <a:lnTo>
                  <a:pt x="2465" y="737"/>
                </a:lnTo>
                <a:lnTo>
                  <a:pt x="2449" y="798"/>
                </a:lnTo>
                <a:lnTo>
                  <a:pt x="2444" y="861"/>
                </a:lnTo>
                <a:lnTo>
                  <a:pt x="2444" y="3177"/>
                </a:lnTo>
                <a:lnTo>
                  <a:pt x="2501" y="3128"/>
                </a:lnTo>
                <a:lnTo>
                  <a:pt x="2564" y="3086"/>
                </a:lnTo>
                <a:lnTo>
                  <a:pt x="2634" y="3053"/>
                </a:lnTo>
                <a:lnTo>
                  <a:pt x="2705" y="3029"/>
                </a:lnTo>
                <a:lnTo>
                  <a:pt x="2782" y="3013"/>
                </a:lnTo>
                <a:lnTo>
                  <a:pt x="2863" y="3008"/>
                </a:lnTo>
                <a:lnTo>
                  <a:pt x="2943" y="3013"/>
                </a:lnTo>
                <a:lnTo>
                  <a:pt x="3018" y="3029"/>
                </a:lnTo>
                <a:lnTo>
                  <a:pt x="3091" y="3053"/>
                </a:lnTo>
                <a:lnTo>
                  <a:pt x="3159" y="3086"/>
                </a:lnTo>
                <a:lnTo>
                  <a:pt x="3224" y="3128"/>
                </a:lnTo>
                <a:lnTo>
                  <a:pt x="3281" y="3177"/>
                </a:lnTo>
                <a:lnTo>
                  <a:pt x="3281" y="861"/>
                </a:lnTo>
                <a:lnTo>
                  <a:pt x="3276" y="798"/>
                </a:lnTo>
                <a:lnTo>
                  <a:pt x="3261" y="737"/>
                </a:lnTo>
                <a:lnTo>
                  <a:pt x="3238" y="681"/>
                </a:lnTo>
                <a:lnTo>
                  <a:pt x="3205" y="631"/>
                </a:lnTo>
                <a:lnTo>
                  <a:pt x="3166" y="583"/>
                </a:lnTo>
                <a:lnTo>
                  <a:pt x="3121" y="545"/>
                </a:lnTo>
                <a:lnTo>
                  <a:pt x="3069" y="514"/>
                </a:lnTo>
                <a:lnTo>
                  <a:pt x="3013" y="489"/>
                </a:lnTo>
                <a:lnTo>
                  <a:pt x="2952" y="473"/>
                </a:lnTo>
                <a:lnTo>
                  <a:pt x="2889" y="468"/>
                </a:lnTo>
                <a:lnTo>
                  <a:pt x="2836" y="468"/>
                </a:lnTo>
                <a:close/>
                <a:moveTo>
                  <a:pt x="4444" y="189"/>
                </a:moveTo>
                <a:lnTo>
                  <a:pt x="4376" y="194"/>
                </a:lnTo>
                <a:lnTo>
                  <a:pt x="4313" y="210"/>
                </a:lnTo>
                <a:lnTo>
                  <a:pt x="4252" y="234"/>
                </a:lnTo>
                <a:lnTo>
                  <a:pt x="4198" y="269"/>
                </a:lnTo>
                <a:lnTo>
                  <a:pt x="4149" y="311"/>
                </a:lnTo>
                <a:lnTo>
                  <a:pt x="4107" y="358"/>
                </a:lnTo>
                <a:lnTo>
                  <a:pt x="4072" y="414"/>
                </a:lnTo>
                <a:lnTo>
                  <a:pt x="4048" y="473"/>
                </a:lnTo>
                <a:lnTo>
                  <a:pt x="4030" y="536"/>
                </a:lnTo>
                <a:lnTo>
                  <a:pt x="4025" y="604"/>
                </a:lnTo>
                <a:lnTo>
                  <a:pt x="4648" y="604"/>
                </a:lnTo>
                <a:lnTo>
                  <a:pt x="4721" y="608"/>
                </a:lnTo>
                <a:lnTo>
                  <a:pt x="4793" y="618"/>
                </a:lnTo>
                <a:lnTo>
                  <a:pt x="4863" y="636"/>
                </a:lnTo>
                <a:lnTo>
                  <a:pt x="4863" y="622"/>
                </a:lnTo>
                <a:lnTo>
                  <a:pt x="4865" y="608"/>
                </a:lnTo>
                <a:lnTo>
                  <a:pt x="4859" y="540"/>
                </a:lnTo>
                <a:lnTo>
                  <a:pt x="4842" y="475"/>
                </a:lnTo>
                <a:lnTo>
                  <a:pt x="4817" y="416"/>
                </a:lnTo>
                <a:lnTo>
                  <a:pt x="4783" y="360"/>
                </a:lnTo>
                <a:lnTo>
                  <a:pt x="4741" y="311"/>
                </a:lnTo>
                <a:lnTo>
                  <a:pt x="4692" y="269"/>
                </a:lnTo>
                <a:lnTo>
                  <a:pt x="4638" y="236"/>
                </a:lnTo>
                <a:lnTo>
                  <a:pt x="4577" y="210"/>
                </a:lnTo>
                <a:lnTo>
                  <a:pt x="4512" y="194"/>
                </a:lnTo>
                <a:lnTo>
                  <a:pt x="4444" y="189"/>
                </a:lnTo>
                <a:close/>
                <a:moveTo>
                  <a:pt x="1478" y="189"/>
                </a:moveTo>
                <a:lnTo>
                  <a:pt x="1410" y="194"/>
                </a:lnTo>
                <a:lnTo>
                  <a:pt x="1346" y="210"/>
                </a:lnTo>
                <a:lnTo>
                  <a:pt x="1285" y="236"/>
                </a:lnTo>
                <a:lnTo>
                  <a:pt x="1231" y="269"/>
                </a:lnTo>
                <a:lnTo>
                  <a:pt x="1182" y="311"/>
                </a:lnTo>
                <a:lnTo>
                  <a:pt x="1138" y="360"/>
                </a:lnTo>
                <a:lnTo>
                  <a:pt x="1105" y="416"/>
                </a:lnTo>
                <a:lnTo>
                  <a:pt x="1079" y="475"/>
                </a:lnTo>
                <a:lnTo>
                  <a:pt x="1063" y="540"/>
                </a:lnTo>
                <a:lnTo>
                  <a:pt x="1058" y="608"/>
                </a:lnTo>
                <a:lnTo>
                  <a:pt x="1058" y="618"/>
                </a:lnTo>
                <a:lnTo>
                  <a:pt x="1131" y="608"/>
                </a:lnTo>
                <a:lnTo>
                  <a:pt x="1206" y="604"/>
                </a:lnTo>
                <a:lnTo>
                  <a:pt x="1897" y="604"/>
                </a:lnTo>
                <a:lnTo>
                  <a:pt x="1890" y="536"/>
                </a:lnTo>
                <a:lnTo>
                  <a:pt x="1875" y="473"/>
                </a:lnTo>
                <a:lnTo>
                  <a:pt x="1848" y="414"/>
                </a:lnTo>
                <a:lnTo>
                  <a:pt x="1815" y="358"/>
                </a:lnTo>
                <a:lnTo>
                  <a:pt x="1773" y="311"/>
                </a:lnTo>
                <a:lnTo>
                  <a:pt x="1725" y="269"/>
                </a:lnTo>
                <a:lnTo>
                  <a:pt x="1669" y="234"/>
                </a:lnTo>
                <a:lnTo>
                  <a:pt x="1609" y="210"/>
                </a:lnTo>
                <a:lnTo>
                  <a:pt x="1545" y="194"/>
                </a:lnTo>
                <a:lnTo>
                  <a:pt x="1478" y="189"/>
                </a:lnTo>
                <a:close/>
                <a:moveTo>
                  <a:pt x="1478" y="0"/>
                </a:moveTo>
                <a:lnTo>
                  <a:pt x="1559" y="7"/>
                </a:lnTo>
                <a:lnTo>
                  <a:pt x="1639" y="23"/>
                </a:lnTo>
                <a:lnTo>
                  <a:pt x="1712" y="49"/>
                </a:lnTo>
                <a:lnTo>
                  <a:pt x="1782" y="84"/>
                </a:lnTo>
                <a:lnTo>
                  <a:pt x="1847" y="128"/>
                </a:lnTo>
                <a:lnTo>
                  <a:pt x="1906" y="179"/>
                </a:lnTo>
                <a:lnTo>
                  <a:pt x="1957" y="236"/>
                </a:lnTo>
                <a:lnTo>
                  <a:pt x="2000" y="301"/>
                </a:lnTo>
                <a:lnTo>
                  <a:pt x="2035" y="371"/>
                </a:lnTo>
                <a:lnTo>
                  <a:pt x="2061" y="444"/>
                </a:lnTo>
                <a:lnTo>
                  <a:pt x="2079" y="522"/>
                </a:lnTo>
                <a:lnTo>
                  <a:pt x="2084" y="604"/>
                </a:lnTo>
                <a:lnTo>
                  <a:pt x="2318" y="604"/>
                </a:lnTo>
                <a:lnTo>
                  <a:pt x="2353" y="543"/>
                </a:lnTo>
                <a:lnTo>
                  <a:pt x="2395" y="487"/>
                </a:lnTo>
                <a:lnTo>
                  <a:pt x="2444" y="435"/>
                </a:lnTo>
                <a:lnTo>
                  <a:pt x="2498" y="391"/>
                </a:lnTo>
                <a:lnTo>
                  <a:pt x="2557" y="353"/>
                </a:lnTo>
                <a:lnTo>
                  <a:pt x="2622" y="323"/>
                </a:lnTo>
                <a:lnTo>
                  <a:pt x="2690" y="301"/>
                </a:lnTo>
                <a:lnTo>
                  <a:pt x="2761" y="287"/>
                </a:lnTo>
                <a:lnTo>
                  <a:pt x="2836" y="281"/>
                </a:lnTo>
                <a:lnTo>
                  <a:pt x="2889" y="281"/>
                </a:lnTo>
                <a:lnTo>
                  <a:pt x="2964" y="287"/>
                </a:lnTo>
                <a:lnTo>
                  <a:pt x="3035" y="301"/>
                </a:lnTo>
                <a:lnTo>
                  <a:pt x="3103" y="323"/>
                </a:lnTo>
                <a:lnTo>
                  <a:pt x="3168" y="353"/>
                </a:lnTo>
                <a:lnTo>
                  <a:pt x="3227" y="391"/>
                </a:lnTo>
                <a:lnTo>
                  <a:pt x="3281" y="435"/>
                </a:lnTo>
                <a:lnTo>
                  <a:pt x="3330" y="487"/>
                </a:lnTo>
                <a:lnTo>
                  <a:pt x="3372" y="543"/>
                </a:lnTo>
                <a:lnTo>
                  <a:pt x="3407" y="604"/>
                </a:lnTo>
                <a:lnTo>
                  <a:pt x="3837" y="604"/>
                </a:lnTo>
                <a:lnTo>
                  <a:pt x="3843" y="522"/>
                </a:lnTo>
                <a:lnTo>
                  <a:pt x="3859" y="444"/>
                </a:lnTo>
                <a:lnTo>
                  <a:pt x="3885" y="371"/>
                </a:lnTo>
                <a:lnTo>
                  <a:pt x="3922" y="301"/>
                </a:lnTo>
                <a:lnTo>
                  <a:pt x="3966" y="236"/>
                </a:lnTo>
                <a:lnTo>
                  <a:pt x="4016" y="179"/>
                </a:lnTo>
                <a:lnTo>
                  <a:pt x="4076" y="128"/>
                </a:lnTo>
                <a:lnTo>
                  <a:pt x="4138" y="84"/>
                </a:lnTo>
                <a:lnTo>
                  <a:pt x="4208" y="49"/>
                </a:lnTo>
                <a:lnTo>
                  <a:pt x="4283" y="23"/>
                </a:lnTo>
                <a:lnTo>
                  <a:pt x="4362" y="7"/>
                </a:lnTo>
                <a:lnTo>
                  <a:pt x="4444" y="0"/>
                </a:lnTo>
                <a:lnTo>
                  <a:pt x="4526" y="7"/>
                </a:lnTo>
                <a:lnTo>
                  <a:pt x="4606" y="23"/>
                </a:lnTo>
                <a:lnTo>
                  <a:pt x="4680" y="49"/>
                </a:lnTo>
                <a:lnTo>
                  <a:pt x="4751" y="84"/>
                </a:lnTo>
                <a:lnTo>
                  <a:pt x="4816" y="128"/>
                </a:lnTo>
                <a:lnTo>
                  <a:pt x="4873" y="179"/>
                </a:lnTo>
                <a:lnTo>
                  <a:pt x="4924" y="238"/>
                </a:lnTo>
                <a:lnTo>
                  <a:pt x="4968" y="302"/>
                </a:lnTo>
                <a:lnTo>
                  <a:pt x="5004" y="372"/>
                </a:lnTo>
                <a:lnTo>
                  <a:pt x="5030" y="447"/>
                </a:lnTo>
                <a:lnTo>
                  <a:pt x="5046" y="526"/>
                </a:lnTo>
                <a:lnTo>
                  <a:pt x="5051" y="608"/>
                </a:lnTo>
                <a:lnTo>
                  <a:pt x="5050" y="660"/>
                </a:lnTo>
                <a:lnTo>
                  <a:pt x="5043" y="711"/>
                </a:lnTo>
                <a:lnTo>
                  <a:pt x="5121" y="760"/>
                </a:lnTo>
                <a:lnTo>
                  <a:pt x="5196" y="817"/>
                </a:lnTo>
                <a:lnTo>
                  <a:pt x="5264" y="884"/>
                </a:lnTo>
                <a:lnTo>
                  <a:pt x="5327" y="955"/>
                </a:lnTo>
                <a:lnTo>
                  <a:pt x="5381" y="1034"/>
                </a:lnTo>
                <a:lnTo>
                  <a:pt x="5427" y="1118"/>
                </a:lnTo>
                <a:lnTo>
                  <a:pt x="5465" y="1207"/>
                </a:lnTo>
                <a:lnTo>
                  <a:pt x="5493" y="1299"/>
                </a:lnTo>
                <a:lnTo>
                  <a:pt x="5509" y="1395"/>
                </a:lnTo>
                <a:lnTo>
                  <a:pt x="5744" y="3662"/>
                </a:lnTo>
                <a:lnTo>
                  <a:pt x="5743" y="3662"/>
                </a:lnTo>
                <a:lnTo>
                  <a:pt x="5755" y="3762"/>
                </a:lnTo>
                <a:lnTo>
                  <a:pt x="5760" y="3863"/>
                </a:lnTo>
                <a:lnTo>
                  <a:pt x="5755" y="3980"/>
                </a:lnTo>
                <a:lnTo>
                  <a:pt x="5737" y="4094"/>
                </a:lnTo>
                <a:lnTo>
                  <a:pt x="5711" y="4204"/>
                </a:lnTo>
                <a:lnTo>
                  <a:pt x="5674" y="4310"/>
                </a:lnTo>
                <a:lnTo>
                  <a:pt x="5629" y="4411"/>
                </a:lnTo>
                <a:lnTo>
                  <a:pt x="5575" y="4507"/>
                </a:lnTo>
                <a:lnTo>
                  <a:pt x="5512" y="4598"/>
                </a:lnTo>
                <a:lnTo>
                  <a:pt x="5442" y="4682"/>
                </a:lnTo>
                <a:lnTo>
                  <a:pt x="5364" y="4759"/>
                </a:lnTo>
                <a:lnTo>
                  <a:pt x="5280" y="4830"/>
                </a:lnTo>
                <a:lnTo>
                  <a:pt x="5189" y="4891"/>
                </a:lnTo>
                <a:lnTo>
                  <a:pt x="5093" y="4947"/>
                </a:lnTo>
                <a:lnTo>
                  <a:pt x="4992" y="4992"/>
                </a:lnTo>
                <a:lnTo>
                  <a:pt x="4886" y="5029"/>
                </a:lnTo>
                <a:lnTo>
                  <a:pt x="4776" y="5055"/>
                </a:lnTo>
                <a:lnTo>
                  <a:pt x="4662" y="5071"/>
                </a:lnTo>
                <a:lnTo>
                  <a:pt x="4545" y="5078"/>
                </a:lnTo>
                <a:lnTo>
                  <a:pt x="4430" y="5071"/>
                </a:lnTo>
                <a:lnTo>
                  <a:pt x="4318" y="5055"/>
                </a:lnTo>
                <a:lnTo>
                  <a:pt x="4210" y="5029"/>
                </a:lnTo>
                <a:lnTo>
                  <a:pt x="4105" y="4994"/>
                </a:lnTo>
                <a:lnTo>
                  <a:pt x="4004" y="4949"/>
                </a:lnTo>
                <a:lnTo>
                  <a:pt x="3910" y="4896"/>
                </a:lnTo>
                <a:lnTo>
                  <a:pt x="3819" y="4835"/>
                </a:lnTo>
                <a:lnTo>
                  <a:pt x="3737" y="4767"/>
                </a:lnTo>
                <a:lnTo>
                  <a:pt x="3658" y="4691"/>
                </a:lnTo>
                <a:lnTo>
                  <a:pt x="3589" y="4608"/>
                </a:lnTo>
                <a:lnTo>
                  <a:pt x="3526" y="4519"/>
                </a:lnTo>
                <a:lnTo>
                  <a:pt x="3472" y="4425"/>
                </a:lnTo>
                <a:lnTo>
                  <a:pt x="3425" y="4327"/>
                </a:lnTo>
                <a:lnTo>
                  <a:pt x="3386" y="4223"/>
                </a:lnTo>
                <a:lnTo>
                  <a:pt x="3358" y="4115"/>
                </a:lnTo>
                <a:lnTo>
                  <a:pt x="3341" y="4005"/>
                </a:lnTo>
                <a:lnTo>
                  <a:pt x="3295" y="4053"/>
                </a:lnTo>
                <a:lnTo>
                  <a:pt x="3245" y="4099"/>
                </a:lnTo>
                <a:lnTo>
                  <a:pt x="3189" y="4137"/>
                </a:lnTo>
                <a:lnTo>
                  <a:pt x="3128" y="4169"/>
                </a:lnTo>
                <a:lnTo>
                  <a:pt x="3065" y="4193"/>
                </a:lnTo>
                <a:lnTo>
                  <a:pt x="2997" y="4211"/>
                </a:lnTo>
                <a:lnTo>
                  <a:pt x="2927" y="4219"/>
                </a:lnTo>
                <a:lnTo>
                  <a:pt x="2863" y="4223"/>
                </a:lnTo>
                <a:lnTo>
                  <a:pt x="2798" y="4219"/>
                </a:lnTo>
                <a:lnTo>
                  <a:pt x="2723" y="4209"/>
                </a:lnTo>
                <a:lnTo>
                  <a:pt x="2653" y="4191"/>
                </a:lnTo>
                <a:lnTo>
                  <a:pt x="2587" y="4163"/>
                </a:lnTo>
                <a:lnTo>
                  <a:pt x="2524" y="4128"/>
                </a:lnTo>
                <a:lnTo>
                  <a:pt x="2466" y="4087"/>
                </a:lnTo>
                <a:lnTo>
                  <a:pt x="2414" y="4038"/>
                </a:lnTo>
                <a:lnTo>
                  <a:pt x="2393" y="4146"/>
                </a:lnTo>
                <a:lnTo>
                  <a:pt x="2363" y="4251"/>
                </a:lnTo>
                <a:lnTo>
                  <a:pt x="2325" y="4352"/>
                </a:lnTo>
                <a:lnTo>
                  <a:pt x="2276" y="4448"/>
                </a:lnTo>
                <a:lnTo>
                  <a:pt x="2222" y="4539"/>
                </a:lnTo>
                <a:lnTo>
                  <a:pt x="2157" y="4624"/>
                </a:lnTo>
                <a:lnTo>
                  <a:pt x="2088" y="4704"/>
                </a:lnTo>
                <a:lnTo>
                  <a:pt x="2011" y="4778"/>
                </a:lnTo>
                <a:lnTo>
                  <a:pt x="1929" y="4844"/>
                </a:lnTo>
                <a:lnTo>
                  <a:pt x="1840" y="4903"/>
                </a:lnTo>
                <a:lnTo>
                  <a:pt x="1745" y="4954"/>
                </a:lnTo>
                <a:lnTo>
                  <a:pt x="1648" y="4998"/>
                </a:lnTo>
                <a:lnTo>
                  <a:pt x="1545" y="5031"/>
                </a:lnTo>
                <a:lnTo>
                  <a:pt x="1438" y="5057"/>
                </a:lnTo>
                <a:lnTo>
                  <a:pt x="1327" y="5073"/>
                </a:lnTo>
                <a:lnTo>
                  <a:pt x="1215" y="5078"/>
                </a:lnTo>
                <a:lnTo>
                  <a:pt x="1098" y="5071"/>
                </a:lnTo>
                <a:lnTo>
                  <a:pt x="984" y="5055"/>
                </a:lnTo>
                <a:lnTo>
                  <a:pt x="874" y="5029"/>
                </a:lnTo>
                <a:lnTo>
                  <a:pt x="768" y="4992"/>
                </a:lnTo>
                <a:lnTo>
                  <a:pt x="667" y="4947"/>
                </a:lnTo>
                <a:lnTo>
                  <a:pt x="571" y="4891"/>
                </a:lnTo>
                <a:lnTo>
                  <a:pt x="480" y="4830"/>
                </a:lnTo>
                <a:lnTo>
                  <a:pt x="396" y="4759"/>
                </a:lnTo>
                <a:lnTo>
                  <a:pt x="318" y="4682"/>
                </a:lnTo>
                <a:lnTo>
                  <a:pt x="248" y="4598"/>
                </a:lnTo>
                <a:lnTo>
                  <a:pt x="185" y="4507"/>
                </a:lnTo>
                <a:lnTo>
                  <a:pt x="131" y="4411"/>
                </a:lnTo>
                <a:lnTo>
                  <a:pt x="86" y="4310"/>
                </a:lnTo>
                <a:lnTo>
                  <a:pt x="49" y="4204"/>
                </a:lnTo>
                <a:lnTo>
                  <a:pt x="23" y="4094"/>
                </a:lnTo>
                <a:lnTo>
                  <a:pt x="5" y="3980"/>
                </a:lnTo>
                <a:lnTo>
                  <a:pt x="0" y="3863"/>
                </a:lnTo>
                <a:lnTo>
                  <a:pt x="5" y="3765"/>
                </a:lnTo>
                <a:lnTo>
                  <a:pt x="17" y="3671"/>
                </a:lnTo>
                <a:lnTo>
                  <a:pt x="14" y="3669"/>
                </a:lnTo>
                <a:lnTo>
                  <a:pt x="319" y="1393"/>
                </a:lnTo>
                <a:lnTo>
                  <a:pt x="340" y="1299"/>
                </a:lnTo>
                <a:lnTo>
                  <a:pt x="370" y="1210"/>
                </a:lnTo>
                <a:lnTo>
                  <a:pt x="408" y="1123"/>
                </a:lnTo>
                <a:lnTo>
                  <a:pt x="456" y="1041"/>
                </a:lnTo>
                <a:lnTo>
                  <a:pt x="510" y="964"/>
                </a:lnTo>
                <a:lnTo>
                  <a:pt x="573" y="892"/>
                </a:lnTo>
                <a:lnTo>
                  <a:pt x="641" y="828"/>
                </a:lnTo>
                <a:lnTo>
                  <a:pt x="714" y="770"/>
                </a:lnTo>
                <a:lnTo>
                  <a:pt x="792" y="720"/>
                </a:lnTo>
                <a:lnTo>
                  <a:pt x="874" y="678"/>
                </a:lnTo>
                <a:lnTo>
                  <a:pt x="871" y="608"/>
                </a:lnTo>
                <a:lnTo>
                  <a:pt x="876" y="526"/>
                </a:lnTo>
                <a:lnTo>
                  <a:pt x="892" y="447"/>
                </a:lnTo>
                <a:lnTo>
                  <a:pt x="918" y="372"/>
                </a:lnTo>
                <a:lnTo>
                  <a:pt x="953" y="302"/>
                </a:lnTo>
                <a:lnTo>
                  <a:pt x="997" y="238"/>
                </a:lnTo>
                <a:lnTo>
                  <a:pt x="1049" y="179"/>
                </a:lnTo>
                <a:lnTo>
                  <a:pt x="1107" y="128"/>
                </a:lnTo>
                <a:lnTo>
                  <a:pt x="1171" y="84"/>
                </a:lnTo>
                <a:lnTo>
                  <a:pt x="1241" y="49"/>
                </a:lnTo>
                <a:lnTo>
                  <a:pt x="1316" y="23"/>
                </a:lnTo>
                <a:lnTo>
                  <a:pt x="1395" y="7"/>
                </a:lnTo>
                <a:lnTo>
                  <a:pt x="147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27246444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30080" y="256032"/>
            <a:ext cx="9424416" cy="609600"/>
          </a:xfrm>
        </p:spPr>
        <p:txBody>
          <a:bodyPr anchor="ctr" anchorCtr="0">
            <a:noAutofit/>
          </a:bodyPr>
          <a:lstStyle>
            <a:lvl1pPr algn="l">
              <a:defRPr>
                <a:solidFill>
                  <a:schemeClr val="tx2"/>
                </a:solidFill>
              </a:defRPr>
            </a:lvl1pPr>
          </a:lstStyle>
          <a:p>
            <a:r>
              <a:rPr lang="en-US" dirty="0"/>
              <a:t>Click to Edit Title</a:t>
            </a:r>
          </a:p>
        </p:txBody>
      </p:sp>
      <p:sp>
        <p:nvSpPr>
          <p:cNvPr id="4" name="Content Placeholder 2"/>
          <p:cNvSpPr>
            <a:spLocks noGrp="1"/>
          </p:cNvSpPr>
          <p:nvPr>
            <p:ph sz="quarter" idx="11" hasCustomPrompt="1"/>
          </p:nvPr>
        </p:nvSpPr>
        <p:spPr>
          <a:xfrm>
            <a:off x="835152" y="1353312"/>
            <a:ext cx="10521696" cy="4852416"/>
          </a:xfrm>
        </p:spPr>
        <p:txBody>
          <a:bodyPr wrap="square" anchor="t" anchorCtr="0">
            <a:normAutofit/>
          </a:bodyPr>
          <a:lstStyle>
            <a:lvl1pPr>
              <a:defRPr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055920462"/>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How - No Photo">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extBox 4"/>
          <p:cNvSpPr txBox="1"/>
          <p:nvPr/>
        </p:nvSpPr>
        <p:spPr>
          <a:xfrm>
            <a:off x="4413504" y="6619449"/>
            <a:ext cx="3352800" cy="194990"/>
          </a:xfrm>
          <a:prstGeom prst="rect">
            <a:avLst/>
          </a:prstGeom>
          <a:noFill/>
        </p:spPr>
        <p:txBody>
          <a:bodyPr wrap="square" anchor="b" anchorCtr="0">
            <a:spAutoFit/>
          </a:bodyPr>
          <a:lstStyle/>
          <a:p>
            <a:pPr algn="ctr" defTabSz="365742" eaLnBrk="0" hangingPunct="0">
              <a:defRPr/>
            </a:pPr>
            <a:r>
              <a:rPr lang="en-US" sz="667" kern="300" spc="67" dirty="0">
                <a:solidFill>
                  <a:srgbClr val="08649C"/>
                </a:solidFill>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
        <p:nvSpPr>
          <p:cNvPr id="18" name="Title 1"/>
          <p:cNvSpPr>
            <a:spLocks noGrp="1"/>
          </p:cNvSpPr>
          <p:nvPr>
            <p:ph type="title" hasCustomPrompt="1"/>
          </p:nvPr>
        </p:nvSpPr>
        <p:spPr>
          <a:xfrm>
            <a:off x="0" y="3634765"/>
            <a:ext cx="12192000" cy="779700"/>
          </a:xfrm>
          <a:prstGeom prst="rect">
            <a:avLst/>
          </a:prstGeom>
        </p:spPr>
        <p:txBody>
          <a:bodyPr/>
          <a:lstStyle>
            <a:lvl1pPr>
              <a:defRPr>
                <a:solidFill>
                  <a:schemeClr val="bg1"/>
                </a:solidFill>
              </a:defRPr>
            </a:lvl1pPr>
          </a:lstStyle>
          <a:p>
            <a:r>
              <a:rPr lang="en-US" dirty="0"/>
              <a:t>How do we get there?</a:t>
            </a:r>
          </a:p>
        </p:txBody>
      </p:sp>
      <p:sp>
        <p:nvSpPr>
          <p:cNvPr id="19" name="Freeform 18"/>
          <p:cNvSpPr>
            <a:spLocks noChangeAspect="1" noEditPoints="1"/>
          </p:cNvSpPr>
          <p:nvPr userDrawn="1"/>
        </p:nvSpPr>
        <p:spPr bwMode="auto">
          <a:xfrm>
            <a:off x="5518423" y="2273768"/>
            <a:ext cx="1150452" cy="1193120"/>
          </a:xfrm>
          <a:custGeom>
            <a:avLst/>
            <a:gdLst>
              <a:gd name="T0" fmla="*/ 2025 w 5554"/>
              <a:gd name="T1" fmla="*/ 232 h 5760"/>
              <a:gd name="T2" fmla="*/ 1288 w 5554"/>
              <a:gd name="T3" fmla="*/ 532 h 5760"/>
              <a:gd name="T4" fmla="*/ 671 w 5554"/>
              <a:gd name="T5" fmla="*/ 1028 h 5760"/>
              <a:gd name="T6" fmla="*/ 217 w 5554"/>
              <a:gd name="T7" fmla="*/ 1695 h 5760"/>
              <a:gd name="T8" fmla="*/ 2703 w 5554"/>
              <a:gd name="T9" fmla="*/ 747 h 5760"/>
              <a:gd name="T10" fmla="*/ 2921 w 5554"/>
              <a:gd name="T11" fmla="*/ 773 h 5760"/>
              <a:gd name="T12" fmla="*/ 4824 w 5554"/>
              <a:gd name="T13" fmla="*/ 2671 h 5760"/>
              <a:gd name="T14" fmla="*/ 4861 w 5554"/>
              <a:gd name="T15" fmla="*/ 2929 h 5760"/>
              <a:gd name="T16" fmla="*/ 3016 w 5554"/>
              <a:gd name="T17" fmla="*/ 4858 h 5760"/>
              <a:gd name="T18" fmla="*/ 2748 w 5554"/>
              <a:gd name="T19" fmla="*/ 4969 h 5760"/>
              <a:gd name="T20" fmla="*/ 2670 w 5554"/>
              <a:gd name="T21" fmla="*/ 4891 h 5760"/>
              <a:gd name="T22" fmla="*/ 430 w 5554"/>
              <a:gd name="T23" fmla="*/ 4432 h 5760"/>
              <a:gd name="T24" fmla="*/ 950 w 5554"/>
              <a:gd name="T25" fmla="*/ 4995 h 5760"/>
              <a:gd name="T26" fmla="*/ 1606 w 5554"/>
              <a:gd name="T27" fmla="*/ 5388 h 5760"/>
              <a:gd name="T28" fmla="*/ 2355 w 5554"/>
              <a:gd name="T29" fmla="*/ 5585 h 5760"/>
              <a:gd name="T30" fmla="*/ 3180 w 5554"/>
              <a:gd name="T31" fmla="*/ 5558 h 5760"/>
              <a:gd name="T32" fmla="*/ 3954 w 5554"/>
              <a:gd name="T33" fmla="*/ 5285 h 5760"/>
              <a:gd name="T34" fmla="*/ 4600 w 5554"/>
              <a:gd name="T35" fmla="*/ 4805 h 5760"/>
              <a:gd name="T36" fmla="*/ 5079 w 5554"/>
              <a:gd name="T37" fmla="*/ 4159 h 5760"/>
              <a:gd name="T38" fmla="*/ 5352 w 5554"/>
              <a:gd name="T39" fmla="*/ 3388 h 5760"/>
              <a:gd name="T40" fmla="*/ 5378 w 5554"/>
              <a:gd name="T41" fmla="*/ 2538 h 5760"/>
              <a:gd name="T42" fmla="*/ 5152 w 5554"/>
              <a:gd name="T43" fmla="*/ 1745 h 5760"/>
              <a:gd name="T44" fmla="*/ 4710 w 5554"/>
              <a:gd name="T45" fmla="*/ 1072 h 5760"/>
              <a:gd name="T46" fmla="*/ 4094 w 5554"/>
              <a:gd name="T47" fmla="*/ 555 h 5760"/>
              <a:gd name="T48" fmla="*/ 3342 w 5554"/>
              <a:gd name="T49" fmla="*/ 239 h 5760"/>
              <a:gd name="T50" fmla="*/ 2671 w 5554"/>
              <a:gd name="T51" fmla="*/ 0 h 5760"/>
              <a:gd name="T52" fmla="*/ 3519 w 5554"/>
              <a:gd name="T53" fmla="*/ 127 h 5760"/>
              <a:gd name="T54" fmla="*/ 4267 w 5554"/>
              <a:gd name="T55" fmla="*/ 482 h 5760"/>
              <a:gd name="T56" fmla="*/ 4876 w 5554"/>
              <a:gd name="T57" fmla="*/ 1026 h 5760"/>
              <a:gd name="T58" fmla="*/ 5311 w 5554"/>
              <a:gd name="T59" fmla="*/ 1721 h 5760"/>
              <a:gd name="T60" fmla="*/ 5533 w 5554"/>
              <a:gd name="T61" fmla="*/ 2533 h 5760"/>
              <a:gd name="T62" fmla="*/ 5509 w 5554"/>
              <a:gd name="T63" fmla="*/ 3397 h 5760"/>
              <a:gd name="T64" fmla="*/ 5240 w 5554"/>
              <a:gd name="T65" fmla="*/ 4187 h 5760"/>
              <a:gd name="T66" fmla="*/ 4766 w 5554"/>
              <a:gd name="T67" fmla="*/ 4858 h 5760"/>
              <a:gd name="T68" fmla="*/ 4127 w 5554"/>
              <a:gd name="T69" fmla="*/ 5366 h 5760"/>
              <a:gd name="T70" fmla="*/ 3356 w 5554"/>
              <a:gd name="T71" fmla="*/ 5678 h 5760"/>
              <a:gd name="T72" fmla="*/ 2505 w 5554"/>
              <a:gd name="T73" fmla="*/ 5755 h 5760"/>
              <a:gd name="T74" fmla="*/ 1709 w 5554"/>
              <a:gd name="T75" fmla="*/ 5596 h 5760"/>
              <a:gd name="T76" fmla="*/ 999 w 5554"/>
              <a:gd name="T77" fmla="*/ 5229 h 5760"/>
              <a:gd name="T78" fmla="*/ 419 w 5554"/>
              <a:gd name="T79" fmla="*/ 4680 h 5760"/>
              <a:gd name="T80" fmla="*/ 5 w 5554"/>
              <a:gd name="T81" fmla="*/ 3974 h 5760"/>
              <a:gd name="T82" fmla="*/ 38 w 5554"/>
              <a:gd name="T83" fmla="*/ 3877 h 5760"/>
              <a:gd name="T84" fmla="*/ 82 w 5554"/>
              <a:gd name="T85" fmla="*/ 3866 h 5760"/>
              <a:gd name="T86" fmla="*/ 2822 w 5554"/>
              <a:gd name="T87" fmla="*/ 3919 h 5760"/>
              <a:gd name="T88" fmla="*/ 2906 w 5554"/>
              <a:gd name="T89" fmla="*/ 4748 h 5760"/>
              <a:gd name="T90" fmla="*/ 4712 w 5554"/>
              <a:gd name="T91" fmla="*/ 2850 h 5760"/>
              <a:gd name="T92" fmla="*/ 2906 w 5554"/>
              <a:gd name="T93" fmla="*/ 953 h 5760"/>
              <a:gd name="T94" fmla="*/ 2822 w 5554"/>
              <a:gd name="T95" fmla="*/ 1798 h 5760"/>
              <a:gd name="T96" fmla="*/ 100 w 5554"/>
              <a:gd name="T97" fmla="*/ 1850 h 5760"/>
              <a:gd name="T98" fmla="*/ 28 w 5554"/>
              <a:gd name="T99" fmla="*/ 1805 h 5760"/>
              <a:gd name="T100" fmla="*/ 169 w 5554"/>
              <a:gd name="T101" fmla="*/ 1449 h 5760"/>
              <a:gd name="T102" fmla="*/ 657 w 5554"/>
              <a:gd name="T103" fmla="*/ 819 h 5760"/>
              <a:gd name="T104" fmla="*/ 1289 w 5554"/>
              <a:gd name="T105" fmla="*/ 353 h 5760"/>
              <a:gd name="T106" fmla="*/ 2030 w 5554"/>
              <a:gd name="T107" fmla="*/ 72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4" h="5760">
                <a:moveTo>
                  <a:pt x="2671" y="155"/>
                </a:moveTo>
                <a:lnTo>
                  <a:pt x="2507" y="161"/>
                </a:lnTo>
                <a:lnTo>
                  <a:pt x="2345" y="175"/>
                </a:lnTo>
                <a:lnTo>
                  <a:pt x="2184" y="199"/>
                </a:lnTo>
                <a:lnTo>
                  <a:pt x="2025" y="232"/>
                </a:lnTo>
                <a:lnTo>
                  <a:pt x="1871" y="276"/>
                </a:lnTo>
                <a:lnTo>
                  <a:pt x="1719" y="326"/>
                </a:lnTo>
                <a:lnTo>
                  <a:pt x="1571" y="387"/>
                </a:lnTo>
                <a:lnTo>
                  <a:pt x="1427" y="456"/>
                </a:lnTo>
                <a:lnTo>
                  <a:pt x="1288" y="532"/>
                </a:lnTo>
                <a:lnTo>
                  <a:pt x="1153" y="616"/>
                </a:lnTo>
                <a:lnTo>
                  <a:pt x="1024" y="709"/>
                </a:lnTo>
                <a:lnTo>
                  <a:pt x="902" y="808"/>
                </a:lnTo>
                <a:lnTo>
                  <a:pt x="783" y="915"/>
                </a:lnTo>
                <a:lnTo>
                  <a:pt x="671" y="1028"/>
                </a:lnTo>
                <a:lnTo>
                  <a:pt x="566" y="1149"/>
                </a:lnTo>
                <a:lnTo>
                  <a:pt x="466" y="1276"/>
                </a:lnTo>
                <a:lnTo>
                  <a:pt x="376" y="1410"/>
                </a:lnTo>
                <a:lnTo>
                  <a:pt x="292" y="1550"/>
                </a:lnTo>
                <a:lnTo>
                  <a:pt x="217" y="1695"/>
                </a:lnTo>
                <a:lnTo>
                  <a:pt x="2670" y="1695"/>
                </a:lnTo>
                <a:lnTo>
                  <a:pt x="2670" y="810"/>
                </a:lnTo>
                <a:lnTo>
                  <a:pt x="2675" y="785"/>
                </a:lnTo>
                <a:lnTo>
                  <a:pt x="2685" y="765"/>
                </a:lnTo>
                <a:lnTo>
                  <a:pt x="2703" y="747"/>
                </a:lnTo>
                <a:lnTo>
                  <a:pt x="2724" y="737"/>
                </a:lnTo>
                <a:lnTo>
                  <a:pt x="2748" y="733"/>
                </a:lnTo>
                <a:lnTo>
                  <a:pt x="2808" y="737"/>
                </a:lnTo>
                <a:lnTo>
                  <a:pt x="2865" y="751"/>
                </a:lnTo>
                <a:lnTo>
                  <a:pt x="2921" y="773"/>
                </a:lnTo>
                <a:lnTo>
                  <a:pt x="2970" y="805"/>
                </a:lnTo>
                <a:lnTo>
                  <a:pt x="3016" y="843"/>
                </a:lnTo>
                <a:lnTo>
                  <a:pt x="4758" y="2583"/>
                </a:lnTo>
                <a:lnTo>
                  <a:pt x="4794" y="2625"/>
                </a:lnTo>
                <a:lnTo>
                  <a:pt x="4824" y="2671"/>
                </a:lnTo>
                <a:lnTo>
                  <a:pt x="4845" y="2721"/>
                </a:lnTo>
                <a:lnTo>
                  <a:pt x="4861" y="2772"/>
                </a:lnTo>
                <a:lnTo>
                  <a:pt x="4868" y="2824"/>
                </a:lnTo>
                <a:lnTo>
                  <a:pt x="4868" y="2877"/>
                </a:lnTo>
                <a:lnTo>
                  <a:pt x="4861" y="2929"/>
                </a:lnTo>
                <a:lnTo>
                  <a:pt x="4845" y="2981"/>
                </a:lnTo>
                <a:lnTo>
                  <a:pt x="4824" y="3030"/>
                </a:lnTo>
                <a:lnTo>
                  <a:pt x="4794" y="3075"/>
                </a:lnTo>
                <a:lnTo>
                  <a:pt x="4758" y="3119"/>
                </a:lnTo>
                <a:lnTo>
                  <a:pt x="3016" y="4858"/>
                </a:lnTo>
                <a:lnTo>
                  <a:pt x="2970" y="4898"/>
                </a:lnTo>
                <a:lnTo>
                  <a:pt x="2921" y="4927"/>
                </a:lnTo>
                <a:lnTo>
                  <a:pt x="2865" y="4950"/>
                </a:lnTo>
                <a:lnTo>
                  <a:pt x="2808" y="4964"/>
                </a:lnTo>
                <a:lnTo>
                  <a:pt x="2748" y="4969"/>
                </a:lnTo>
                <a:lnTo>
                  <a:pt x="2724" y="4964"/>
                </a:lnTo>
                <a:lnTo>
                  <a:pt x="2703" y="4954"/>
                </a:lnTo>
                <a:lnTo>
                  <a:pt x="2685" y="4936"/>
                </a:lnTo>
                <a:lnTo>
                  <a:pt x="2675" y="4915"/>
                </a:lnTo>
                <a:lnTo>
                  <a:pt x="2670" y="4891"/>
                </a:lnTo>
                <a:lnTo>
                  <a:pt x="2670" y="4022"/>
                </a:lnTo>
                <a:lnTo>
                  <a:pt x="196" y="4022"/>
                </a:lnTo>
                <a:lnTo>
                  <a:pt x="266" y="4165"/>
                </a:lnTo>
                <a:lnTo>
                  <a:pt x="344" y="4301"/>
                </a:lnTo>
                <a:lnTo>
                  <a:pt x="430" y="4432"/>
                </a:lnTo>
                <a:lnTo>
                  <a:pt x="521" y="4557"/>
                </a:lnTo>
                <a:lnTo>
                  <a:pt x="620" y="4676"/>
                </a:lnTo>
                <a:lnTo>
                  <a:pt x="725" y="4790"/>
                </a:lnTo>
                <a:lnTo>
                  <a:pt x="835" y="4896"/>
                </a:lnTo>
                <a:lnTo>
                  <a:pt x="950" y="4995"/>
                </a:lnTo>
                <a:lnTo>
                  <a:pt x="1073" y="5090"/>
                </a:lnTo>
                <a:lnTo>
                  <a:pt x="1199" y="5175"/>
                </a:lnTo>
                <a:lnTo>
                  <a:pt x="1330" y="5254"/>
                </a:lnTo>
                <a:lnTo>
                  <a:pt x="1466" y="5325"/>
                </a:lnTo>
                <a:lnTo>
                  <a:pt x="1606" y="5388"/>
                </a:lnTo>
                <a:lnTo>
                  <a:pt x="1749" y="5446"/>
                </a:lnTo>
                <a:lnTo>
                  <a:pt x="1896" y="5493"/>
                </a:lnTo>
                <a:lnTo>
                  <a:pt x="2046" y="5533"/>
                </a:lnTo>
                <a:lnTo>
                  <a:pt x="2200" y="5563"/>
                </a:lnTo>
                <a:lnTo>
                  <a:pt x="2355" y="5585"/>
                </a:lnTo>
                <a:lnTo>
                  <a:pt x="2512" y="5599"/>
                </a:lnTo>
                <a:lnTo>
                  <a:pt x="2671" y="5605"/>
                </a:lnTo>
                <a:lnTo>
                  <a:pt x="2844" y="5599"/>
                </a:lnTo>
                <a:lnTo>
                  <a:pt x="3014" y="5584"/>
                </a:lnTo>
                <a:lnTo>
                  <a:pt x="3180" y="5558"/>
                </a:lnTo>
                <a:lnTo>
                  <a:pt x="3342" y="5521"/>
                </a:lnTo>
                <a:lnTo>
                  <a:pt x="3501" y="5475"/>
                </a:lnTo>
                <a:lnTo>
                  <a:pt x="3657" y="5421"/>
                </a:lnTo>
                <a:lnTo>
                  <a:pt x="3807" y="5357"/>
                </a:lnTo>
                <a:lnTo>
                  <a:pt x="3954" y="5285"/>
                </a:lnTo>
                <a:lnTo>
                  <a:pt x="4094" y="5205"/>
                </a:lnTo>
                <a:lnTo>
                  <a:pt x="4230" y="5116"/>
                </a:lnTo>
                <a:lnTo>
                  <a:pt x="4359" y="5020"/>
                </a:lnTo>
                <a:lnTo>
                  <a:pt x="4483" y="4915"/>
                </a:lnTo>
                <a:lnTo>
                  <a:pt x="4600" y="4805"/>
                </a:lnTo>
                <a:lnTo>
                  <a:pt x="4710" y="4688"/>
                </a:lnTo>
                <a:lnTo>
                  <a:pt x="4813" y="4564"/>
                </a:lnTo>
                <a:lnTo>
                  <a:pt x="4910" y="4435"/>
                </a:lnTo>
                <a:lnTo>
                  <a:pt x="4999" y="4301"/>
                </a:lnTo>
                <a:lnTo>
                  <a:pt x="5079" y="4159"/>
                </a:lnTo>
                <a:lnTo>
                  <a:pt x="5152" y="4015"/>
                </a:lnTo>
                <a:lnTo>
                  <a:pt x="5215" y="3864"/>
                </a:lnTo>
                <a:lnTo>
                  <a:pt x="5269" y="3709"/>
                </a:lnTo>
                <a:lnTo>
                  <a:pt x="5317" y="3550"/>
                </a:lnTo>
                <a:lnTo>
                  <a:pt x="5352" y="3388"/>
                </a:lnTo>
                <a:lnTo>
                  <a:pt x="5378" y="3222"/>
                </a:lnTo>
                <a:lnTo>
                  <a:pt x="5394" y="3053"/>
                </a:lnTo>
                <a:lnTo>
                  <a:pt x="5399" y="2878"/>
                </a:lnTo>
                <a:lnTo>
                  <a:pt x="5394" y="2707"/>
                </a:lnTo>
                <a:lnTo>
                  <a:pt x="5378" y="2538"/>
                </a:lnTo>
                <a:lnTo>
                  <a:pt x="5352" y="2372"/>
                </a:lnTo>
                <a:lnTo>
                  <a:pt x="5317" y="2210"/>
                </a:lnTo>
                <a:lnTo>
                  <a:pt x="5269" y="2051"/>
                </a:lnTo>
                <a:lnTo>
                  <a:pt x="5215" y="1896"/>
                </a:lnTo>
                <a:lnTo>
                  <a:pt x="5152" y="1745"/>
                </a:lnTo>
                <a:lnTo>
                  <a:pt x="5079" y="1601"/>
                </a:lnTo>
                <a:lnTo>
                  <a:pt x="4999" y="1459"/>
                </a:lnTo>
                <a:lnTo>
                  <a:pt x="4910" y="1325"/>
                </a:lnTo>
                <a:lnTo>
                  <a:pt x="4813" y="1196"/>
                </a:lnTo>
                <a:lnTo>
                  <a:pt x="4710" y="1072"/>
                </a:lnTo>
                <a:lnTo>
                  <a:pt x="4600" y="955"/>
                </a:lnTo>
                <a:lnTo>
                  <a:pt x="4483" y="845"/>
                </a:lnTo>
                <a:lnTo>
                  <a:pt x="4359" y="740"/>
                </a:lnTo>
                <a:lnTo>
                  <a:pt x="4230" y="644"/>
                </a:lnTo>
                <a:lnTo>
                  <a:pt x="4094" y="555"/>
                </a:lnTo>
                <a:lnTo>
                  <a:pt x="3954" y="475"/>
                </a:lnTo>
                <a:lnTo>
                  <a:pt x="3807" y="403"/>
                </a:lnTo>
                <a:lnTo>
                  <a:pt x="3657" y="339"/>
                </a:lnTo>
                <a:lnTo>
                  <a:pt x="3501" y="285"/>
                </a:lnTo>
                <a:lnTo>
                  <a:pt x="3342" y="239"/>
                </a:lnTo>
                <a:lnTo>
                  <a:pt x="3180" y="202"/>
                </a:lnTo>
                <a:lnTo>
                  <a:pt x="3014" y="176"/>
                </a:lnTo>
                <a:lnTo>
                  <a:pt x="2844" y="161"/>
                </a:lnTo>
                <a:lnTo>
                  <a:pt x="2671" y="155"/>
                </a:lnTo>
                <a:close/>
                <a:moveTo>
                  <a:pt x="2671" y="0"/>
                </a:moveTo>
                <a:lnTo>
                  <a:pt x="2848" y="5"/>
                </a:lnTo>
                <a:lnTo>
                  <a:pt x="3021" y="21"/>
                </a:lnTo>
                <a:lnTo>
                  <a:pt x="3190" y="47"/>
                </a:lnTo>
                <a:lnTo>
                  <a:pt x="3356" y="82"/>
                </a:lnTo>
                <a:lnTo>
                  <a:pt x="3519" y="127"/>
                </a:lnTo>
                <a:lnTo>
                  <a:pt x="3678" y="180"/>
                </a:lnTo>
                <a:lnTo>
                  <a:pt x="3832" y="243"/>
                </a:lnTo>
                <a:lnTo>
                  <a:pt x="3982" y="314"/>
                </a:lnTo>
                <a:lnTo>
                  <a:pt x="4127" y="394"/>
                </a:lnTo>
                <a:lnTo>
                  <a:pt x="4267" y="482"/>
                </a:lnTo>
                <a:lnTo>
                  <a:pt x="4399" y="576"/>
                </a:lnTo>
                <a:lnTo>
                  <a:pt x="4529" y="679"/>
                </a:lnTo>
                <a:lnTo>
                  <a:pt x="4651" y="787"/>
                </a:lnTo>
                <a:lnTo>
                  <a:pt x="4766" y="902"/>
                </a:lnTo>
                <a:lnTo>
                  <a:pt x="4876" y="1026"/>
                </a:lnTo>
                <a:lnTo>
                  <a:pt x="4978" y="1154"/>
                </a:lnTo>
                <a:lnTo>
                  <a:pt x="5074" y="1288"/>
                </a:lnTo>
                <a:lnTo>
                  <a:pt x="5161" y="1428"/>
                </a:lnTo>
                <a:lnTo>
                  <a:pt x="5240" y="1573"/>
                </a:lnTo>
                <a:lnTo>
                  <a:pt x="5311" y="1721"/>
                </a:lnTo>
                <a:lnTo>
                  <a:pt x="5374" y="1876"/>
                </a:lnTo>
                <a:lnTo>
                  <a:pt x="5428" y="2035"/>
                </a:lnTo>
                <a:lnTo>
                  <a:pt x="5474" y="2198"/>
                </a:lnTo>
                <a:lnTo>
                  <a:pt x="5509" y="2363"/>
                </a:lnTo>
                <a:lnTo>
                  <a:pt x="5533" y="2533"/>
                </a:lnTo>
                <a:lnTo>
                  <a:pt x="5549" y="2705"/>
                </a:lnTo>
                <a:lnTo>
                  <a:pt x="5554" y="2878"/>
                </a:lnTo>
                <a:lnTo>
                  <a:pt x="5549" y="3055"/>
                </a:lnTo>
                <a:lnTo>
                  <a:pt x="5533" y="3227"/>
                </a:lnTo>
                <a:lnTo>
                  <a:pt x="5509" y="3397"/>
                </a:lnTo>
                <a:lnTo>
                  <a:pt x="5474" y="3562"/>
                </a:lnTo>
                <a:lnTo>
                  <a:pt x="5428" y="3725"/>
                </a:lnTo>
                <a:lnTo>
                  <a:pt x="5374" y="3884"/>
                </a:lnTo>
                <a:lnTo>
                  <a:pt x="5311" y="4037"/>
                </a:lnTo>
                <a:lnTo>
                  <a:pt x="5240" y="4187"/>
                </a:lnTo>
                <a:lnTo>
                  <a:pt x="5161" y="4332"/>
                </a:lnTo>
                <a:lnTo>
                  <a:pt x="5074" y="4472"/>
                </a:lnTo>
                <a:lnTo>
                  <a:pt x="4978" y="4606"/>
                </a:lnTo>
                <a:lnTo>
                  <a:pt x="4876" y="4734"/>
                </a:lnTo>
                <a:lnTo>
                  <a:pt x="4766" y="4858"/>
                </a:lnTo>
                <a:lnTo>
                  <a:pt x="4651" y="4973"/>
                </a:lnTo>
                <a:lnTo>
                  <a:pt x="4529" y="5081"/>
                </a:lnTo>
                <a:lnTo>
                  <a:pt x="4399" y="5184"/>
                </a:lnTo>
                <a:lnTo>
                  <a:pt x="4267" y="5278"/>
                </a:lnTo>
                <a:lnTo>
                  <a:pt x="4127" y="5366"/>
                </a:lnTo>
                <a:lnTo>
                  <a:pt x="3982" y="5446"/>
                </a:lnTo>
                <a:lnTo>
                  <a:pt x="3832" y="5517"/>
                </a:lnTo>
                <a:lnTo>
                  <a:pt x="3678" y="5580"/>
                </a:lnTo>
                <a:lnTo>
                  <a:pt x="3519" y="5633"/>
                </a:lnTo>
                <a:lnTo>
                  <a:pt x="3356" y="5678"/>
                </a:lnTo>
                <a:lnTo>
                  <a:pt x="3190" y="5713"/>
                </a:lnTo>
                <a:lnTo>
                  <a:pt x="3021" y="5739"/>
                </a:lnTo>
                <a:lnTo>
                  <a:pt x="2848" y="5755"/>
                </a:lnTo>
                <a:lnTo>
                  <a:pt x="2671" y="5760"/>
                </a:lnTo>
                <a:lnTo>
                  <a:pt x="2505" y="5755"/>
                </a:lnTo>
                <a:lnTo>
                  <a:pt x="2341" y="5741"/>
                </a:lnTo>
                <a:lnTo>
                  <a:pt x="2179" y="5718"/>
                </a:lnTo>
                <a:lnTo>
                  <a:pt x="2018" y="5687"/>
                </a:lnTo>
                <a:lnTo>
                  <a:pt x="1862" y="5645"/>
                </a:lnTo>
                <a:lnTo>
                  <a:pt x="1709" y="5596"/>
                </a:lnTo>
                <a:lnTo>
                  <a:pt x="1558" y="5538"/>
                </a:lnTo>
                <a:lnTo>
                  <a:pt x="1412" y="5472"/>
                </a:lnTo>
                <a:lnTo>
                  <a:pt x="1270" y="5399"/>
                </a:lnTo>
                <a:lnTo>
                  <a:pt x="1132" y="5317"/>
                </a:lnTo>
                <a:lnTo>
                  <a:pt x="999" y="5229"/>
                </a:lnTo>
                <a:lnTo>
                  <a:pt x="874" y="5133"/>
                </a:lnTo>
                <a:lnTo>
                  <a:pt x="751" y="5030"/>
                </a:lnTo>
                <a:lnTo>
                  <a:pt x="634" y="4919"/>
                </a:lnTo>
                <a:lnTo>
                  <a:pt x="524" y="4803"/>
                </a:lnTo>
                <a:lnTo>
                  <a:pt x="419" y="4680"/>
                </a:lnTo>
                <a:lnTo>
                  <a:pt x="321" y="4550"/>
                </a:lnTo>
                <a:lnTo>
                  <a:pt x="232" y="4414"/>
                </a:lnTo>
                <a:lnTo>
                  <a:pt x="149" y="4275"/>
                </a:lnTo>
                <a:lnTo>
                  <a:pt x="73" y="4126"/>
                </a:lnTo>
                <a:lnTo>
                  <a:pt x="5" y="3974"/>
                </a:lnTo>
                <a:lnTo>
                  <a:pt x="0" y="3953"/>
                </a:lnTo>
                <a:lnTo>
                  <a:pt x="0" y="3931"/>
                </a:lnTo>
                <a:lnTo>
                  <a:pt x="9" y="3910"/>
                </a:lnTo>
                <a:lnTo>
                  <a:pt x="21" y="3891"/>
                </a:lnTo>
                <a:lnTo>
                  <a:pt x="38" y="3877"/>
                </a:lnTo>
                <a:lnTo>
                  <a:pt x="59" y="3870"/>
                </a:lnTo>
                <a:lnTo>
                  <a:pt x="65" y="3868"/>
                </a:lnTo>
                <a:lnTo>
                  <a:pt x="72" y="3868"/>
                </a:lnTo>
                <a:lnTo>
                  <a:pt x="77" y="3866"/>
                </a:lnTo>
                <a:lnTo>
                  <a:pt x="82" y="3866"/>
                </a:lnTo>
                <a:lnTo>
                  <a:pt x="2748" y="3866"/>
                </a:lnTo>
                <a:lnTo>
                  <a:pt x="2773" y="3870"/>
                </a:lnTo>
                <a:lnTo>
                  <a:pt x="2794" y="3882"/>
                </a:lnTo>
                <a:lnTo>
                  <a:pt x="2811" y="3898"/>
                </a:lnTo>
                <a:lnTo>
                  <a:pt x="2822" y="3919"/>
                </a:lnTo>
                <a:lnTo>
                  <a:pt x="2827" y="3945"/>
                </a:lnTo>
                <a:lnTo>
                  <a:pt x="2827" y="4800"/>
                </a:lnTo>
                <a:lnTo>
                  <a:pt x="2855" y="4786"/>
                </a:lnTo>
                <a:lnTo>
                  <a:pt x="2881" y="4769"/>
                </a:lnTo>
                <a:lnTo>
                  <a:pt x="2906" y="4748"/>
                </a:lnTo>
                <a:lnTo>
                  <a:pt x="4647" y="3009"/>
                </a:lnTo>
                <a:lnTo>
                  <a:pt x="4675" y="2974"/>
                </a:lnTo>
                <a:lnTo>
                  <a:pt x="4696" y="2936"/>
                </a:lnTo>
                <a:lnTo>
                  <a:pt x="4709" y="2894"/>
                </a:lnTo>
                <a:lnTo>
                  <a:pt x="4712" y="2850"/>
                </a:lnTo>
                <a:lnTo>
                  <a:pt x="4709" y="2807"/>
                </a:lnTo>
                <a:lnTo>
                  <a:pt x="4696" y="2765"/>
                </a:lnTo>
                <a:lnTo>
                  <a:pt x="4675" y="2726"/>
                </a:lnTo>
                <a:lnTo>
                  <a:pt x="4647" y="2693"/>
                </a:lnTo>
                <a:lnTo>
                  <a:pt x="2906" y="953"/>
                </a:lnTo>
                <a:lnTo>
                  <a:pt x="2881" y="932"/>
                </a:lnTo>
                <a:lnTo>
                  <a:pt x="2855" y="915"/>
                </a:lnTo>
                <a:lnTo>
                  <a:pt x="2827" y="902"/>
                </a:lnTo>
                <a:lnTo>
                  <a:pt x="2827" y="1772"/>
                </a:lnTo>
                <a:lnTo>
                  <a:pt x="2822" y="1798"/>
                </a:lnTo>
                <a:lnTo>
                  <a:pt x="2811" y="1819"/>
                </a:lnTo>
                <a:lnTo>
                  <a:pt x="2794" y="1834"/>
                </a:lnTo>
                <a:lnTo>
                  <a:pt x="2773" y="1847"/>
                </a:lnTo>
                <a:lnTo>
                  <a:pt x="2748" y="1850"/>
                </a:lnTo>
                <a:lnTo>
                  <a:pt x="100" y="1850"/>
                </a:lnTo>
                <a:lnTo>
                  <a:pt x="89" y="1848"/>
                </a:lnTo>
                <a:lnTo>
                  <a:pt x="77" y="1847"/>
                </a:lnTo>
                <a:lnTo>
                  <a:pt x="58" y="1838"/>
                </a:lnTo>
                <a:lnTo>
                  <a:pt x="40" y="1822"/>
                </a:lnTo>
                <a:lnTo>
                  <a:pt x="28" y="1805"/>
                </a:lnTo>
                <a:lnTo>
                  <a:pt x="21" y="1784"/>
                </a:lnTo>
                <a:lnTo>
                  <a:pt x="19" y="1761"/>
                </a:lnTo>
                <a:lnTo>
                  <a:pt x="24" y="1740"/>
                </a:lnTo>
                <a:lnTo>
                  <a:pt x="93" y="1592"/>
                </a:lnTo>
                <a:lnTo>
                  <a:pt x="169" y="1449"/>
                </a:lnTo>
                <a:lnTo>
                  <a:pt x="253" y="1311"/>
                </a:lnTo>
                <a:lnTo>
                  <a:pt x="346" y="1178"/>
                </a:lnTo>
                <a:lnTo>
                  <a:pt x="444" y="1053"/>
                </a:lnTo>
                <a:lnTo>
                  <a:pt x="547" y="932"/>
                </a:lnTo>
                <a:lnTo>
                  <a:pt x="657" y="819"/>
                </a:lnTo>
                <a:lnTo>
                  <a:pt x="774" y="712"/>
                </a:lnTo>
                <a:lnTo>
                  <a:pt x="895" y="611"/>
                </a:lnTo>
                <a:lnTo>
                  <a:pt x="1022" y="518"/>
                </a:lnTo>
                <a:lnTo>
                  <a:pt x="1153" y="431"/>
                </a:lnTo>
                <a:lnTo>
                  <a:pt x="1289" y="353"/>
                </a:lnTo>
                <a:lnTo>
                  <a:pt x="1431" y="281"/>
                </a:lnTo>
                <a:lnTo>
                  <a:pt x="1576" y="216"/>
                </a:lnTo>
                <a:lnTo>
                  <a:pt x="1723" y="161"/>
                </a:lnTo>
                <a:lnTo>
                  <a:pt x="1875" y="112"/>
                </a:lnTo>
                <a:lnTo>
                  <a:pt x="2030" y="72"/>
                </a:lnTo>
                <a:lnTo>
                  <a:pt x="2187" y="40"/>
                </a:lnTo>
                <a:lnTo>
                  <a:pt x="2346" y="17"/>
                </a:lnTo>
                <a:lnTo>
                  <a:pt x="2509" y="5"/>
                </a:lnTo>
                <a:lnTo>
                  <a:pt x="267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290211753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a:prstGeom prst="rect">
            <a:avLst/>
          </a:prstGeo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a:prstGeom prst="rect">
            <a:avLst/>
          </a:prstGeo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a:prstGeom prst="rect">
            <a:avLst/>
          </a:prstGeo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Tree>
    <p:extLst>
      <p:ext uri="{BB962C8B-B14F-4D97-AF65-F5344CB8AC3E}">
        <p14:creationId xmlns:p14="http://schemas.microsoft.com/office/powerpoint/2010/main" val="6224966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SAS - Content - Bl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bg1"/>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lumMod val="40000"/>
                    <a:lumOff val="60000"/>
                  </a:schemeClr>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buClr>
                <a:schemeClr val="accent2"/>
              </a:buClr>
              <a:defRPr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grpSp>
        <p:nvGrpSpPr>
          <p:cNvPr id="17" name="Group 16"/>
          <p:cNvGrpSpPr/>
          <p:nvPr userDrawn="1"/>
        </p:nvGrpSpPr>
        <p:grpSpPr>
          <a:xfrm>
            <a:off x="11237113" y="6353579"/>
            <a:ext cx="702523" cy="294037"/>
            <a:chOff x="6145213" y="4384676"/>
            <a:chExt cx="1582738" cy="649287"/>
          </a:xfrm>
          <a:solidFill>
            <a:schemeClr val="bg1"/>
          </a:solidFill>
        </p:grpSpPr>
        <p:sp>
          <p:nvSpPr>
            <p:cNvPr id="18" name="Freeform 17"/>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8"/>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5" name="Footer Placeholder 1">
            <a:extLst>
              <a:ext uri="{FF2B5EF4-FFF2-40B4-BE49-F238E27FC236}">
                <a16:creationId xmlns:a16="http://schemas.microsoft.com/office/drawing/2014/main" id="{CBEEF479-8AC2-4287-9479-D3D93C821B29}"/>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160222205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SAS - Title &amp; Subtitle - Blue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bg1"/>
                </a:solidFill>
              </a:defRPr>
            </a:lvl1pPr>
          </a:lstStyle>
          <a:p>
            <a:r>
              <a:rPr lang="en-US" dirty="0"/>
              <a:t>Click to Edit Title</a:t>
            </a:r>
          </a:p>
        </p:txBody>
      </p:sp>
      <p:sp>
        <p:nvSpPr>
          <p:cNvPr id="7"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lumMod val="40000"/>
                    <a:lumOff val="60000"/>
                  </a:schemeClr>
                </a:solidFill>
                <a:latin typeface="+mj-lt"/>
              </a:defRPr>
            </a:lvl1pPr>
          </a:lstStyle>
          <a:p>
            <a:pPr lvl="0"/>
            <a:r>
              <a:rPr lang="en-US" dirty="0"/>
              <a:t>Click to edit subtitle</a:t>
            </a:r>
          </a:p>
        </p:txBody>
      </p:sp>
      <p:grpSp>
        <p:nvGrpSpPr>
          <p:cNvPr id="8" name="Group 7"/>
          <p:cNvGrpSpPr/>
          <p:nvPr userDrawn="1"/>
        </p:nvGrpSpPr>
        <p:grpSpPr>
          <a:xfrm>
            <a:off x="11237113" y="6353579"/>
            <a:ext cx="702523" cy="294037"/>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8" name="Slide Number Placeholder 4">
            <a:extLst>
              <a:ext uri="{FF2B5EF4-FFF2-40B4-BE49-F238E27FC236}">
                <a16:creationId xmlns:a16="http://schemas.microsoft.com/office/drawing/2014/main" id="{244DB657-2F83-4A8C-8740-BF4E5F150568}"/>
              </a:ext>
            </a:extLst>
          </p:cNvPr>
          <p:cNvSpPr>
            <a:spLocks noGrp="1"/>
          </p:cNvSpPr>
          <p:nvPr>
            <p:ph type="sldNum" sz="quarter" idx="14"/>
          </p:nvPr>
        </p:nvSpPr>
        <p:spPr>
          <a:xfrm>
            <a:off x="5486400" y="6284150"/>
            <a:ext cx="1219200" cy="276999"/>
          </a:xfrm>
        </p:spPr>
        <p:txBody>
          <a:bodyPr/>
          <a:lstStyle/>
          <a:p>
            <a:fld id="{4976208B-6111-490B-8CEC-FFB249DB2100}" type="slidenum">
              <a:rPr lang="en-US" smtClean="0"/>
              <a:pPr/>
              <a:t>‹#›</a:t>
            </a:fld>
            <a:endParaRPr lang="en-US" dirty="0"/>
          </a:p>
        </p:txBody>
      </p:sp>
      <p:sp>
        <p:nvSpPr>
          <p:cNvPr id="16" name="Footer Placeholder 1">
            <a:extLst>
              <a:ext uri="{FF2B5EF4-FFF2-40B4-BE49-F238E27FC236}">
                <a16:creationId xmlns:a16="http://schemas.microsoft.com/office/drawing/2014/main" id="{73BE58C5-E035-4F4B-8A07-FCC4F9E1C5A3}"/>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215511145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AS - Title Only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bg1"/>
                </a:solidFill>
              </a:defRPr>
            </a:lvl1pPr>
          </a:lstStyle>
          <a:p>
            <a:r>
              <a:rPr lang="en-US" dirty="0"/>
              <a:t>Click to Edit Title</a:t>
            </a:r>
          </a:p>
        </p:txBody>
      </p:sp>
      <p:grpSp>
        <p:nvGrpSpPr>
          <p:cNvPr id="8" name="Group 7"/>
          <p:cNvGrpSpPr/>
          <p:nvPr userDrawn="1"/>
        </p:nvGrpSpPr>
        <p:grpSpPr>
          <a:xfrm>
            <a:off x="11237113" y="6353579"/>
            <a:ext cx="702523" cy="294037"/>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7" name="Slide Number Placeholder 4">
            <a:extLst>
              <a:ext uri="{FF2B5EF4-FFF2-40B4-BE49-F238E27FC236}">
                <a16:creationId xmlns:a16="http://schemas.microsoft.com/office/drawing/2014/main" id="{00FBF7E3-65EF-4FCE-81B5-8D6252DF3129}"/>
              </a:ext>
            </a:extLst>
          </p:cNvPr>
          <p:cNvSpPr>
            <a:spLocks noGrp="1"/>
          </p:cNvSpPr>
          <p:nvPr>
            <p:ph type="sldNum" sz="quarter" idx="14"/>
          </p:nvPr>
        </p:nvSpPr>
        <p:spPr>
          <a:xfrm>
            <a:off x="5486400" y="6284150"/>
            <a:ext cx="1219200" cy="276999"/>
          </a:xfrm>
        </p:spPr>
        <p:txBody>
          <a:bodyPr/>
          <a:lstStyle/>
          <a:p>
            <a:fld id="{4976208B-6111-490B-8CEC-FFB249DB2100}" type="slidenum">
              <a:rPr lang="en-US" smtClean="0"/>
              <a:pPr/>
              <a:t>‹#›</a:t>
            </a:fld>
            <a:endParaRPr lang="en-US" dirty="0"/>
          </a:p>
        </p:txBody>
      </p:sp>
      <p:sp>
        <p:nvSpPr>
          <p:cNvPr id="16" name="Footer Placeholder 1">
            <a:extLst>
              <a:ext uri="{FF2B5EF4-FFF2-40B4-BE49-F238E27FC236}">
                <a16:creationId xmlns:a16="http://schemas.microsoft.com/office/drawing/2014/main" id="{F68EED56-C56B-4CD8-BBC0-188D8D2878C0}"/>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219717173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SAS - Comparison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bg1"/>
                </a:solidFill>
              </a:defRPr>
            </a:lvl1pPr>
          </a:lstStyle>
          <a:p>
            <a:r>
              <a:rPr lang="en-US" dirty="0"/>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lumMod val="40000"/>
                    <a:lumOff val="60000"/>
                  </a:schemeClr>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accent2"/>
              </a:buClr>
              <a:defRPr sz="2667" baseline="0">
                <a:solidFill>
                  <a:schemeClr val="bg1"/>
                </a:solidFill>
                <a:latin typeface="+mn-lt"/>
              </a:defRPr>
            </a:lvl1pPr>
            <a:lvl2pPr>
              <a:buClr>
                <a:schemeClr val="bg1">
                  <a:lumMod val="75000"/>
                </a:schemeClr>
              </a:buClr>
              <a:defRPr sz="2400" baseline="0">
                <a:solidFill>
                  <a:schemeClr val="bg1">
                    <a:lumMod val="75000"/>
                  </a:schemeClr>
                </a:solidFill>
                <a:latin typeface="+mn-lt"/>
              </a:defRPr>
            </a:lvl2pPr>
            <a:lvl3pPr>
              <a:buClr>
                <a:schemeClr val="bg1">
                  <a:lumMod val="75000"/>
                </a:schemeClr>
              </a:buClr>
              <a:defRPr sz="1867" baseline="0">
                <a:solidFill>
                  <a:schemeClr val="bg1">
                    <a:lumMod val="75000"/>
                  </a:schemeClr>
                </a:solidFill>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marL="243834" indent="-243834">
              <a:defRPr lang="en-US" sz="2667" b="0" kern="1200" cap="none" baseline="0" dirty="0" smtClean="0">
                <a:solidFill>
                  <a:schemeClr val="bg1"/>
                </a:solidFill>
                <a:latin typeface="+mn-lt"/>
                <a:ea typeface="+mn-ea"/>
                <a:cs typeface="+mn-cs"/>
              </a:defRPr>
            </a:lvl1pPr>
            <a:lvl2pPr marL="487668" indent="-243834">
              <a:defRPr lang="en-US" sz="2400" kern="1200" baseline="0" dirty="0" smtClean="0">
                <a:solidFill>
                  <a:schemeClr val="bg1">
                    <a:lumMod val="75000"/>
                  </a:schemeClr>
                </a:solidFill>
                <a:latin typeface="+mn-lt"/>
                <a:ea typeface="+mn-ea"/>
                <a:cs typeface="+mn-cs"/>
              </a:defRPr>
            </a:lvl2pPr>
            <a:lvl3pPr marL="731502" indent="-243834">
              <a:defRPr lang="en-US" sz="1867" kern="1200" baseline="0" dirty="0" smtClean="0">
                <a:solidFill>
                  <a:schemeClr val="bg1">
                    <a:lumMod val="75000"/>
                  </a:schemeClr>
                </a:solidFill>
                <a:latin typeface="+mn-lt"/>
                <a:ea typeface="+mn-ea"/>
                <a:cs typeface="+mn-cs"/>
              </a:defRPr>
            </a:lvl3pPr>
            <a:lvl4pPr>
              <a:defRPr baseline="0">
                <a:latin typeface="+mj-lt"/>
              </a:defRPr>
            </a:lvl4pPr>
            <a:lvl5pPr>
              <a:defRPr baseline="0">
                <a:latin typeface="+mj-lt"/>
              </a:defRPr>
            </a:lvl5pPr>
          </a:lstStyle>
          <a:p>
            <a:pPr marL="243834" lvl="0" indent="-243834" algn="l" defTabSz="487668" rtl="0" eaLnBrk="1" latinLnBrk="0" hangingPunct="1">
              <a:lnSpc>
                <a:spcPct val="85000"/>
              </a:lnSpc>
              <a:spcBef>
                <a:spcPts val="1067"/>
              </a:spcBef>
              <a:spcAft>
                <a:spcPts val="0"/>
              </a:spcAft>
              <a:buClr>
                <a:schemeClr val="accent2"/>
              </a:buClr>
              <a:buSzPct val="80000"/>
              <a:buFont typeface="Arial" pitchFamily="34" charset="0"/>
              <a:buChar char="•"/>
            </a:pPr>
            <a:r>
              <a:rPr lang="en-US" dirty="0"/>
              <a:t>Click to add text or click an icon to add other content types.</a:t>
            </a:r>
          </a:p>
          <a:p>
            <a:pPr marL="487668" lvl="1" indent="-243834" algn="l" defTabSz="487668" rtl="0" eaLnBrk="1" latinLnBrk="0" hangingPunct="1">
              <a:lnSpc>
                <a:spcPct val="85000"/>
              </a:lnSpc>
              <a:spcBef>
                <a:spcPts val="1067"/>
              </a:spcBef>
              <a:spcAft>
                <a:spcPts val="0"/>
              </a:spcAft>
              <a:buClr>
                <a:schemeClr val="bg1">
                  <a:lumMod val="75000"/>
                </a:schemeClr>
              </a:buClr>
              <a:buSzPct val="80000"/>
              <a:buFont typeface="Arial" pitchFamily="34" charset="0"/>
              <a:buChar char="•"/>
              <a:tabLst/>
            </a:pPr>
            <a:r>
              <a:rPr lang="en-US" dirty="0"/>
              <a:t>Second level</a:t>
            </a:r>
          </a:p>
          <a:p>
            <a:pPr marL="731502" lvl="2" indent="-243834" algn="l" defTabSz="487668" rtl="0" eaLnBrk="1" latinLnBrk="0" hangingPunct="1">
              <a:lnSpc>
                <a:spcPct val="85000"/>
              </a:lnSpc>
              <a:spcBef>
                <a:spcPts val="1067"/>
              </a:spcBef>
              <a:spcAft>
                <a:spcPts val="0"/>
              </a:spcAft>
              <a:buClr>
                <a:schemeClr val="bg1">
                  <a:lumMod val="75000"/>
                </a:schemeClr>
              </a:buClr>
              <a:buSzPct val="100000"/>
              <a:buFont typeface="Calibri" panose="020F0502020204030204" pitchFamily="34" charset="0"/>
              <a:buChar char="-"/>
            </a:pPr>
            <a:r>
              <a:rPr lang="en-US" dirty="0"/>
              <a:t>Third level</a:t>
            </a:r>
          </a:p>
        </p:txBody>
      </p:sp>
      <p:grpSp>
        <p:nvGrpSpPr>
          <p:cNvPr id="8" name="Group 7"/>
          <p:cNvGrpSpPr/>
          <p:nvPr userDrawn="1"/>
        </p:nvGrpSpPr>
        <p:grpSpPr>
          <a:xfrm>
            <a:off x="11237113" y="6353579"/>
            <a:ext cx="702523" cy="294037"/>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7" name="Slide Number Placeholder 4">
            <a:extLst>
              <a:ext uri="{FF2B5EF4-FFF2-40B4-BE49-F238E27FC236}">
                <a16:creationId xmlns:a16="http://schemas.microsoft.com/office/drawing/2014/main" id="{1B4A3187-5117-4A5A-BFF7-C665909D6CA7}"/>
              </a:ext>
            </a:extLst>
          </p:cNvPr>
          <p:cNvSpPr>
            <a:spLocks noGrp="1"/>
          </p:cNvSpPr>
          <p:nvPr>
            <p:ph type="sldNum" sz="quarter" idx="14"/>
          </p:nvPr>
        </p:nvSpPr>
        <p:spPr>
          <a:xfrm>
            <a:off x="5486400" y="6284150"/>
            <a:ext cx="1219200" cy="276999"/>
          </a:xfrm>
        </p:spPr>
        <p:txBody>
          <a:bodyPr/>
          <a:lstStyle/>
          <a:p>
            <a:fld id="{4976208B-6111-490B-8CEC-FFB249DB2100}" type="slidenum">
              <a:rPr lang="en-US" smtClean="0"/>
              <a:pPr/>
              <a:t>‹#›</a:t>
            </a:fld>
            <a:endParaRPr lang="en-US" dirty="0"/>
          </a:p>
        </p:txBody>
      </p:sp>
      <p:sp>
        <p:nvSpPr>
          <p:cNvPr id="16" name="Footer Placeholder 1">
            <a:extLst>
              <a:ext uri="{FF2B5EF4-FFF2-40B4-BE49-F238E27FC236}">
                <a16:creationId xmlns:a16="http://schemas.microsoft.com/office/drawing/2014/main" id="{6F5838BA-EAFC-4E25-8232-DAC9E50C4BCB}"/>
              </a:ext>
            </a:extLst>
          </p:cNvPr>
          <p:cNvSpPr>
            <a:spLocks noGrp="1"/>
          </p:cNvSpPr>
          <p:nvPr>
            <p:ph type="ftr" sz="quarter" idx="16"/>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314013727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SAS - Two Content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1353312"/>
            <a:ext cx="12192000" cy="48524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bg1"/>
                </a:solidFill>
              </a:defRPr>
            </a:lvl1pPr>
          </a:lstStyle>
          <a:p>
            <a:r>
              <a:rPr lang="en-US" dirty="0"/>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lumMod val="40000"/>
                    <a:lumOff val="60000"/>
                  </a:schemeClr>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70" indent="-243834">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34" indent="-243834" defTabSz="487668">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68" indent="-243834" defTabSz="487668">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502" defTabSz="487668">
              <a:lnSpc>
                <a:spcPct val="85000"/>
              </a:lnSpc>
              <a:spcBef>
                <a:spcPts val="1067"/>
              </a:spcBef>
              <a:buClr>
                <a:schemeClr val="bg1"/>
              </a:buClr>
              <a:defRPr lang="en-US" sz="1867" dirty="0" smtClean="0">
                <a:solidFill>
                  <a:schemeClr val="bg1"/>
                </a:solidFill>
                <a:latin typeface="+mn-lt"/>
              </a:defRPr>
            </a:lvl4pPr>
            <a:lvl5pPr marL="975336" indent="-243834" defTabSz="487668">
              <a:buClr>
                <a:schemeClr val="bg1"/>
              </a:buClr>
              <a:defRPr lang="en-US" sz="1600" dirty="0">
                <a:solidFill>
                  <a:schemeClr val="bg1"/>
                </a:solidFill>
                <a:latin typeface="+mj-lt"/>
              </a:defRPr>
            </a:lvl5pPr>
            <a:lvl6pPr marL="1219170" indent="-243834" defTabSz="487668">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10" name="Slide Number Placeholder 4">
            <a:extLst>
              <a:ext uri="{FF2B5EF4-FFF2-40B4-BE49-F238E27FC236}">
                <a16:creationId xmlns:a16="http://schemas.microsoft.com/office/drawing/2014/main" id="{E5A2D3F2-244E-4034-8E3F-39572679D638}"/>
              </a:ext>
            </a:extLst>
          </p:cNvPr>
          <p:cNvSpPr>
            <a:spLocks noGrp="1"/>
          </p:cNvSpPr>
          <p:nvPr>
            <p:ph type="sldNum" sz="quarter" idx="14"/>
          </p:nvPr>
        </p:nvSpPr>
        <p:spPr>
          <a:xfrm>
            <a:off x="5486400" y="6284150"/>
            <a:ext cx="1219200" cy="276999"/>
          </a:xfrm>
        </p:spPr>
        <p:txBody>
          <a:bodyPr/>
          <a:lstStyle/>
          <a:p>
            <a:fld id="{4976208B-6111-490B-8CEC-FFB249DB2100}" type="slidenum">
              <a:rPr lang="en-US" smtClean="0"/>
              <a:pPr/>
              <a:t>‹#›</a:t>
            </a:fld>
            <a:endParaRPr lang="en-US" dirty="0"/>
          </a:p>
        </p:txBody>
      </p:sp>
      <p:sp>
        <p:nvSpPr>
          <p:cNvPr id="9" name="Footer Placeholder 1">
            <a:extLst>
              <a:ext uri="{FF2B5EF4-FFF2-40B4-BE49-F238E27FC236}">
                <a16:creationId xmlns:a16="http://schemas.microsoft.com/office/drawing/2014/main" id="{26B8D093-028F-4FDF-A4C0-55B809CC2A00}"/>
              </a:ext>
            </a:extLst>
          </p:cNvPr>
          <p:cNvSpPr>
            <a:spLocks noGrp="1"/>
          </p:cNvSpPr>
          <p:nvPr>
            <p:ph type="ftr" sz="quarter" idx="16"/>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424463020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AS - Content with Caption - Blue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ectangle 2"/>
          <p:cNvSpPr/>
          <p:nvPr userDrawn="1"/>
        </p:nvSpPr>
        <p:spPr>
          <a:xfrm>
            <a:off x="0" y="16476"/>
            <a:ext cx="41696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2" name="Title 1"/>
          <p:cNvSpPr>
            <a:spLocks noGrp="1"/>
          </p:cNvSpPr>
          <p:nvPr>
            <p:ph type="title" hasCustomPrompt="1"/>
          </p:nvPr>
        </p:nvSpPr>
        <p:spPr>
          <a:xfrm>
            <a:off x="0" y="305183"/>
            <a:ext cx="4169664" cy="461665"/>
          </a:xfrm>
        </p:spPr>
        <p:txBody>
          <a:bodyPr lIns="91440" rIns="91440" anchor="t" anchorCtr="0">
            <a:spAutoFit/>
          </a:bodyPr>
          <a:lstStyle>
            <a:lvl1pPr algn="ctr" defTabSz="243834">
              <a:spcBef>
                <a:spcPts val="0"/>
              </a:spcBef>
              <a:defRPr sz="2400" baseline="0">
                <a:solidFill>
                  <a:schemeClr val="accent1">
                    <a:lumMod val="40000"/>
                    <a:lumOff val="60000"/>
                  </a:schemeClr>
                </a:solidFill>
                <a:effectLst/>
                <a:latin typeface="+mj-lt"/>
              </a:defRPr>
            </a:lvl1pPr>
          </a:lstStyle>
          <a:p>
            <a:r>
              <a:rPr lang="en-US" dirty="0"/>
              <a:t>Click to Edit Title</a:t>
            </a:r>
          </a:p>
        </p:txBody>
      </p:sp>
      <p:sp>
        <p:nvSpPr>
          <p:cNvPr id="12" name="Text Placeholder 4"/>
          <p:cNvSpPr>
            <a:spLocks noGrp="1"/>
          </p:cNvSpPr>
          <p:nvPr>
            <p:ph type="body" sz="quarter" idx="13" hasCustomPrompt="1"/>
          </p:nvPr>
        </p:nvSpPr>
        <p:spPr>
          <a:xfrm>
            <a:off x="548640" y="1328926"/>
            <a:ext cx="3072384" cy="820737"/>
          </a:xfrm>
        </p:spPr>
        <p:txBody>
          <a:bodyPr wrap="square" anchor="t" anchorCtr="0">
            <a:spAutoFit/>
          </a:bodyPr>
          <a:lstStyle>
            <a:lvl1pPr marL="0" indent="-243834" algn="l">
              <a:buFont typeface="Arial" pitchFamily="34" charset="0"/>
              <a:buNone/>
              <a:defRPr sz="2667" b="0" cap="none" baseline="0">
                <a:solidFill>
                  <a:schemeClr val="bg1">
                    <a:lumMod val="75000"/>
                  </a:schemeClr>
                </a:solidFill>
                <a:effectLst/>
                <a:latin typeface="+mn-lt"/>
              </a:defRPr>
            </a:lvl1pPr>
          </a:lstStyle>
          <a:p>
            <a:pPr lvl="0"/>
            <a:r>
              <a:rPr lang="en-US" dirty="0"/>
              <a:t>Click to edit caption text</a:t>
            </a:r>
          </a:p>
        </p:txBody>
      </p:sp>
      <p:grpSp>
        <p:nvGrpSpPr>
          <p:cNvPr id="8" name="Group 7"/>
          <p:cNvGrpSpPr/>
          <p:nvPr userDrawn="1"/>
        </p:nvGrpSpPr>
        <p:grpSpPr>
          <a:xfrm>
            <a:off x="11237113" y="6353579"/>
            <a:ext cx="702523" cy="294037"/>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8" name="Title 1"/>
          <p:cNvSpPr txBox="1">
            <a:spLocks/>
          </p:cNvSpPr>
          <p:nvPr userDrawn="1"/>
        </p:nvSpPr>
        <p:spPr>
          <a:xfrm>
            <a:off x="4169664" y="256033"/>
            <a:ext cx="8022336" cy="574516"/>
          </a:xfrm>
          <a:prstGeom prst="rect">
            <a:avLst/>
          </a:prstGeom>
        </p:spPr>
        <p:txBody>
          <a:bodyPr vert="horz" wrap="square" lIns="243840" tIns="60960" rIns="243840" bIns="60960" rtlCol="0" anchor="b" anchorCtr="0">
            <a:noAutofit/>
          </a:bodyPr>
          <a:lstStyle>
            <a:lvl1pPr algn="ctr" defTabSz="182880" rtl="0" eaLnBrk="1" latinLnBrk="0" hangingPunct="1">
              <a:spcBef>
                <a:spcPct val="0"/>
              </a:spcBef>
              <a:buNone/>
              <a:defRPr lang="en-US" sz="2200" kern="1200" cap="none" baseline="0">
                <a:solidFill>
                  <a:schemeClr val="bg1"/>
                </a:solidFill>
                <a:latin typeface="+mj-lt"/>
                <a:ea typeface="+mj-ea"/>
                <a:cs typeface="+mj-cs"/>
              </a:defRPr>
            </a:lvl1pPr>
          </a:lstStyle>
          <a:p>
            <a:r>
              <a:rPr lang="en-US" sz="2933"/>
              <a:t>Click to Edit Title</a:t>
            </a:r>
            <a:endParaRPr lang="en-US" sz="2933" dirty="0"/>
          </a:p>
        </p:txBody>
      </p:sp>
      <p:sp>
        <p:nvSpPr>
          <p:cNvPr id="19" name="Text Placeholder 2"/>
          <p:cNvSpPr>
            <a:spLocks noGrp="1"/>
          </p:cNvSpPr>
          <p:nvPr>
            <p:ph type="body" sz="quarter" idx="11" hasCustomPrompt="1"/>
          </p:nvPr>
        </p:nvSpPr>
        <p:spPr>
          <a:xfrm>
            <a:off x="4169664"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lumMod val="40000"/>
                    <a:lumOff val="60000"/>
                  </a:schemeClr>
                </a:solidFill>
                <a:effectLst/>
                <a:latin typeface="+mj-lt"/>
              </a:defRPr>
            </a:lvl1pPr>
          </a:lstStyle>
          <a:p>
            <a:pPr lvl="0"/>
            <a:r>
              <a:rPr lang="en-US" dirty="0"/>
              <a:t>Click to edit subtitle</a:t>
            </a:r>
          </a:p>
        </p:txBody>
      </p:sp>
      <p:sp>
        <p:nvSpPr>
          <p:cNvPr id="20" name="Content Placeholder 3"/>
          <p:cNvSpPr>
            <a:spLocks noGrp="1"/>
          </p:cNvSpPr>
          <p:nvPr>
            <p:ph sz="quarter" idx="15" hasCustomPrompt="1"/>
          </p:nvPr>
        </p:nvSpPr>
        <p:spPr>
          <a:xfrm>
            <a:off x="4169664" y="1227116"/>
            <a:ext cx="8022336" cy="5620871"/>
          </a:xfrm>
        </p:spPr>
        <p:txBody>
          <a:bodyPr wrap="square" lIns="365760" rIns="274320" bIns="91440" anchor="t" anchorCtr="0">
            <a:normAutofit/>
          </a:bodyPr>
          <a:lstStyle>
            <a:lvl1pPr>
              <a:buClr>
                <a:schemeClr val="accent2"/>
              </a:buClr>
              <a:defRPr sz="2667"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22" name="Slide Number Placeholder 4">
            <a:extLst>
              <a:ext uri="{FF2B5EF4-FFF2-40B4-BE49-F238E27FC236}">
                <a16:creationId xmlns:a16="http://schemas.microsoft.com/office/drawing/2014/main" id="{24334468-0B30-4342-B5AA-54EDDC75D9C3}"/>
              </a:ext>
            </a:extLst>
          </p:cNvPr>
          <p:cNvSpPr>
            <a:spLocks noGrp="1"/>
          </p:cNvSpPr>
          <p:nvPr>
            <p:ph type="sldNum" sz="quarter" idx="14"/>
          </p:nvPr>
        </p:nvSpPr>
        <p:spPr>
          <a:xfrm>
            <a:off x="5486400" y="6284150"/>
            <a:ext cx="1219200" cy="276999"/>
          </a:xfrm>
        </p:spPr>
        <p:txBody>
          <a:bodyPr/>
          <a:lstStyle/>
          <a:p>
            <a:fld id="{4976208B-6111-490B-8CEC-FFB249DB2100}" type="slidenum">
              <a:rPr lang="en-US" smtClean="0"/>
              <a:pPr/>
              <a:t>‹#›</a:t>
            </a:fld>
            <a:endParaRPr lang="en-US" dirty="0"/>
          </a:p>
        </p:txBody>
      </p:sp>
      <p:sp>
        <p:nvSpPr>
          <p:cNvPr id="21" name="Footer Placeholder 1">
            <a:extLst>
              <a:ext uri="{FF2B5EF4-FFF2-40B4-BE49-F238E27FC236}">
                <a16:creationId xmlns:a16="http://schemas.microsoft.com/office/drawing/2014/main" id="{1CECCEB9-D7C8-4BF6-90AB-56634093D21C}"/>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213849211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AS - Case Study Only -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16" name="Rectangle 15"/>
          <p:cNvSpPr/>
          <p:nvPr userDrawn="1"/>
        </p:nvSpPr>
        <p:spPr>
          <a:xfrm>
            <a:off x="8686800" y="0"/>
            <a:ext cx="3505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grpSp>
        <p:nvGrpSpPr>
          <p:cNvPr id="19" name="Group 18"/>
          <p:cNvGrpSpPr/>
          <p:nvPr userDrawn="1"/>
        </p:nvGrpSpPr>
        <p:grpSpPr>
          <a:xfrm>
            <a:off x="11237113" y="6353579"/>
            <a:ext cx="702523" cy="294037"/>
            <a:chOff x="6145213" y="4384676"/>
            <a:chExt cx="1582738" cy="649287"/>
          </a:xfrm>
          <a:solidFill>
            <a:schemeClr val="bg1"/>
          </a:solidFill>
        </p:grpSpPr>
        <p:sp>
          <p:nvSpPr>
            <p:cNvPr id="2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2" name="Title 1"/>
          <p:cNvSpPr>
            <a:spLocks noGrp="1"/>
          </p:cNvSpPr>
          <p:nvPr>
            <p:ph type="title" hasCustomPrompt="1"/>
          </p:nvPr>
        </p:nvSpPr>
        <p:spPr>
          <a:xfrm>
            <a:off x="0" y="256033"/>
            <a:ext cx="8022336" cy="574516"/>
          </a:xfrm>
        </p:spPr>
        <p:txBody>
          <a:bodyPr lIns="182880" rIns="182880" anchor="b" anchorCtr="0">
            <a:noAutofit/>
          </a:bodyPr>
          <a:lstStyle>
            <a:lvl1pPr algn="ctr">
              <a:defRPr sz="2933" baseline="0">
                <a:solidFill>
                  <a:schemeClr val="bg1"/>
                </a:solidFill>
              </a:defRPr>
            </a:lvl1pPr>
          </a:lstStyle>
          <a:p>
            <a:r>
              <a:rPr lang="en-US" dirty="0"/>
              <a:t>Click to Edit Title</a:t>
            </a:r>
          </a:p>
        </p:txBody>
      </p:sp>
      <p:sp>
        <p:nvSpPr>
          <p:cNvPr id="21" name="Text Placeholder 2"/>
          <p:cNvSpPr>
            <a:spLocks noGrp="1"/>
          </p:cNvSpPr>
          <p:nvPr>
            <p:ph type="body" sz="quarter" idx="11" hasCustomPrompt="1"/>
          </p:nvPr>
        </p:nvSpPr>
        <p:spPr>
          <a:xfrm>
            <a:off x="0"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lumMod val="40000"/>
                    <a:lumOff val="60000"/>
                  </a:schemeClr>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227116"/>
            <a:ext cx="8022336" cy="5620871"/>
          </a:xfrm>
        </p:spPr>
        <p:txBody>
          <a:bodyPr wrap="square" lIns="365760" rIns="274320" bIns="91440" anchor="t" anchorCtr="0">
            <a:normAutofit/>
          </a:bodyPr>
          <a:lstStyle>
            <a:lvl1pPr>
              <a:buClr>
                <a:schemeClr val="accent2"/>
              </a:buClr>
              <a:defRPr sz="2667"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29" name="Text Placeholder 2"/>
          <p:cNvSpPr>
            <a:spLocks noGrp="1"/>
          </p:cNvSpPr>
          <p:nvPr>
            <p:ph type="body" sz="quarter" idx="18"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accent1">
                    <a:lumMod val="40000"/>
                    <a:lumOff val="60000"/>
                  </a:schemeClr>
                </a:solidFill>
                <a:effectLst/>
                <a:latin typeface="+mj-lt"/>
              </a:defRPr>
            </a:lvl1pPr>
          </a:lstStyle>
          <a:p>
            <a:pPr lvl="0"/>
            <a:r>
              <a:rPr lang="en-US" dirty="0"/>
              <a:t>Click to Edit Industry</a:t>
            </a:r>
          </a:p>
        </p:txBody>
      </p:sp>
      <p:sp>
        <p:nvSpPr>
          <p:cNvPr id="30" name="Text Placeholder 4"/>
          <p:cNvSpPr>
            <a:spLocks noGrp="1"/>
          </p:cNvSpPr>
          <p:nvPr>
            <p:ph type="body" sz="quarter" idx="14" hasCustomPrompt="1"/>
          </p:nvPr>
        </p:nvSpPr>
        <p:spPr>
          <a:xfrm>
            <a:off x="8803837" y="1035051"/>
            <a:ext cx="3264000" cy="3823077"/>
          </a:xfrm>
        </p:spPr>
        <p:txBody>
          <a:bodyPr wrap="square" anchor="t">
            <a:normAutofit/>
          </a:bodyPr>
          <a:lstStyle>
            <a:lvl1pPr marL="0" indent="-243834">
              <a:lnSpc>
                <a:spcPct val="85000"/>
              </a:lnSpc>
              <a:buFont typeface="Arial" pitchFamily="34" charset="0"/>
              <a:buNone/>
              <a:defRPr sz="2133" b="0" cap="none" baseline="0">
                <a:solidFill>
                  <a:schemeClr val="bg1">
                    <a:lumMod val="75000"/>
                  </a:schemeClr>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31" name="Text Placeholder 5"/>
          <p:cNvSpPr>
            <a:spLocks noGrp="1"/>
          </p:cNvSpPr>
          <p:nvPr>
            <p:ph type="body" sz="quarter" idx="16" hasCustomPrompt="1"/>
          </p:nvPr>
        </p:nvSpPr>
        <p:spPr>
          <a:xfrm>
            <a:off x="8797857" y="4866145"/>
            <a:ext cx="3267456" cy="381643"/>
          </a:xfrm>
        </p:spPr>
        <p:txBody>
          <a:bodyPr anchor="b" anchorCtr="0">
            <a:normAutofit/>
          </a:bodyPr>
          <a:lstStyle>
            <a:lvl1pPr marL="0" indent="0" algn="l">
              <a:lnSpc>
                <a:spcPct val="85000"/>
              </a:lnSpc>
              <a:buNone/>
              <a:defRPr sz="1867" b="0">
                <a:solidFill>
                  <a:schemeClr val="bg1"/>
                </a:solidFill>
                <a:effectLst/>
                <a:latin typeface="+mn-lt"/>
              </a:defRPr>
            </a:lvl1pPr>
          </a:lstStyle>
          <a:p>
            <a:pPr lvl="0"/>
            <a:r>
              <a:rPr lang="en-US" dirty="0"/>
              <a:t>Spokesperson’s Name</a:t>
            </a:r>
          </a:p>
        </p:txBody>
      </p:sp>
      <p:sp>
        <p:nvSpPr>
          <p:cNvPr id="32" name="Text Placeholder 6"/>
          <p:cNvSpPr>
            <a:spLocks noGrp="1"/>
          </p:cNvSpPr>
          <p:nvPr>
            <p:ph type="body" sz="quarter" idx="19" hasCustomPrompt="1"/>
          </p:nvPr>
        </p:nvSpPr>
        <p:spPr>
          <a:xfrm>
            <a:off x="8797857" y="5255805"/>
            <a:ext cx="3267456" cy="669180"/>
          </a:xfrm>
        </p:spPr>
        <p:txBody>
          <a:bodyPr wrap="square" anchor="t">
            <a:normAutofit/>
          </a:bodyPr>
          <a:lstStyle>
            <a:lvl1pPr marL="243834" indent="0" algn="l">
              <a:lnSpc>
                <a:spcPct val="85000"/>
              </a:lnSpc>
              <a:buNone/>
              <a:defRPr sz="1600">
                <a:solidFill>
                  <a:schemeClr val="bg1">
                    <a:lumMod val="85000"/>
                  </a:schemeClr>
                </a:solidFill>
                <a:effectLst/>
              </a:defRPr>
            </a:lvl1pPr>
          </a:lstStyle>
          <a:p>
            <a:pPr lvl="0"/>
            <a:r>
              <a:rPr lang="en-US" dirty="0"/>
              <a:t>Spokesperson’s Job Title</a:t>
            </a:r>
          </a:p>
        </p:txBody>
      </p:sp>
      <p:sp>
        <p:nvSpPr>
          <p:cNvPr id="33" name="Text Placeholder 7"/>
          <p:cNvSpPr>
            <a:spLocks noGrp="1"/>
          </p:cNvSpPr>
          <p:nvPr>
            <p:ph type="body" sz="quarter" idx="20" hasCustomPrompt="1"/>
          </p:nvPr>
        </p:nvSpPr>
        <p:spPr>
          <a:xfrm>
            <a:off x="8676374" y="6314645"/>
            <a:ext cx="1979981" cy="389467"/>
          </a:xfrm>
        </p:spPr>
        <p:txBody>
          <a:bodyPr anchor="ctr" anchorCtr="0">
            <a:noAutofit/>
          </a:bodyPr>
          <a:lstStyle>
            <a:lvl1pPr marL="0" indent="0">
              <a:buNone/>
              <a:defRPr sz="1600" baseline="0">
                <a:solidFill>
                  <a:schemeClr val="bg1"/>
                </a:solidFill>
                <a:latin typeface="+mn-lt"/>
              </a:defRPr>
            </a:lvl1pPr>
          </a:lstStyle>
          <a:p>
            <a:pPr lvl="0"/>
            <a:r>
              <a:rPr lang="en-US" dirty="0"/>
              <a:t>Partner Name</a:t>
            </a:r>
          </a:p>
        </p:txBody>
      </p:sp>
      <p:sp>
        <p:nvSpPr>
          <p:cNvPr id="28" name="Slide Number Placeholder 4">
            <a:extLst>
              <a:ext uri="{FF2B5EF4-FFF2-40B4-BE49-F238E27FC236}">
                <a16:creationId xmlns:a16="http://schemas.microsoft.com/office/drawing/2014/main" id="{B279F9BF-EB2A-44BB-9789-9D5C0DC359E9}"/>
              </a:ext>
            </a:extLst>
          </p:cNvPr>
          <p:cNvSpPr>
            <a:spLocks noGrp="1"/>
          </p:cNvSpPr>
          <p:nvPr>
            <p:ph type="sldNum" sz="quarter" idx="21"/>
          </p:nvPr>
        </p:nvSpPr>
        <p:spPr>
          <a:xfrm>
            <a:off x="5486400" y="6284150"/>
            <a:ext cx="1219200" cy="276999"/>
          </a:xfrm>
        </p:spPr>
        <p:txBody>
          <a:bodyPr/>
          <a:lstStyle/>
          <a:p>
            <a:fld id="{4976208B-6111-490B-8CEC-FFB249DB2100}" type="slidenum">
              <a:rPr lang="en-US" smtClean="0"/>
              <a:pPr/>
              <a:t>‹#›</a:t>
            </a:fld>
            <a:endParaRPr lang="en-US" dirty="0"/>
          </a:p>
        </p:txBody>
      </p:sp>
      <p:sp>
        <p:nvSpPr>
          <p:cNvPr id="36" name="Footer Placeholder 1">
            <a:extLst>
              <a:ext uri="{FF2B5EF4-FFF2-40B4-BE49-F238E27FC236}">
                <a16:creationId xmlns:a16="http://schemas.microsoft.com/office/drawing/2014/main" id="{05DCD700-51C3-4EB4-9A8F-03095044C92D}"/>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238704176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AS - Main Customer Success Layout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19" name="Rectangle 18"/>
          <p:cNvSpPr/>
          <p:nvPr userDrawn="1"/>
        </p:nvSpPr>
        <p:spPr>
          <a:xfrm>
            <a:off x="8680357" y="0"/>
            <a:ext cx="351164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2" name="Title 1"/>
          <p:cNvSpPr>
            <a:spLocks noGrp="1"/>
          </p:cNvSpPr>
          <p:nvPr>
            <p:ph type="title" hasCustomPrompt="1"/>
          </p:nvPr>
        </p:nvSpPr>
        <p:spPr>
          <a:xfrm>
            <a:off x="1" y="256032"/>
            <a:ext cx="8680359" cy="573024"/>
          </a:xfrm>
        </p:spPr>
        <p:txBody>
          <a:bodyPr lIns="182880" rIns="182880"/>
          <a:lstStyle>
            <a:lvl1pPr algn="ctr">
              <a:defRPr sz="2933" baseline="0">
                <a:solidFill>
                  <a:schemeClr val="bg1"/>
                </a:solidFill>
                <a:latin typeface="+mj-lt"/>
              </a:defRPr>
            </a:lvl1pPr>
          </a:lstStyle>
          <a:p>
            <a:r>
              <a:rPr lang="en-US" dirty="0"/>
              <a:t>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accent1">
                    <a:lumMod val="40000"/>
                    <a:lumOff val="60000"/>
                  </a:schemeClr>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857793"/>
            <a:ext cx="8680360" cy="5303520"/>
          </a:xfrm>
        </p:spPr>
        <p:txBody>
          <a:bodyPr wrap="square" lIns="365760" rIns="274320" anchor="t">
            <a:normAutofit/>
          </a:bodyPr>
          <a:lstStyle>
            <a:lvl1pPr>
              <a:buClr>
                <a:schemeClr val="accent2"/>
              </a:buClr>
              <a:defRPr sz="2667" baseline="0">
                <a:solidFill>
                  <a:schemeClr val="bg1"/>
                </a:solidFill>
                <a:latin typeface="+mn-lt"/>
              </a:defRPr>
            </a:lvl1pPr>
            <a:lvl2pPr>
              <a:buClr>
                <a:schemeClr val="bg1">
                  <a:lumMod val="75000"/>
                </a:schemeClr>
              </a:buClr>
              <a:defRPr baseline="0">
                <a:solidFill>
                  <a:schemeClr val="bg1">
                    <a:lumMod val="75000"/>
                  </a:schemeClr>
                </a:solidFill>
                <a:latin typeface="+mn-lt"/>
              </a:defRPr>
            </a:lvl2pPr>
            <a:lvl3pPr>
              <a:buClr>
                <a:schemeClr val="bg1">
                  <a:lumMod val="75000"/>
                </a:schemeClr>
              </a:buClr>
              <a:defRPr baseline="0">
                <a:solidFill>
                  <a:schemeClr val="bg1">
                    <a:lumMod val="75000"/>
                  </a:schemeClr>
                </a:solidFill>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8803837" y="1035051"/>
            <a:ext cx="3264000" cy="2492307"/>
          </a:xfrm>
        </p:spPr>
        <p:txBody>
          <a:bodyPr wrap="square" anchor="t">
            <a:spAutoFit/>
          </a:bodyPr>
          <a:lstStyle>
            <a:lvl1pPr marL="0" indent="-243834">
              <a:lnSpc>
                <a:spcPct val="85000"/>
              </a:lnSpc>
              <a:buFont typeface="Arial" pitchFamily="34" charset="0"/>
              <a:buNone/>
              <a:defRPr sz="2133" b="0" cap="none" baseline="0">
                <a:solidFill>
                  <a:schemeClr val="bg1">
                    <a:lumMod val="75000"/>
                  </a:schemeClr>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8797857" y="4909041"/>
            <a:ext cx="3267456" cy="338747"/>
          </a:xfrm>
        </p:spPr>
        <p:txBody>
          <a:bodyPr anchor="b" anchorCtr="0">
            <a:spAutoFit/>
          </a:bodyPr>
          <a:lstStyle>
            <a:lvl1pPr marL="0" indent="0" algn="l">
              <a:lnSpc>
                <a:spcPct val="85000"/>
              </a:lnSpc>
              <a:buNone/>
              <a:defRPr sz="1867" b="0">
                <a:solidFill>
                  <a:schemeClr val="bg1">
                    <a:lumMod val="75000"/>
                  </a:schemeClr>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8797857" y="5255806"/>
            <a:ext cx="3267456" cy="303416"/>
          </a:xfrm>
        </p:spPr>
        <p:txBody>
          <a:bodyPr wrap="square" anchor="t">
            <a:spAutoFit/>
          </a:bodyPr>
          <a:lstStyle>
            <a:lvl1pPr marL="243834" indent="0" algn="l">
              <a:lnSpc>
                <a:spcPct val="85000"/>
              </a:lnSpc>
              <a:buNone/>
              <a:defRPr sz="1600">
                <a:solidFill>
                  <a:schemeClr val="bg1">
                    <a:lumMod val="7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4976208B-6111-490B-8CEC-FFB249DB2100}" type="slidenum">
              <a:rPr lang="en-US" smtClean="0"/>
              <a:pPr/>
              <a:t>‹#›</a:t>
            </a:fld>
            <a:endParaRPr lang="en-US" dirty="0"/>
          </a:p>
        </p:txBody>
      </p:sp>
      <p:grpSp>
        <p:nvGrpSpPr>
          <p:cNvPr id="23" name="Group 22"/>
          <p:cNvGrpSpPr/>
          <p:nvPr userDrawn="1"/>
        </p:nvGrpSpPr>
        <p:grpSpPr>
          <a:xfrm>
            <a:off x="11237113" y="6353579"/>
            <a:ext cx="702523" cy="294037"/>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20" name="Footer Placeholder 1">
            <a:extLst>
              <a:ext uri="{FF2B5EF4-FFF2-40B4-BE49-F238E27FC236}">
                <a16:creationId xmlns:a16="http://schemas.microsoft.com/office/drawing/2014/main" id="{0EDF2830-051A-467F-9888-128DF8FAA530}"/>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34113007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30080" y="256032"/>
            <a:ext cx="9424416" cy="609600"/>
          </a:xfrm>
        </p:spPr>
        <p:txBody>
          <a:bodyPr anchor="ctr" anchorCtr="0">
            <a:noAutofit/>
          </a:bodyPr>
          <a:lstStyle>
            <a:lvl1pPr algn="l">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1944065" y="853440"/>
            <a:ext cx="9424416" cy="365760"/>
          </a:xfrm>
        </p:spPr>
        <p:txBody>
          <a:bodyPr wrap="square" anchor="ctr">
            <a:noAutofit/>
          </a:bodyPr>
          <a:lstStyle>
            <a:lvl1pPr marL="0" indent="0" algn="l">
              <a:lnSpc>
                <a:spcPct val="100000"/>
              </a:lnSpc>
              <a:spcBef>
                <a:spcPts val="0"/>
              </a:spcBef>
              <a:buFont typeface="Arial" pitchFamily="34" charset="0"/>
              <a:buNone/>
              <a:defRPr sz="2933" b="0" cap="none" baseline="0">
                <a:solidFill>
                  <a:srgbClr val="19BBB7"/>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3312"/>
            <a:ext cx="10521696" cy="4852416"/>
          </a:xfrm>
        </p:spPr>
        <p:txBody>
          <a:bodyPr wrap="square" anchor="t" anchorCtr="0">
            <a:normAutofit/>
          </a:bodyPr>
          <a:lstStyle>
            <a:lvl1pPr>
              <a:buClr>
                <a:srgbClr val="19BBB7"/>
              </a:buClr>
              <a:defRPr baseline="0">
                <a:solidFill>
                  <a:schemeClr val="tx2"/>
                </a:solidFill>
                <a:latin typeface="+mn-lt"/>
              </a:defRPr>
            </a:lvl1pPr>
            <a:lvl2pPr>
              <a:buClr>
                <a:srgbClr val="19BBB7"/>
              </a:buClr>
              <a:defRPr baseline="0">
                <a:latin typeface="+mn-lt"/>
              </a:defRPr>
            </a:lvl2pPr>
            <a:lvl3pPr>
              <a:buClr>
                <a:srgbClr val="19BBB7"/>
              </a:buClr>
              <a:defRPr baseline="0">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59065502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SAS - Section Header - Dark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0"/>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dirty="0"/>
              <a:t>Click to edit 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8" name="Slide Number Placeholder 4">
            <a:extLst>
              <a:ext uri="{FF2B5EF4-FFF2-40B4-BE49-F238E27FC236}">
                <a16:creationId xmlns:a16="http://schemas.microsoft.com/office/drawing/2014/main" id="{3C21DB71-F348-44D2-8DCA-45E89CD9BB75}"/>
              </a:ext>
            </a:extLst>
          </p:cNvPr>
          <p:cNvSpPr>
            <a:spLocks noGrp="1"/>
          </p:cNvSpPr>
          <p:nvPr>
            <p:ph type="sldNum" sz="quarter" idx="14"/>
          </p:nvPr>
        </p:nvSpPr>
        <p:spPr>
          <a:xfrm>
            <a:off x="5486400" y="6284150"/>
            <a:ext cx="1219200" cy="276999"/>
          </a:xfrm>
        </p:spPr>
        <p:txBody>
          <a:bodyPr/>
          <a:lstStyle/>
          <a:p>
            <a:fld id="{4976208B-6111-490B-8CEC-FFB249DB2100}" type="slidenum">
              <a:rPr lang="en-US" smtClean="0"/>
              <a:pPr/>
              <a:t>‹#›</a:t>
            </a:fld>
            <a:endParaRPr lang="en-US" dirty="0"/>
          </a:p>
        </p:txBody>
      </p:sp>
      <p:sp>
        <p:nvSpPr>
          <p:cNvPr id="20" name="Footer Placeholder 1">
            <a:extLst>
              <a:ext uri="{FF2B5EF4-FFF2-40B4-BE49-F238E27FC236}">
                <a16:creationId xmlns:a16="http://schemas.microsoft.com/office/drawing/2014/main" id="{D51A206D-00EF-4B05-94A6-8226F02EFBBA}"/>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339260499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userDrawn="1">
  <p:cSld name="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 name="Group 5"/>
          <p:cNvGrpSpPr/>
          <p:nvPr userDrawn="1"/>
        </p:nvGrpSpPr>
        <p:grpSpPr>
          <a:xfrm>
            <a:off x="11237113" y="6353579"/>
            <a:ext cx="702523" cy="294037"/>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6" name="Slide Number Placeholder 4">
            <a:extLst>
              <a:ext uri="{FF2B5EF4-FFF2-40B4-BE49-F238E27FC236}">
                <a16:creationId xmlns:a16="http://schemas.microsoft.com/office/drawing/2014/main" id="{57D959DB-CDD8-44E0-94B9-7862D7C50999}"/>
              </a:ext>
            </a:extLst>
          </p:cNvPr>
          <p:cNvSpPr>
            <a:spLocks noGrp="1"/>
          </p:cNvSpPr>
          <p:nvPr>
            <p:ph type="sldNum" sz="quarter" idx="14"/>
          </p:nvPr>
        </p:nvSpPr>
        <p:spPr>
          <a:xfrm>
            <a:off x="5486400" y="6284150"/>
            <a:ext cx="1219200" cy="276999"/>
          </a:xfrm>
        </p:spPr>
        <p:txBody>
          <a:bodyPr/>
          <a:lstStyle/>
          <a:p>
            <a:fld id="{4976208B-6111-490B-8CEC-FFB249DB2100}" type="slidenum">
              <a:rPr lang="en-US" smtClean="0"/>
              <a:pPr/>
              <a:t>‹#›</a:t>
            </a:fld>
            <a:endParaRPr lang="en-US" dirty="0"/>
          </a:p>
        </p:txBody>
      </p:sp>
      <p:sp>
        <p:nvSpPr>
          <p:cNvPr id="18" name="Footer Placeholder 1">
            <a:extLst>
              <a:ext uri="{FF2B5EF4-FFF2-40B4-BE49-F238E27FC236}">
                <a16:creationId xmlns:a16="http://schemas.microsoft.com/office/drawing/2014/main" id="{A6BED4DA-A9D2-4215-8387-C93B8B284243}"/>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275188653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cSld name="SAS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userDrawn="1"/>
        </p:nvGrpSpPr>
        <p:grpSpPr>
          <a:xfrm>
            <a:off x="10690511" y="6036756"/>
            <a:ext cx="1125352" cy="599013"/>
            <a:chOff x="7048500" y="4889500"/>
            <a:chExt cx="1622426" cy="863600"/>
          </a:xfrm>
        </p:grpSpPr>
        <p:sp>
          <p:nvSpPr>
            <p:cNvPr id="11"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1"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2"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3"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grpSp>
      <p:sp>
        <p:nvSpPr>
          <p:cNvPr id="5" name="Title 1"/>
          <p:cNvSpPr>
            <a:spLocks noGrp="1"/>
          </p:cNvSpPr>
          <p:nvPr>
            <p:ph type="title" hasCustomPrompt="1"/>
          </p:nvPr>
        </p:nvSpPr>
        <p:spPr>
          <a:xfrm>
            <a:off x="1536192" y="2429445"/>
            <a:ext cx="8814816" cy="748988"/>
          </a:xfrm>
        </p:spPr>
        <p:txBody>
          <a:bodyPr anchor="b" anchorCtr="0">
            <a:spAutoFit/>
          </a:bodyPr>
          <a:lstStyle>
            <a:lvl1pPr algn="l">
              <a:defRPr sz="4267"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536192" y="3178433"/>
            <a:ext cx="8814816" cy="444289"/>
          </a:xfr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dirty="0"/>
              <a:t>Click to edit subtitle</a:t>
            </a:r>
          </a:p>
        </p:txBody>
      </p:sp>
      <p:pic>
        <p:nvPicPr>
          <p:cNvPr id="9"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spTree>
    <p:extLst>
      <p:ext uri="{BB962C8B-B14F-4D97-AF65-F5344CB8AC3E}">
        <p14:creationId xmlns:p14="http://schemas.microsoft.com/office/powerpoint/2010/main" val="80003235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userDrawn="1">
  <p:cSld name="SAS -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 name="Group 5"/>
          <p:cNvGrpSpPr/>
          <p:nvPr userDrawn="1"/>
        </p:nvGrpSpPr>
        <p:grpSpPr>
          <a:xfrm>
            <a:off x="11237113" y="6353579"/>
            <a:ext cx="702523" cy="294037"/>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6" name="Slide Number Placeholder 4">
            <a:extLst>
              <a:ext uri="{FF2B5EF4-FFF2-40B4-BE49-F238E27FC236}">
                <a16:creationId xmlns:a16="http://schemas.microsoft.com/office/drawing/2014/main" id="{06A1B463-F7B4-419C-A0BF-E51E4F50FD81}"/>
              </a:ext>
            </a:extLst>
          </p:cNvPr>
          <p:cNvSpPr>
            <a:spLocks noGrp="1"/>
          </p:cNvSpPr>
          <p:nvPr>
            <p:ph type="sldNum" sz="quarter" idx="14"/>
          </p:nvPr>
        </p:nvSpPr>
        <p:spPr>
          <a:xfrm>
            <a:off x="5486400" y="6284150"/>
            <a:ext cx="1219200" cy="276999"/>
          </a:xfrm>
        </p:spPr>
        <p:txBody>
          <a:bodyPr/>
          <a:lstStyle/>
          <a:p>
            <a:fld id="{4976208B-6111-490B-8CEC-FFB249DB2100}" type="slidenum">
              <a:rPr lang="en-US" smtClean="0"/>
              <a:pPr/>
              <a:t>‹#›</a:t>
            </a:fld>
            <a:endParaRPr lang="en-US" dirty="0"/>
          </a:p>
        </p:txBody>
      </p:sp>
      <p:sp>
        <p:nvSpPr>
          <p:cNvPr id="18" name="Footer Placeholder 1">
            <a:extLst>
              <a:ext uri="{FF2B5EF4-FFF2-40B4-BE49-F238E27FC236}">
                <a16:creationId xmlns:a16="http://schemas.microsoft.com/office/drawing/2014/main" id="{3F201029-2C01-498F-9100-03D5F32AC1BF}"/>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402391317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48341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cSld name="SAS - Aquamarine 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548266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Imag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976208B-6111-490B-8CEC-FFB249DB2100}" type="slidenum">
              <a:rPr lang="en-US" smtClean="0"/>
              <a:pPr/>
              <a:t>‹#›</a:t>
            </a:fld>
            <a:endParaRPr lang="en-US"/>
          </a:p>
        </p:txBody>
      </p:sp>
      <p:sp>
        <p:nvSpPr>
          <p:cNvPr id="3" name="Footer Placeholder 1">
            <a:extLst>
              <a:ext uri="{FF2B5EF4-FFF2-40B4-BE49-F238E27FC236}">
                <a16:creationId xmlns:a16="http://schemas.microsoft.com/office/drawing/2014/main" id="{6F77B4C7-332E-4621-8D05-535BE7FBEA23}"/>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148351049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p:cSld name="SAS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userDrawn="1"/>
        </p:nvGrpSpPr>
        <p:grpSpPr>
          <a:xfrm>
            <a:off x="10690511" y="6036756"/>
            <a:ext cx="1125352" cy="599013"/>
            <a:chOff x="7048500" y="4889500"/>
            <a:chExt cx="1622426" cy="863600"/>
          </a:xfrm>
        </p:grpSpPr>
        <p:sp>
          <p:nvSpPr>
            <p:cNvPr id="11"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1"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2"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3"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grpSp>
      <p:sp>
        <p:nvSpPr>
          <p:cNvPr id="5" name="Title 1"/>
          <p:cNvSpPr>
            <a:spLocks noGrp="1"/>
          </p:cNvSpPr>
          <p:nvPr>
            <p:ph type="title" hasCustomPrompt="1"/>
          </p:nvPr>
        </p:nvSpPr>
        <p:spPr>
          <a:xfrm>
            <a:off x="1536192" y="2429445"/>
            <a:ext cx="8814816" cy="748988"/>
          </a:xfrm>
        </p:spPr>
        <p:txBody>
          <a:bodyPr anchor="b" anchorCtr="0">
            <a:spAutoFit/>
          </a:bodyPr>
          <a:lstStyle>
            <a:lvl1pPr algn="l">
              <a:defRPr sz="4267"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536192" y="3178433"/>
            <a:ext cx="8814816" cy="444289"/>
          </a:xfr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dirty="0"/>
              <a:t>Click to edit subtitle</a:t>
            </a:r>
          </a:p>
        </p:txBody>
      </p:sp>
      <p:pic>
        <p:nvPicPr>
          <p:cNvPr id="9"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sp>
        <p:nvSpPr>
          <p:cNvPr id="34" name="TextBox 3"/>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314186337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AS -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72823789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and Subtitl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82789305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30080" y="256032"/>
            <a:ext cx="9424416" cy="609600"/>
          </a:xfrm>
        </p:spPr>
        <p:txBody>
          <a:bodyPr anchor="ctr" anchorCtr="0">
            <a:noAutofit/>
          </a:bodyPr>
          <a:lstStyle>
            <a:lvl1pPr algn="l">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2363765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AS - Title Only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48666479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AS - Comparison - Whit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defRPr sz="2667" baseline="0">
                <a:solidFill>
                  <a:schemeClr val="tx2"/>
                </a:solidFill>
                <a:latin typeface="+mn-lt"/>
              </a:defRPr>
            </a:lvl1pPr>
            <a:lvl2pPr>
              <a:defRPr sz="2400" baseline="0">
                <a:latin typeface="+mn-lt"/>
              </a:defRPr>
            </a:lvl2pPr>
            <a:lvl3pPr>
              <a:defRPr sz="1867" baseline="0">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a:defRPr sz="2667"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12767484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AS - Two Content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70" indent="-243834">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34" indent="-243834" defTabSz="487668">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68" indent="-243834" defTabSz="487668">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502" defTabSz="487668">
              <a:lnSpc>
                <a:spcPct val="85000"/>
              </a:lnSpc>
              <a:spcBef>
                <a:spcPts val="1067"/>
              </a:spcBef>
              <a:buClr>
                <a:schemeClr val="bg1"/>
              </a:buClr>
              <a:defRPr lang="en-US" sz="1867" dirty="0" smtClean="0">
                <a:solidFill>
                  <a:schemeClr val="bg1"/>
                </a:solidFill>
                <a:latin typeface="+mn-lt"/>
              </a:defRPr>
            </a:lvl4pPr>
            <a:lvl5pPr marL="975336" indent="-243834" defTabSz="487668">
              <a:buClr>
                <a:schemeClr val="bg1"/>
              </a:buClr>
              <a:defRPr lang="en-US" sz="1600" dirty="0">
                <a:solidFill>
                  <a:schemeClr val="bg1"/>
                </a:solidFill>
                <a:latin typeface="+mj-lt"/>
              </a:defRPr>
            </a:lvl5pPr>
            <a:lvl6pPr marL="1219170" indent="-243834" defTabSz="487668">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58379171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AS - Content with Caption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3"/>
            <a:ext cx="4169664" cy="461665"/>
          </a:xfrm>
        </p:spPr>
        <p:txBody>
          <a:bodyPr lIns="91440" rIns="91440" anchor="t" anchorCtr="0">
            <a:spAutoFit/>
          </a:bodyPr>
          <a:lstStyle>
            <a:lvl1pPr algn="ctr" defTabSz="243834">
              <a:spcBef>
                <a:spcPts val="0"/>
              </a:spcBef>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79"/>
            <a:ext cx="8022336" cy="6009521"/>
          </a:xfrm>
        </p:spPr>
        <p:txBody>
          <a:bodyPr vert="horz" wrap="square" lIns="274320" tIns="45720" rIns="457200" bIns="91440" rtlCol="0" anchor="t" anchorCtr="0">
            <a:norm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28926"/>
            <a:ext cx="3072384" cy="820737"/>
          </a:xfrm>
        </p:spPr>
        <p:txBody>
          <a:bodyPr wrap="square" anchor="t" anchorCtr="0">
            <a:spAutoFit/>
          </a:bodyPr>
          <a:lstStyle>
            <a:lvl1pPr marL="0" indent="-243834" algn="l">
              <a:buFont typeface="Arial" pitchFamily="34" charset="0"/>
              <a:buNone/>
              <a:defRPr sz="2667"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48072661"/>
      </p:ext>
    </p:extLst>
  </p:cSld>
  <p:clrMapOvr>
    <a:masterClrMapping/>
  </p:clrMapOvr>
  <p:transition>
    <p:fade/>
  </p:transition>
  <p:extLst mod="1">
    <p:ext uri="{DCECCB84-F9BA-43D5-87BE-67443E8EF086}">
      <p15:sldGuideLst xmlns:p15="http://schemas.microsoft.com/office/powerpoint/2012/main">
        <p15:guide id="1" pos="1968">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AS - Main Customer Success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atin typeface="+mj-lt"/>
              </a:defRPr>
            </a:lvl1pPr>
          </a:lstStyle>
          <a:p>
            <a:r>
              <a:rPr lang="en-US" dirty="0"/>
              <a:t>Customer Success - 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858019"/>
            <a:ext cx="8680360" cy="5446671"/>
          </a:xfrm>
        </p:spPr>
        <p:txBody>
          <a:bodyPr wrap="square" lIns="365760" rIns="274320" anchor="t">
            <a:normAutofit/>
          </a:bodyPr>
          <a:lstStyle>
            <a:lvl1pPr>
              <a:defRPr sz="2667" baseline="0">
                <a:latin typeface="+mn-lt"/>
              </a:defRPr>
            </a:lvl1pPr>
            <a:lvl2pPr>
              <a:defRPr sz="2400" baseline="0">
                <a:latin typeface="+mn-lt"/>
              </a:defRPr>
            </a:lvl2pPr>
            <a:lvl3pPr>
              <a:defRPr sz="2133"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8803837" y="1035051"/>
            <a:ext cx="3264000" cy="3823077"/>
          </a:xfrm>
        </p:spPr>
        <p:txBody>
          <a:bodyPr wrap="square" anchor="t">
            <a:normAutofit/>
          </a:bodyPr>
          <a:lstStyle>
            <a:lvl1pPr marL="0" indent="-243834">
              <a:lnSpc>
                <a:spcPct val="85000"/>
              </a:lnSpc>
              <a:buFont typeface="Arial" pitchFamily="34" charset="0"/>
              <a:buNone/>
              <a:defRPr sz="2133"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8797857" y="4866145"/>
            <a:ext cx="3267456" cy="381643"/>
          </a:xfrm>
        </p:spPr>
        <p:txBody>
          <a:bodyPr anchor="b" anchorCtr="0">
            <a:normAutofit/>
          </a:bodyPr>
          <a:lstStyle>
            <a:lvl1pPr marL="0" indent="0" algn="l">
              <a:lnSpc>
                <a:spcPct val="85000"/>
              </a:lnSpc>
              <a:buNone/>
              <a:defRPr sz="1867"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8797857" y="5255805"/>
            <a:ext cx="3267456" cy="670560"/>
          </a:xfrm>
        </p:spPr>
        <p:txBody>
          <a:bodyPr wrap="square" anchor="t">
            <a:normAutofit/>
          </a:bodyPr>
          <a:lstStyle>
            <a:lvl1pPr marL="243834" indent="0" algn="l">
              <a:lnSpc>
                <a:spcPct val="85000"/>
              </a:lnSpc>
              <a:buNone/>
              <a:defRPr sz="1600">
                <a:solidFill>
                  <a:schemeClr val="bg1">
                    <a:lumMod val="8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4976208B-6111-490B-8CEC-FFB249DB2100}" type="slidenum">
              <a:rPr lang="en-US" smtClean="0"/>
              <a:pPr/>
              <a:t>‹#›</a:t>
            </a:fld>
            <a:endParaRPr lang="en-US" dirty="0"/>
          </a:p>
        </p:txBody>
      </p:sp>
      <p:grpSp>
        <p:nvGrpSpPr>
          <p:cNvPr id="23" name="Group 22"/>
          <p:cNvGrpSpPr/>
          <p:nvPr userDrawn="1"/>
        </p:nvGrpSpPr>
        <p:grpSpPr>
          <a:xfrm>
            <a:off x="11237113" y="6353579"/>
            <a:ext cx="702523" cy="294037"/>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8" name="Text Placeholder 7"/>
          <p:cNvSpPr>
            <a:spLocks noGrp="1"/>
          </p:cNvSpPr>
          <p:nvPr>
            <p:ph type="body" sz="quarter" idx="19" hasCustomPrompt="1"/>
          </p:nvPr>
        </p:nvSpPr>
        <p:spPr>
          <a:xfrm>
            <a:off x="8676374" y="6314645"/>
            <a:ext cx="1979981" cy="389467"/>
          </a:xfrm>
        </p:spPr>
        <p:txBody>
          <a:bodyPr anchor="ctr" anchorCtr="0">
            <a:noAutofit/>
          </a:bodyPr>
          <a:lstStyle>
            <a:lvl1pPr marL="0" indent="0">
              <a:buNone/>
              <a:defRPr sz="1600" baseline="0">
                <a:solidFill>
                  <a:schemeClr val="bg1"/>
                </a:solidFill>
                <a:latin typeface="+mn-lt"/>
              </a:defRPr>
            </a:lvl1pPr>
          </a:lstStyle>
          <a:p>
            <a:pPr lvl="0"/>
            <a:r>
              <a:rPr lang="en-US" dirty="0"/>
              <a:t>Partner Name</a:t>
            </a:r>
          </a:p>
        </p:txBody>
      </p:sp>
      <p:sp>
        <p:nvSpPr>
          <p:cNvPr id="10" name="Text Placeholder 9"/>
          <p:cNvSpPr>
            <a:spLocks noGrp="1"/>
          </p:cNvSpPr>
          <p:nvPr>
            <p:ph type="body" sz="quarter" idx="20" hasCustomPrompt="1"/>
          </p:nvPr>
        </p:nvSpPr>
        <p:spPr>
          <a:xfrm>
            <a:off x="2" y="6304691"/>
            <a:ext cx="8680357" cy="245533"/>
          </a:xfrm>
        </p:spPr>
        <p:txBody>
          <a:bodyPr>
            <a:noAutofit/>
          </a:bodyPr>
          <a:lstStyle>
            <a:lvl1pPr marL="0" indent="0" algn="ctr">
              <a:buNone/>
              <a:defRPr sz="1600" baseline="0"/>
            </a:lvl1pPr>
            <a:lvl2pPr marL="243834" indent="0">
              <a:buNone/>
              <a:defRPr/>
            </a:lvl2pPr>
            <a:lvl3pPr marL="487668" indent="0">
              <a:buNone/>
              <a:defRPr/>
            </a:lvl3pPr>
            <a:lvl4pPr marL="731502" indent="0">
              <a:buNone/>
              <a:defRPr/>
            </a:lvl4pPr>
            <a:lvl5pPr marL="975336" indent="0">
              <a:buNone/>
              <a:defRPr/>
            </a:lvl5pPr>
          </a:lstStyle>
          <a:p>
            <a:pPr lvl="0"/>
            <a:r>
              <a:rPr lang="en-US" dirty="0"/>
              <a:t>Click to add URL to online story</a:t>
            </a:r>
          </a:p>
        </p:txBody>
      </p:sp>
    </p:spTree>
    <p:extLst>
      <p:ext uri="{BB962C8B-B14F-4D97-AF65-F5344CB8AC3E}">
        <p14:creationId xmlns:p14="http://schemas.microsoft.com/office/powerpoint/2010/main" val="3485774737"/>
      </p:ext>
    </p:extLst>
  </p:cSld>
  <p:clrMapOvr>
    <a:masterClrMapping/>
  </p:clrMapOvr>
  <p:transition>
    <p:fade/>
  </p:transition>
  <p:extLst mod="1">
    <p:ext uri="{DCECCB84-F9BA-43D5-87BE-67443E8EF086}">
      <p15:sldGuideLst xmlns:p15="http://schemas.microsoft.com/office/powerpoint/2012/main">
        <p15:guide id="1" pos="4104">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AS - Customer Validation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atin typeface="+mj-lt"/>
              </a:defRPr>
            </a:lvl1pPr>
          </a:lstStyle>
          <a:p>
            <a:r>
              <a:rPr lang="en-US" dirty="0"/>
              <a:t>Customer Validation - 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858020"/>
            <a:ext cx="8680360" cy="5456625"/>
          </a:xfrm>
        </p:spPr>
        <p:txBody>
          <a:bodyPr wrap="square" lIns="365760" rIns="274320" anchor="t">
            <a:normAutofit/>
          </a:bodyPr>
          <a:lstStyle>
            <a:lvl1pPr>
              <a:defRPr sz="2667" baseline="0">
                <a:latin typeface="+mn-lt"/>
              </a:defRPr>
            </a:lvl1pPr>
            <a:lvl2pPr>
              <a:defRPr sz="2400" baseline="0">
                <a:latin typeface="+mn-lt"/>
              </a:defRPr>
            </a:lvl2pPr>
            <a:lvl3pPr>
              <a:defRPr sz="2133"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8803837" y="1035051"/>
            <a:ext cx="3264000" cy="3823077"/>
          </a:xfrm>
        </p:spPr>
        <p:txBody>
          <a:bodyPr wrap="square" anchor="t">
            <a:normAutofit/>
          </a:bodyPr>
          <a:lstStyle>
            <a:lvl1pPr marL="0" indent="-243834">
              <a:lnSpc>
                <a:spcPct val="85000"/>
              </a:lnSpc>
              <a:buFont typeface="Arial" pitchFamily="34" charset="0"/>
              <a:buNone/>
              <a:defRPr sz="2133"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8797857" y="4866145"/>
            <a:ext cx="3267456" cy="381643"/>
          </a:xfrm>
        </p:spPr>
        <p:txBody>
          <a:bodyPr anchor="b" anchorCtr="0">
            <a:normAutofit/>
          </a:bodyPr>
          <a:lstStyle>
            <a:lvl1pPr marL="0" indent="0" algn="l">
              <a:lnSpc>
                <a:spcPct val="85000"/>
              </a:lnSpc>
              <a:buNone/>
              <a:defRPr sz="1867"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8797857" y="5255805"/>
            <a:ext cx="3267456" cy="669180"/>
          </a:xfrm>
        </p:spPr>
        <p:txBody>
          <a:bodyPr wrap="square" anchor="t">
            <a:normAutofit/>
          </a:bodyPr>
          <a:lstStyle>
            <a:lvl1pPr marL="243834" indent="0" algn="l">
              <a:lnSpc>
                <a:spcPct val="85000"/>
              </a:lnSpc>
              <a:buNone/>
              <a:defRPr sz="1600">
                <a:solidFill>
                  <a:schemeClr val="bg1">
                    <a:lumMod val="8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4976208B-6111-490B-8CEC-FFB249DB2100}" type="slidenum">
              <a:rPr lang="en-US" smtClean="0"/>
              <a:pPr/>
              <a:t>‹#›</a:t>
            </a:fld>
            <a:endParaRPr lang="en-US" dirty="0"/>
          </a:p>
        </p:txBody>
      </p:sp>
      <p:grpSp>
        <p:nvGrpSpPr>
          <p:cNvPr id="23" name="Group 22"/>
          <p:cNvGrpSpPr/>
          <p:nvPr userDrawn="1"/>
        </p:nvGrpSpPr>
        <p:grpSpPr>
          <a:xfrm>
            <a:off x="11237113" y="6353579"/>
            <a:ext cx="702523" cy="294037"/>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8" name="Text Placeholder 7"/>
          <p:cNvSpPr>
            <a:spLocks noGrp="1"/>
          </p:cNvSpPr>
          <p:nvPr>
            <p:ph type="body" sz="quarter" idx="19" hasCustomPrompt="1"/>
          </p:nvPr>
        </p:nvSpPr>
        <p:spPr>
          <a:xfrm>
            <a:off x="8676374" y="6314645"/>
            <a:ext cx="1979981" cy="389467"/>
          </a:xfrm>
        </p:spPr>
        <p:txBody>
          <a:bodyPr anchor="ctr" anchorCtr="0">
            <a:noAutofit/>
          </a:bodyPr>
          <a:lstStyle>
            <a:lvl1pPr marL="0" indent="0">
              <a:buNone/>
              <a:defRPr sz="1600" baseline="0">
                <a:solidFill>
                  <a:schemeClr val="bg1"/>
                </a:solidFill>
                <a:latin typeface="+mn-lt"/>
              </a:defRPr>
            </a:lvl1pPr>
          </a:lstStyle>
          <a:p>
            <a:pPr lvl="0"/>
            <a:r>
              <a:rPr lang="en-US" dirty="0"/>
              <a:t>Partner Name</a:t>
            </a:r>
          </a:p>
        </p:txBody>
      </p:sp>
      <p:sp>
        <p:nvSpPr>
          <p:cNvPr id="6" name="TextBox 5"/>
          <p:cNvSpPr txBox="1"/>
          <p:nvPr userDrawn="1"/>
        </p:nvSpPr>
        <p:spPr>
          <a:xfrm>
            <a:off x="4587533" y="6236860"/>
            <a:ext cx="3035727" cy="307776"/>
          </a:xfrm>
          <a:prstGeom prst="rect">
            <a:avLst/>
          </a:prstGeom>
          <a:noFill/>
        </p:spPr>
        <p:txBody>
          <a:bodyPr wrap="square" lIns="60960" rIns="6096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For One-to-One Customer Use Only</a:t>
            </a:r>
          </a:p>
        </p:txBody>
      </p:sp>
    </p:spTree>
    <p:extLst>
      <p:ext uri="{BB962C8B-B14F-4D97-AF65-F5344CB8AC3E}">
        <p14:creationId xmlns:p14="http://schemas.microsoft.com/office/powerpoint/2010/main" val="36004027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SAS - Dark Blue 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0"/>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dirty="0"/>
              <a:t>Click to edit 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8" name="TextBox 3"/>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sp>
        <p:nvSpPr>
          <p:cNvPr id="19" name="Slide Number Placeholder 3"/>
          <p:cNvSpPr txBox="1">
            <a:spLocks/>
          </p:cNvSpPr>
          <p:nvPr userDrawn="1"/>
        </p:nvSpPr>
        <p:spPr>
          <a:xfrm>
            <a:off x="5486400" y="6339840"/>
            <a:ext cx="1219200" cy="307777"/>
          </a:xfrm>
          <a:prstGeom prst="rect">
            <a:avLst/>
          </a:prstGeom>
        </p:spPr>
        <p:txBody>
          <a:bodyPr vert="horz" lIns="121920" tIns="60960" rIns="121920" bIns="60960" rtlCol="0" anchor="b">
            <a:spAutoFit/>
          </a:bodyPr>
          <a:lstStyle>
            <a:defPPr>
              <a:defRPr lang="en-US"/>
            </a:defPPr>
            <a:lvl1pPr marL="0" algn="ctr" defTabSz="182880" rtl="0" eaLnBrk="1" latinLnBrk="0" hangingPunct="1">
              <a:defRPr sz="9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76208B-6111-490B-8CEC-FFB249DB2100}" type="slidenum">
              <a:rPr lang="en-US" sz="1200" smtClean="0"/>
              <a:pPr/>
              <a:t>‹#›</a:t>
            </a:fld>
            <a:endParaRPr lang="en-US" sz="1200" dirty="0"/>
          </a:p>
        </p:txBody>
      </p:sp>
    </p:spTree>
    <p:extLst>
      <p:ext uri="{BB962C8B-B14F-4D97-AF65-F5344CB8AC3E}">
        <p14:creationId xmlns:p14="http://schemas.microsoft.com/office/powerpoint/2010/main" val="301070045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SAS - Green 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21" name="Slide Number Placeholder 3"/>
          <p:cNvSpPr>
            <a:spLocks noGrp="1"/>
          </p:cNvSpPr>
          <p:nvPr>
            <p:ph type="sldNum" sz="quarter" idx="12"/>
          </p:nvPr>
        </p:nvSpPr>
        <p:spPr>
          <a:xfrm>
            <a:off x="5486400" y="6370617"/>
            <a:ext cx="1219200" cy="276999"/>
          </a:xfrm>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22" name="TextBox 3"/>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9EC62C"/>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149718006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SAS - Aquamarine 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9" name="Slide Number Placeholder 3"/>
          <p:cNvSpPr>
            <a:spLocks noGrp="1"/>
          </p:cNvSpPr>
          <p:nvPr>
            <p:ph type="sldNum" sz="quarter" idx="12"/>
          </p:nvPr>
        </p:nvSpPr>
        <p:spPr>
          <a:xfrm>
            <a:off x="5486400" y="6370617"/>
            <a:ext cx="1219200" cy="276999"/>
          </a:xfrm>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20" name="TextBox 3"/>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00CCA5"/>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17007583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SAS - Light Blue 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9" name="Slide Number Placeholder 3"/>
          <p:cNvSpPr>
            <a:spLocks noGrp="1"/>
          </p:cNvSpPr>
          <p:nvPr>
            <p:ph type="sldNum" sz="quarter" idx="12"/>
          </p:nvPr>
        </p:nvSpPr>
        <p:spPr>
          <a:xfrm>
            <a:off x="5486400" y="6370617"/>
            <a:ext cx="1219200" cy="276999"/>
          </a:xfrm>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20" name="TextBox 3"/>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53C6FF"/>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17443942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 Two Conten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930080" y="256032"/>
            <a:ext cx="9424416" cy="609600"/>
          </a:xfrm>
        </p:spPr>
        <p:txBody>
          <a:bodyPr>
            <a:noAutofit/>
          </a:bodyPr>
          <a:lstStyle>
            <a:lvl1pPr algn="l">
              <a:defRPr baseline="0">
                <a:solidFill>
                  <a:schemeClr val="tx2"/>
                </a:solidFill>
              </a:defRPr>
            </a:lvl1pPr>
          </a:lstStyle>
          <a:p>
            <a:r>
              <a:rPr lang="en-US" dirty="0"/>
              <a:t>Click to Edit Title</a:t>
            </a:r>
          </a:p>
        </p:txBody>
      </p:sp>
      <p:sp>
        <p:nvSpPr>
          <p:cNvPr id="6" name="Content Placeholder 2"/>
          <p:cNvSpPr>
            <a:spLocks noGrp="1"/>
          </p:cNvSpPr>
          <p:nvPr>
            <p:ph sz="quarter" idx="4" hasCustomPrompt="1"/>
          </p:nvPr>
        </p:nvSpPr>
        <p:spPr>
          <a:xfrm>
            <a:off x="836855" y="1353312"/>
            <a:ext cx="5181600" cy="4852416"/>
          </a:xfrm>
        </p:spPr>
        <p:txBody>
          <a:bodyPr wrap="square" anchor="t" anchorCtr="0">
            <a:normAutofit/>
          </a:bodyPr>
          <a:lstStyle>
            <a:lvl1pPr>
              <a:buClr>
                <a:srgbClr val="19BBB7"/>
              </a:buClr>
              <a:defRPr sz="2667" baseline="0">
                <a:solidFill>
                  <a:schemeClr val="tx2"/>
                </a:solidFill>
                <a:latin typeface="+mn-lt"/>
              </a:defRPr>
            </a:lvl1pPr>
            <a:lvl2pPr>
              <a:buClr>
                <a:srgbClr val="19BBB7"/>
              </a:buClr>
              <a:defRPr sz="2400" baseline="0">
                <a:latin typeface="+mn-lt"/>
              </a:defRPr>
            </a:lvl2pPr>
            <a:lvl3pPr>
              <a:buClr>
                <a:srgbClr val="19BBB7"/>
              </a:buClr>
              <a:defRPr sz="1867" baseline="0">
                <a:latin typeface="+mn-lt"/>
              </a:defRPr>
            </a:lvl3pPr>
            <a:lvl4pPr>
              <a:buClr>
                <a:srgbClr val="19BBB7"/>
              </a:buClr>
              <a:defRPr sz="1600" baseline="0">
                <a:latin typeface="+mj-lt"/>
              </a:defRPr>
            </a:lvl4pPr>
            <a:lvl5pPr>
              <a:buClr>
                <a:srgbClr val="19BBB7"/>
              </a:buClr>
              <a:defRPr sz="1333" baseline="0">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3"/>
          <p:cNvSpPr>
            <a:spLocks noGrp="1"/>
          </p:cNvSpPr>
          <p:nvPr>
            <p:ph sz="quarter" idx="15" hasCustomPrompt="1"/>
          </p:nvPr>
        </p:nvSpPr>
        <p:spPr>
          <a:xfrm>
            <a:off x="6178509" y="1353312"/>
            <a:ext cx="5181600" cy="4852416"/>
          </a:xfrm>
        </p:spPr>
        <p:txBody>
          <a:bodyPr wrap="square">
            <a:normAutofit/>
          </a:bodyPr>
          <a:lstStyle>
            <a:lvl1pPr>
              <a:buClr>
                <a:srgbClr val="19BBB7"/>
              </a:buClr>
              <a:defRPr sz="2667" baseline="0">
                <a:solidFill>
                  <a:schemeClr val="tx2"/>
                </a:solidFill>
                <a:latin typeface="+mn-lt"/>
              </a:defRPr>
            </a:lvl1pPr>
            <a:lvl2pPr>
              <a:buClr>
                <a:srgbClr val="19BBB7"/>
              </a:buClr>
              <a:defRPr baseline="0">
                <a:latin typeface="+mn-lt"/>
              </a:defRPr>
            </a:lvl2pPr>
            <a:lvl3pPr>
              <a:buClr>
                <a:srgbClr val="19BBB7"/>
              </a:buClr>
              <a:defRPr baseline="0">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4"/>
          <p:cNvSpPr>
            <a:spLocks noGrp="1"/>
          </p:cNvSpPr>
          <p:nvPr>
            <p:ph type="sldNum" sz="quarter" idx="17"/>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22563806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p:cSld name="SAS - Violet 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9" name="Slide Number Placeholder 3"/>
          <p:cNvSpPr>
            <a:spLocks noGrp="1"/>
          </p:cNvSpPr>
          <p:nvPr>
            <p:ph type="sldNum" sz="quarter" idx="12"/>
          </p:nvPr>
        </p:nvSpPr>
        <p:spPr>
          <a:xfrm>
            <a:off x="5486400" y="6370617"/>
            <a:ext cx="1219200" cy="276999"/>
          </a:xfrm>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20" name="TextBox 3"/>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727DCC"/>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376185999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p:cSld name="SAS -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842593"/>
            <a:ext cx="12192000" cy="748988"/>
          </a:xfrm>
        </p:spPr>
        <p:txBody>
          <a:bodyPr anchor="ctr" anchorCtr="0">
            <a:spAutoFit/>
          </a:bodyPr>
          <a:lstStyle>
            <a:lvl1pPr algn="ctr">
              <a:defRPr sz="4267" baseline="0">
                <a:solidFill>
                  <a:schemeClr val="bg1"/>
                </a:solidFill>
                <a:latin typeface="+mj-lt"/>
              </a:defRPr>
            </a:lvl1pPr>
          </a:lstStyle>
          <a:p>
            <a:r>
              <a:rPr lang="en-US" dirty="0"/>
              <a:t>Click to Edit Title</a:t>
            </a:r>
          </a:p>
        </p:txBody>
      </p:sp>
      <p:sp>
        <p:nvSpPr>
          <p:cNvPr id="3" name="TextBox 2">
            <a:hlinkClick r:id="rId3"/>
          </p:cNvPr>
          <p:cNvSpPr txBox="1"/>
          <p:nvPr/>
        </p:nvSpPr>
        <p:spPr>
          <a:xfrm>
            <a:off x="-6098" y="5289281"/>
            <a:ext cx="12192004" cy="461665"/>
          </a:xfrm>
          <a:prstGeom prst="rect">
            <a:avLst/>
          </a:prstGeom>
          <a:noFill/>
        </p:spPr>
        <p:txBody>
          <a:bodyPr wrap="square" rtlCol="0" anchor="b" anchorCtr="0">
            <a:spAutoFit/>
          </a:bodyPr>
          <a:lstStyle/>
          <a:p>
            <a:pPr algn="ctr" defTabSz="243834"/>
            <a:r>
              <a:rPr lang="en-US" sz="2400" baseline="0" dirty="0">
                <a:solidFill>
                  <a:schemeClr val="bg1"/>
                </a:solidFill>
              </a:rPr>
              <a:t>sas.com</a:t>
            </a:r>
          </a:p>
        </p:txBody>
      </p:sp>
      <p:pic>
        <p:nvPicPr>
          <p:cNvPr id="4"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grpSp>
        <p:nvGrpSpPr>
          <p:cNvPr id="7" name="Group 6"/>
          <p:cNvGrpSpPr/>
          <p:nvPr userDrawn="1"/>
        </p:nvGrpSpPr>
        <p:grpSpPr>
          <a:xfrm>
            <a:off x="10690511" y="6036756"/>
            <a:ext cx="1125352" cy="599013"/>
            <a:chOff x="7048500" y="4889500"/>
            <a:chExt cx="1622426" cy="863600"/>
          </a:xfrm>
        </p:grpSpPr>
        <p:sp>
          <p:nvSpPr>
            <p:cNvPr id="9"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1"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2"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grpSp>
      <p:sp>
        <p:nvSpPr>
          <p:cNvPr id="34" name="TextBox 3"/>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50600039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AS - Image Only - Whit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027971336"/>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SAS -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grpSp>
        <p:nvGrpSpPr>
          <p:cNvPr id="6" name="Group 5"/>
          <p:cNvGrpSpPr/>
          <p:nvPr userDrawn="1"/>
        </p:nvGrpSpPr>
        <p:grpSpPr>
          <a:xfrm>
            <a:off x="11237113" y="6353579"/>
            <a:ext cx="702523" cy="294037"/>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7" name="TextBox 3"/>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3796206314"/>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SAS - 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4976208B-6111-490B-8CEC-FFB249DB2100}" type="slidenum">
              <a:rPr lang="en-US" smtClean="0"/>
              <a:pPr/>
              <a:t>‹#›</a:t>
            </a:fld>
            <a:endParaRPr lang="en-US" dirty="0"/>
          </a:p>
        </p:txBody>
      </p:sp>
      <p:grpSp>
        <p:nvGrpSpPr>
          <p:cNvPr id="5" name="Group 4"/>
          <p:cNvGrpSpPr/>
          <p:nvPr userDrawn="1"/>
        </p:nvGrpSpPr>
        <p:grpSpPr>
          <a:xfrm>
            <a:off x="11237113" y="6353579"/>
            <a:ext cx="702523" cy="294037"/>
            <a:chOff x="6145213" y="4384676"/>
            <a:chExt cx="1582738" cy="649287"/>
          </a:xfrm>
          <a:solidFill>
            <a:schemeClr val="tx1">
              <a:lumMod val="65000"/>
              <a:lumOff val="35000"/>
            </a:schemeClr>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9"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5" name="TextBox 3"/>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tx1">
                    <a:lumMod val="75000"/>
                    <a:lumOff val="25000"/>
                  </a:schemeClr>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40679988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53312"/>
            <a:ext cx="4169664" cy="461665"/>
          </a:xfrm>
        </p:spPr>
        <p:txBody>
          <a:bodyPr lIns="91440" rIns="91440" anchor="t" anchorCtr="0">
            <a:spAutoFit/>
          </a:bodyPr>
          <a:lstStyle>
            <a:lvl1pPr algn="ctr" defTabSz="243834">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80"/>
            <a:ext cx="8022336" cy="6009520"/>
          </a:xfrm>
        </p:spPr>
        <p:txBody>
          <a:bodyPr vert="horz" lIns="274320" tIns="45720" rIns="457200" bIns="91440" rtlCol="0" anchor="t" anchorCtr="0">
            <a:normAutofit/>
          </a:bodyPr>
          <a:lstStyle>
            <a:lvl1pPr>
              <a:defRPr lang="en-US"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986578"/>
            <a:ext cx="3072384" cy="820737"/>
          </a:xfrm>
        </p:spPr>
        <p:txBody>
          <a:bodyPr wrap="square" anchor="t" anchorCtr="0">
            <a:spAutoFit/>
          </a:bodyPr>
          <a:lstStyle>
            <a:lvl1pPr marL="0" indent="-243834" algn="l">
              <a:buFont typeface="Arial" pitchFamily="34" charset="0"/>
              <a:buNone/>
              <a:defRPr sz="2667" b="0" cap="none" baseline="0">
                <a:solidFill>
                  <a:schemeClr val="bg1"/>
                </a:solidFill>
                <a:effectLst/>
                <a:latin typeface="+mn-lt"/>
              </a:defRPr>
            </a:lvl1pPr>
          </a:lstStyle>
          <a:p>
            <a:pPr lvl="0"/>
            <a:r>
              <a:rPr lang="en-US" dirty="0"/>
              <a:t>Click to edit caption text</a:t>
            </a:r>
          </a:p>
        </p:txBody>
      </p:sp>
      <p:sp>
        <p:nvSpPr>
          <p:cNvPr id="6" name="Slide Number Placeholder 5"/>
          <p:cNvSpPr>
            <a:spLocks noGrp="1"/>
          </p:cNvSpPr>
          <p:nvPr>
            <p:ph type="sldNum" sz="quarter" idx="16"/>
          </p:nvPr>
        </p:nvSpPr>
        <p:spPr/>
        <p:txBody>
          <a:bodyPr/>
          <a:lstStyle/>
          <a:p>
            <a:fld id="{4976208B-6111-490B-8CEC-FFB249DB2100}" type="slidenum">
              <a:rPr lang="en-US" smtClean="0"/>
              <a:pPr/>
              <a:t>‹#›</a:t>
            </a:fld>
            <a:endParaRPr lang="en-US" dirty="0"/>
          </a:p>
        </p:txBody>
      </p:sp>
      <p:sp>
        <p:nvSpPr>
          <p:cNvPr id="7" name="TextBox 6"/>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424" y="178042"/>
            <a:ext cx="1219155" cy="84663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5622" y="6332183"/>
            <a:ext cx="745039" cy="338655"/>
          </a:xfrm>
          <a:prstGeom prst="rect">
            <a:avLst/>
          </a:prstGeom>
        </p:spPr>
      </p:pic>
    </p:spTree>
    <p:extLst>
      <p:ext uri="{BB962C8B-B14F-4D97-AF65-F5344CB8AC3E}">
        <p14:creationId xmlns:p14="http://schemas.microsoft.com/office/powerpoint/2010/main" val="10028470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56033"/>
            <a:ext cx="8022336" cy="574516"/>
          </a:xfrm>
        </p:spPr>
        <p:txBody>
          <a:bodyPr lIns="182880" rIns="182880" anchor="b" anchorCtr="0"/>
          <a:lstStyle>
            <a:lvl1pPr algn="ctr">
              <a:defRPr sz="2933" baseline="0">
                <a:solidFill>
                  <a:schemeClr val="tx2"/>
                </a:solidFill>
              </a:defRPr>
            </a:lvl1pPr>
          </a:lstStyle>
          <a:p>
            <a:r>
              <a:rPr lang="en-US" dirty="0"/>
              <a:t>Click to Edit Title</a:t>
            </a:r>
          </a:p>
        </p:txBody>
      </p:sp>
      <p:sp>
        <p:nvSpPr>
          <p:cNvPr id="21" name="Text Placeholder 2"/>
          <p:cNvSpPr>
            <a:spLocks noGrp="1"/>
          </p:cNvSpPr>
          <p:nvPr>
            <p:ph type="body" sz="quarter" idx="11" hasCustomPrompt="1"/>
          </p:nvPr>
        </p:nvSpPr>
        <p:spPr>
          <a:xfrm>
            <a:off x="0" y="84552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rgbClr val="19BBB7"/>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228309"/>
            <a:ext cx="8022336" cy="5621773"/>
          </a:xfrm>
        </p:spPr>
        <p:txBody>
          <a:bodyPr wrap="square" lIns="365760" rIns="274320" bIns="91440" anchor="t" anchorCtr="0">
            <a:normAutofit/>
          </a:bodyPr>
          <a:lstStyle>
            <a:lvl1pPr>
              <a:buClr>
                <a:srgbClr val="19BBB7"/>
              </a:buClr>
              <a:defRPr sz="2667" baseline="0">
                <a:solidFill>
                  <a:schemeClr val="tx2"/>
                </a:solidFill>
                <a:latin typeface="+mn-lt"/>
              </a:defRPr>
            </a:lvl1pPr>
            <a:lvl2pPr>
              <a:buClr>
                <a:srgbClr val="19BBB7"/>
              </a:buClr>
              <a:defRPr baseline="0">
                <a:latin typeface="+mn-lt"/>
              </a:defRPr>
            </a:lvl2pPr>
            <a:lvl3pPr>
              <a:buClr>
                <a:srgbClr val="19BBB7"/>
              </a:buClr>
              <a:defRPr baseline="0">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37" y="1353312"/>
            <a:ext cx="4169663" cy="461665"/>
          </a:xfrm>
        </p:spPr>
        <p:txBody>
          <a:bodyPr lIns="91440" anchor="t" anchorCtr="0">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Heading</a:t>
            </a:r>
          </a:p>
        </p:txBody>
      </p:sp>
      <p:sp>
        <p:nvSpPr>
          <p:cNvPr id="18" name="Text Placeholder 5"/>
          <p:cNvSpPr>
            <a:spLocks noGrp="1"/>
          </p:cNvSpPr>
          <p:nvPr>
            <p:ph type="body" sz="quarter" idx="14" hasCustomPrompt="1"/>
          </p:nvPr>
        </p:nvSpPr>
        <p:spPr>
          <a:xfrm>
            <a:off x="8570976" y="1986577"/>
            <a:ext cx="3072384" cy="790088"/>
          </a:xfrm>
        </p:spPr>
        <p:txBody>
          <a:bodyPr wrap="square" anchor="t" anchorCtr="0">
            <a:spAutoFit/>
          </a:bodyPr>
          <a:lstStyle>
            <a:lvl1pPr marL="0" indent="-243834" algn="l">
              <a:buFont typeface="Arial" pitchFamily="34" charset="0"/>
              <a:buNone/>
              <a:defRPr sz="2667"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Click to edit caption text</a:t>
            </a:r>
          </a:p>
        </p:txBody>
      </p:sp>
      <p:sp>
        <p:nvSpPr>
          <p:cNvPr id="6" name="Slide Number Placeholder 6"/>
          <p:cNvSpPr>
            <a:spLocks noGrp="1"/>
          </p:cNvSpPr>
          <p:nvPr>
            <p:ph type="sldNum" sz="quarter" idx="17"/>
          </p:nvPr>
        </p:nvSpPr>
        <p:spPr/>
        <p:txBody>
          <a:bodyPr/>
          <a:lstStyle/>
          <a:p>
            <a:fld id="{4976208B-6111-490B-8CEC-FFB249DB2100}" type="slidenum">
              <a:rPr lang="en-US" smtClean="0"/>
              <a:pPr/>
              <a:t>‹#›</a:t>
            </a:fld>
            <a:endParaRPr lang="en-US" dirty="0"/>
          </a:p>
        </p:txBody>
      </p:sp>
      <p:sp>
        <p:nvSpPr>
          <p:cNvPr id="9" name="TextBox 7"/>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3"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9552" y="188066"/>
            <a:ext cx="1219155" cy="846636"/>
          </a:xfrm>
          <a:prstGeom prst="rect">
            <a:avLst/>
          </a:prstGeom>
        </p:spPr>
      </p:pic>
      <p:pic>
        <p:nvPicPr>
          <p:cNvPr id="12"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4947561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AS Viya Teal Section">
    <p:bg>
      <p:bgPr>
        <a:gradFill>
          <a:gsLst>
            <a:gs pos="0">
              <a:srgbClr val="19BBB7"/>
            </a:gs>
            <a:gs pos="100000">
              <a:srgbClr val="0072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6"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0C3D2"/>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0C3D2"/>
                </a:solidFill>
                <a:effectLst/>
                <a:uLnTx/>
                <a:uFillTx/>
                <a:latin typeface="+mn-lt"/>
                <a:ea typeface="Calibri" charset="0"/>
                <a:cs typeface="Arial" panose="020B0604020202020204" pitchFamily="34" charset="0"/>
              </a:rPr>
              <a:t>.</a:t>
            </a:r>
          </a:p>
        </p:txBody>
      </p:sp>
      <p:pic>
        <p:nvPicPr>
          <p:cNvPr id="3"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43" y="451647"/>
            <a:ext cx="2285916" cy="524915"/>
          </a:xfrm>
          <a:prstGeom prst="rect">
            <a:avLst/>
          </a:prstGeom>
        </p:spPr>
      </p:pic>
      <p:pic>
        <p:nvPicPr>
          <p:cNvPr id="11"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963976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AS Viya Blank">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1118020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35828943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248719375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59542677-A930-4EB5-9275-1BCD110F1585}" type="slidenum">
              <a:rPr lang="en-US" smtClean="0"/>
              <a:t>‹#›</a:t>
            </a:fld>
            <a:endParaRPr lang="en-US"/>
          </a:p>
        </p:txBody>
      </p:sp>
    </p:spTree>
    <p:extLst>
      <p:ext uri="{BB962C8B-B14F-4D97-AF65-F5344CB8AC3E}">
        <p14:creationId xmlns:p14="http://schemas.microsoft.com/office/powerpoint/2010/main" val="1071472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CCF2113D-C64E-4D0E-8B0B-456532406F16}" type="slidenum">
              <a:rPr lang="en-US" smtClean="0"/>
              <a:t>‹#›</a:t>
            </a:fld>
            <a:endParaRPr lang="en-US"/>
          </a:p>
        </p:txBody>
      </p:sp>
    </p:spTree>
    <p:extLst>
      <p:ext uri="{BB962C8B-B14F-4D97-AF65-F5344CB8AC3E}">
        <p14:creationId xmlns:p14="http://schemas.microsoft.com/office/powerpoint/2010/main" val="6496915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lstStyle>
            <a:lvl1pPr>
              <a:defRPr baseline="0">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i="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3312"/>
            <a:ext cx="10521696" cy="4852416"/>
          </a:xfrm>
        </p:spPr>
        <p:txBody>
          <a:bodyPr wrap="square" anchor="t">
            <a:normAutofit/>
          </a:bodyPr>
          <a:lstStyle>
            <a:lvl1pPr>
              <a:defRPr baseline="0">
                <a:solidFill>
                  <a:schemeClr val="tx2"/>
                </a:solidFill>
              </a:defRPr>
            </a:lvl1pPr>
            <a:lvl2pPr>
              <a:defRPr b="0"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4"/>
          <p:cNvSpPr>
            <a:spLocks noGrp="1"/>
          </p:cNvSpPr>
          <p:nvPr>
            <p:ph type="sldNum" sz="quarter" idx="14"/>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7018914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4760772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lstStyle>
            <a:lvl1pPr algn="ctr">
              <a:defRPr sz="3733" baseline="0"/>
            </a:lvl1pPr>
          </a:lstStyle>
          <a:p>
            <a:r>
              <a:rPr lang="en-US" dirty="0"/>
              <a:t>Click to Edit Title</a:t>
            </a:r>
          </a:p>
        </p:txBody>
      </p:sp>
      <p:sp>
        <p:nvSpPr>
          <p:cNvPr id="4" name="Slide Number Placeholder 2"/>
          <p:cNvSpPr>
            <a:spLocks noGrp="1"/>
          </p:cNvSpPr>
          <p:nvPr>
            <p:ph type="sldNum" sz="quarter" idx="11"/>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7368000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AS Viya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30080" y="256032"/>
            <a:ext cx="9424416" cy="609600"/>
          </a:xfrm>
        </p:spPr>
        <p:txBody>
          <a:bodyPr anchor="ctr" anchorCtr="0">
            <a:noAutofit/>
          </a:bodyPr>
          <a:lstStyle>
            <a:lvl1pPr algn="l">
              <a:defRPr>
                <a:solidFill>
                  <a:schemeClr val="tx2"/>
                </a:solidFill>
              </a:defRPr>
            </a:lvl1pPr>
          </a:lstStyle>
          <a:p>
            <a:r>
              <a:rPr lang="en-US" dirty="0"/>
              <a:t>Click to Edit Title</a:t>
            </a:r>
          </a:p>
        </p:txBody>
      </p:sp>
      <p:sp>
        <p:nvSpPr>
          <p:cNvPr id="4" name="Content Placeholder 2"/>
          <p:cNvSpPr>
            <a:spLocks noGrp="1"/>
          </p:cNvSpPr>
          <p:nvPr>
            <p:ph sz="quarter" idx="11" hasCustomPrompt="1"/>
          </p:nvPr>
        </p:nvSpPr>
        <p:spPr>
          <a:xfrm>
            <a:off x="835152" y="1353312"/>
            <a:ext cx="10521696" cy="4852416"/>
          </a:xfrm>
        </p:spPr>
        <p:txBody>
          <a:bodyPr wrap="square" anchor="t" anchorCtr="0">
            <a:normAutofit/>
          </a:bodyPr>
          <a:lstStyle>
            <a:lvl1pPr>
              <a:buClr>
                <a:srgbClr val="6BBAB6"/>
              </a:buClr>
              <a:defRPr baseline="0">
                <a:solidFill>
                  <a:schemeClr val="tx2"/>
                </a:solidFill>
              </a:defRPr>
            </a:lvl1pPr>
            <a:lvl2pPr>
              <a:buClr>
                <a:srgbClr val="6BBAB6"/>
              </a:buClr>
              <a:defRPr baseline="0"/>
            </a:lvl2pPr>
            <a:lvl3pPr>
              <a:buClr>
                <a:srgbClr val="6BBAB6"/>
              </a:buClr>
              <a:defRPr baseline="0"/>
            </a:lvl3pPr>
            <a:lvl4pPr>
              <a:buClr>
                <a:srgbClr val="6BBAB6"/>
              </a:buClr>
              <a:defRPr baseline="0"/>
            </a:lvl4pPr>
            <a:lvl5pPr>
              <a:buClr>
                <a:srgbClr val="6BBAB6"/>
              </a:buCl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3"/>
          <p:cNvSpPr>
            <a:spLocks noGrp="1"/>
          </p:cNvSpPr>
          <p:nvPr>
            <p:ph type="sldNum" sz="quarter" idx="13"/>
          </p:nvPr>
        </p:nvSpPr>
        <p:spPr/>
        <p:txBody>
          <a:bodyPr/>
          <a:lstStyle/>
          <a:p>
            <a:fld id="{972517E6-58C8-49B3-A038-306AA97CE4BF}" type="slidenum">
              <a:rPr lang="en-US" smtClean="0"/>
              <a:pPr/>
              <a:t>‹#›</a:t>
            </a:fld>
            <a:endParaRPr lang="en-US" dirty="0"/>
          </a:p>
        </p:txBody>
      </p:sp>
      <p:pic>
        <p:nvPicPr>
          <p:cNvPr id="6"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329" y="180226"/>
            <a:ext cx="1219155" cy="846636"/>
          </a:xfrm>
          <a:prstGeom prst="rect">
            <a:avLst/>
          </a:prstGeom>
        </p:spPr>
      </p:pic>
    </p:spTree>
    <p:extLst>
      <p:ext uri="{BB962C8B-B14F-4D97-AF65-F5344CB8AC3E}">
        <p14:creationId xmlns:p14="http://schemas.microsoft.com/office/powerpoint/2010/main" val="12887915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2962" y="1353312"/>
            <a:ext cx="5177367" cy="4852416"/>
          </a:xfrm>
        </p:spPr>
        <p:txBody>
          <a:bodyPr wrap="square" anchor="t">
            <a:normAutofit/>
          </a:bodyPr>
          <a:lstStyle>
            <a:lvl1pPr>
              <a:defRPr sz="2667" baseline="0">
                <a:solidFill>
                  <a:schemeClr val="tx2"/>
                </a:solidFill>
              </a:defRPr>
            </a:lvl1pPr>
            <a:lvl2pPr>
              <a:defRPr sz="2400" baseline="0"/>
            </a:lvl2pPr>
            <a:lvl3pPr>
              <a:defRPr sz="1867"/>
            </a:lvl3pPr>
            <a:lvl4pPr>
              <a:defRPr sz="1600"/>
            </a:lvl4pPr>
            <a:lvl5pPr>
              <a:defRPr sz="1333" baseline="0"/>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81663" y="1353312"/>
            <a:ext cx="5181600" cy="4852416"/>
          </a:xfrm>
        </p:spPr>
        <p:txBody>
          <a:bodyPr wrap="square">
            <a:normAutofit/>
          </a:bodyPr>
          <a:lstStyle>
            <a:lvl1pPr>
              <a:defRPr baseline="0"/>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6581287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5153" y="1353312"/>
            <a:ext cx="5177367" cy="4852416"/>
          </a:xfrm>
        </p:spPr>
        <p:txBody>
          <a:bodyPr wrap="square" anchor="t">
            <a:normAutofit/>
          </a:bodyPr>
          <a:lstStyle>
            <a:lvl1pPr>
              <a:buClr>
                <a:schemeClr val="bg1"/>
              </a:buClr>
              <a:defRPr sz="2667" baseline="0">
                <a:solidFill>
                  <a:schemeClr val="bg1"/>
                </a:solidFill>
              </a:defRPr>
            </a:lvl1pPr>
            <a:lvl2pPr>
              <a:buClr>
                <a:schemeClr val="bg1"/>
              </a:buClr>
              <a:defRPr sz="2400" baseline="0">
                <a:solidFill>
                  <a:schemeClr val="bg1"/>
                </a:solidFill>
              </a:defRPr>
            </a:lvl2pPr>
            <a:lvl3pPr>
              <a:buClr>
                <a:schemeClr val="bg1"/>
              </a:buClr>
              <a:defRPr sz="1867">
                <a:solidFill>
                  <a:schemeClr val="bg1"/>
                </a:solidFill>
              </a:defRPr>
            </a:lvl3pPr>
            <a:lvl4pPr>
              <a:buClr>
                <a:schemeClr val="bg1"/>
              </a:buClr>
              <a:defRPr sz="1600">
                <a:solidFill>
                  <a:schemeClr val="bg1"/>
                </a:solidFill>
              </a:defRPr>
            </a:lvl4pPr>
            <a:lvl5pPr>
              <a:buClr>
                <a:schemeClr val="bg1"/>
              </a:buClr>
              <a:defRPr sz="1333" baseline="0">
                <a:solidFill>
                  <a:schemeClr val="bg1"/>
                </a:solidFill>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81663" y="1353312"/>
            <a:ext cx="5181600" cy="4852416"/>
          </a:xfrm>
        </p:spPr>
        <p:txBody>
          <a:bodyPr wrap="square">
            <a:norm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bg1"/>
              </a:buClr>
              <a:defRPr baseline="0">
                <a:solidFill>
                  <a:schemeClr val="bg1"/>
                </a:solidFill>
              </a:defRPr>
            </a:lvl4pPr>
            <a:lvl5pPr>
              <a:buClr>
                <a:schemeClr val="bg1"/>
              </a:buClr>
              <a:defRPr baseline="0">
                <a:solidFill>
                  <a:schemeClr val="bg1"/>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6927088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4800"/>
            <a:ext cx="4169664" cy="461665"/>
          </a:xfrm>
        </p:spPr>
        <p:txBody>
          <a:bodyPr anchor="t" anchorCtr="0">
            <a:spAutoFit/>
          </a:bodyPr>
          <a:lstStyle>
            <a:lvl1pPr defTabSz="243834">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79"/>
            <a:ext cx="8022336" cy="5352288"/>
          </a:xfrm>
        </p:spPr>
        <p:txBody>
          <a:bodyPr lIns="274320" tIns="45720" rIns="457200" bIns="45720" anchor="t" anchorCtr="0">
            <a:normAutofit/>
          </a:bodyPr>
          <a:lstStyle>
            <a:lvl1pPr>
              <a:defRPr sz="2667" baseline="0">
                <a:solidFill>
                  <a:schemeClr val="tx2"/>
                </a:solidFill>
                <a:latin typeface="+mn-lt"/>
              </a:defRPr>
            </a:lvl1pPr>
            <a:lvl2pPr>
              <a:defRPr baseline="0">
                <a:latin typeface="+mn-lt"/>
              </a:defRPr>
            </a:lvl2pPr>
            <a:lvl3pPr>
              <a:defRPr baseline="0">
                <a:latin typeface="+mn-lt"/>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25877"/>
            <a:ext cx="3072384" cy="820737"/>
          </a:xfrm>
        </p:spPr>
        <p:txBody>
          <a:bodyPr wrap="square" anchor="t" anchorCtr="0">
            <a:spAutoFit/>
          </a:bodyPr>
          <a:lstStyle>
            <a:lvl1pPr marL="0" indent="-243834" algn="l">
              <a:buFont typeface="Arial" pitchFamily="34" charset="0"/>
              <a:buNone/>
              <a:defRPr sz="2667"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46259742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56033"/>
            <a:ext cx="8022336" cy="574516"/>
          </a:xfrm>
        </p:spPr>
        <p:txBody>
          <a:bodyPr lIns="182880" rIns="182880" anchor="b" anchorCtr="0">
            <a:noAutofit/>
          </a:bodyPr>
          <a:lstStyle>
            <a:lvl1pPr>
              <a:defRPr sz="2933" baseline="0"/>
            </a:lvl1pPr>
          </a:lstStyle>
          <a:p>
            <a:r>
              <a:rPr lang="en-US" dirty="0"/>
              <a:t>Click to Edit Title</a:t>
            </a:r>
          </a:p>
        </p:txBody>
      </p:sp>
      <p:sp>
        <p:nvSpPr>
          <p:cNvPr id="21" name="Text Placeholder 2"/>
          <p:cNvSpPr>
            <a:spLocks noGrp="1"/>
          </p:cNvSpPr>
          <p:nvPr>
            <p:ph type="body" sz="quarter" idx="11" hasCustomPrompt="1"/>
          </p:nvPr>
        </p:nvSpPr>
        <p:spPr>
          <a:xfrm>
            <a:off x="0" y="84552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227117"/>
            <a:ext cx="8022336" cy="4974336"/>
          </a:xfrm>
        </p:spPr>
        <p:txBody>
          <a:bodyPr lIns="365760" rIns="274320" bIns="45720" anchor="t" anchorCtr="0">
            <a:normAutofit/>
          </a:bodyPr>
          <a:lstStyle>
            <a:lvl1pPr>
              <a:defRPr sz="2667" baseline="0">
                <a:latin typeface="+mn-lt"/>
              </a:defRPr>
            </a:lvl1pPr>
            <a:lvl2pPr>
              <a:defRPr baseline="0">
                <a:latin typeface="+mn-lt"/>
              </a:defRPr>
            </a:lvl2pPr>
            <a:lvl3pPr>
              <a:defRPr baseline="0">
                <a:latin typeface="+mn-lt"/>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36" y="304800"/>
            <a:ext cx="4169664" cy="461665"/>
          </a:xfrm>
        </p:spPr>
        <p:txBody>
          <a:bodyPr lIns="91440" anchor="t" anchorCtr="0">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Heading</a:t>
            </a:r>
          </a:p>
        </p:txBody>
      </p:sp>
      <p:sp>
        <p:nvSpPr>
          <p:cNvPr id="18" name="Text Placeholder 5"/>
          <p:cNvSpPr>
            <a:spLocks noGrp="1"/>
          </p:cNvSpPr>
          <p:nvPr>
            <p:ph type="body" sz="quarter" idx="14" hasCustomPrompt="1"/>
          </p:nvPr>
        </p:nvSpPr>
        <p:spPr>
          <a:xfrm>
            <a:off x="8570976" y="1325877"/>
            <a:ext cx="3048000" cy="820737"/>
          </a:xfrm>
        </p:spPr>
        <p:txBody>
          <a:bodyPr wrap="square" anchor="t" anchorCtr="0">
            <a:spAutoFit/>
          </a:bodyPr>
          <a:lstStyle>
            <a:lvl1pPr marL="0" indent="-243834" algn="l">
              <a:buFont typeface="Arial" pitchFamily="34" charset="0"/>
              <a:buNone/>
              <a:defRPr sz="2667" b="0" cap="none" baseline="0">
                <a:solidFill>
                  <a:schemeClr val="bg1"/>
                </a:solidFill>
                <a:latin typeface="+mn-lt"/>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Click to edit caption text</a:t>
            </a:r>
          </a:p>
        </p:txBody>
      </p:sp>
      <p:sp>
        <p:nvSpPr>
          <p:cNvPr id="4" name="Slide Number Placeholder 6"/>
          <p:cNvSpPr>
            <a:spLocks noGrp="1"/>
          </p:cNvSpPr>
          <p:nvPr>
            <p:ph type="sldNum" sz="quarter" idx="17"/>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422611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59542677-A930-4EB5-9275-1BCD110F1585}" type="slidenum">
              <a:rPr lang="en-US" smtClean="0"/>
              <a:t>‹#›</a:t>
            </a:fld>
            <a:endParaRPr lang="en-US"/>
          </a:p>
        </p:txBody>
      </p:sp>
    </p:spTree>
    <p:extLst>
      <p:ext uri="{BB962C8B-B14F-4D97-AF65-F5344CB8AC3E}">
        <p14:creationId xmlns:p14="http://schemas.microsoft.com/office/powerpoint/2010/main" val="33473964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2111976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Open-Slide-Section">
    <p:bg>
      <p:bgPr>
        <a:gradFill flip="none" rotWithShape="1">
          <a:gsLst>
            <a:gs pos="0">
              <a:srgbClr val="00517E"/>
            </a:gs>
            <a:gs pos="100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Title 15"/>
          <p:cNvSpPr>
            <a:spLocks noGrp="1"/>
          </p:cNvSpPr>
          <p:nvPr>
            <p:ph type="title" hasCustomPrompt="1"/>
          </p:nvPr>
        </p:nvSpPr>
        <p:spPr>
          <a:xfrm>
            <a:off x="0" y="2479022"/>
            <a:ext cx="12192000" cy="530225"/>
          </a:xfrm>
        </p:spPr>
        <p:txBody>
          <a:bodyPr/>
          <a:lstStyle>
            <a:lvl1pPr>
              <a:defRPr sz="4267" b="0" i="0">
                <a:solidFill>
                  <a:schemeClr val="bg1"/>
                </a:solidFill>
                <a:latin typeface="Calibri Light" charset="0"/>
                <a:ea typeface="Calibri Light" charset="0"/>
                <a:cs typeface="Calibri Light" charset="0"/>
              </a:defRPr>
            </a:lvl1pPr>
          </a:lstStyle>
          <a:p>
            <a:r>
              <a:rPr lang="en-US" dirty="0"/>
              <a:t>CLICK TO EDIT MASTER TITLE STYLE</a:t>
            </a:r>
          </a:p>
        </p:txBody>
      </p:sp>
      <p:sp>
        <p:nvSpPr>
          <p:cNvPr id="13" name="Text Placeholder 17"/>
          <p:cNvSpPr>
            <a:spLocks noGrp="1"/>
          </p:cNvSpPr>
          <p:nvPr>
            <p:ph type="body" sz="quarter" idx="10" hasCustomPrompt="1"/>
          </p:nvPr>
        </p:nvSpPr>
        <p:spPr>
          <a:xfrm>
            <a:off x="2182284" y="3125593"/>
            <a:ext cx="7827433" cy="596900"/>
          </a:xfrm>
        </p:spPr>
        <p:txBody>
          <a:bodyPr>
            <a:normAutofit/>
          </a:bodyPr>
          <a:lstStyle>
            <a:lvl1pPr marL="0" indent="0" algn="ctr">
              <a:buNone/>
              <a:defRPr sz="2400" b="0" i="0">
                <a:solidFill>
                  <a:schemeClr val="bg1"/>
                </a:solidFill>
                <a:latin typeface="Calibri Light" charset="0"/>
                <a:ea typeface="Calibri Light" charset="0"/>
                <a:cs typeface="Calibri Light" charset="0"/>
              </a:defRPr>
            </a:lvl1pPr>
            <a:lvl2pPr marL="457189" indent="0">
              <a:buNone/>
              <a:defRPr>
                <a:solidFill>
                  <a:schemeClr val="bg1"/>
                </a:solidFill>
              </a:defRPr>
            </a:lvl2pPr>
            <a:lvl3pPr marL="914377"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dirty="0"/>
              <a:t>CLICK TO EDIT MASTER TEXT STYLES</a:t>
            </a:r>
          </a:p>
        </p:txBody>
      </p:sp>
      <p:sp>
        <p:nvSpPr>
          <p:cNvPr id="8" name="TextBox 3"/>
          <p:cNvSpPr txBox="1"/>
          <p:nvPr userDrawn="1"/>
        </p:nvSpPr>
        <p:spPr>
          <a:xfrm>
            <a:off x="4410183" y="6498915"/>
            <a:ext cx="3355163" cy="297646"/>
          </a:xfrm>
          <a:prstGeom prst="rect">
            <a:avLst/>
          </a:prstGeom>
          <a:noFill/>
        </p:spPr>
        <p:txBody>
          <a:bodyPr wrap="square" anchor="ctr">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br>
              <a:rPr kumimoji="0" lang="en-US" sz="667" b="0" i="0" u="none" strike="noStrike" kern="300" cap="none" spc="67" normalizeH="0" baseline="0">
                <a:ln>
                  <a:noFill/>
                </a:ln>
                <a:solidFill>
                  <a:schemeClr val="accent1">
                    <a:lumMod val="40000"/>
                    <a:lumOff val="60000"/>
                  </a:schemeClr>
                </a:solidFill>
                <a:effectLst/>
                <a:uLnTx/>
                <a:uFillTx/>
                <a:latin typeface="+mn-lt"/>
                <a:ea typeface="Calibri" charset="0"/>
                <a:cs typeface="Arial" panose="020B0604020202020204" pitchFamily="34" charset="0"/>
              </a:rPr>
            </a:br>
            <a:r>
              <a:rPr kumimoji="0" lang="en-US" sz="667" b="0" i="0" u="none" strike="noStrike" kern="300" cap="none" spc="67" normalizeH="0" baseline="0">
                <a:ln>
                  <a:noFill/>
                </a:ln>
                <a:solidFill>
                  <a:schemeClr val="accent1">
                    <a:lumMod val="40000"/>
                    <a:lumOff val="60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dirty="0">
                <a:ln>
                  <a:noFill/>
                </a:ln>
                <a:solidFill>
                  <a:schemeClr val="accent1">
                    <a:lumMod val="40000"/>
                    <a:lumOff val="60000"/>
                  </a:schemeClr>
                </a:solidFill>
                <a:effectLst/>
                <a:uLnTx/>
                <a:uFillTx/>
                <a:latin typeface="+mn-lt"/>
                <a:ea typeface="Calibri" charset="0"/>
                <a:cs typeface="Arial" panose="020B0604020202020204" pitchFamily="34" charset="0"/>
              </a:rPr>
              <a:t>.</a:t>
            </a:r>
          </a:p>
        </p:txBody>
      </p:sp>
      <p:pic>
        <p:nvPicPr>
          <p:cNvPr id="9"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4672792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14400" y="2671933"/>
            <a:ext cx="9424416" cy="584775"/>
          </a:xfrm>
        </p:spPr>
        <p:txBody>
          <a:bodyPr anchor="b" anchorCtr="0">
            <a:spAutoFit/>
          </a:bodyPr>
          <a:lstStyle>
            <a:lvl1pPr algn="l">
              <a:defRPr sz="3200"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914400" y="3248005"/>
            <a:ext cx="9424416" cy="353943"/>
          </a:xfrm>
        </p:spPr>
        <p:txBody>
          <a:bodyPr wrap="square" anchor="t">
            <a:spAutoFit/>
          </a:bodyPr>
          <a:lstStyle>
            <a:lvl1pPr marL="0" indent="-182880" algn="l">
              <a:lnSpc>
                <a:spcPct val="85000"/>
              </a:lnSpc>
              <a:spcBef>
                <a:spcPts val="800"/>
              </a:spcBef>
              <a:buFont typeface="Arial" pitchFamily="34" charset="0"/>
              <a:buNone/>
              <a:defRPr sz="2000" b="0" cap="none" baseline="0">
                <a:solidFill>
                  <a:schemeClr val="bg1"/>
                </a:solidFill>
                <a:latin typeface="+mn-lt"/>
              </a:defRPr>
            </a:lvl1pPr>
          </a:lstStyle>
          <a:p>
            <a:pPr lvl="0"/>
            <a:r>
              <a:rPr lang="en-US" dirty="0"/>
              <a:t>Click to edit subtitle</a:t>
            </a:r>
          </a:p>
        </p:txBody>
      </p:sp>
      <p:sp>
        <p:nvSpPr>
          <p:cNvPr id="10" name="TextBox 3"/>
          <p:cNvSpPr txBox="1">
            <a:spLocks noChangeAspect="1"/>
          </p:cNvSpPr>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Company Confidential – For Internal Use Only</a:t>
            </a:r>
            <a:endPar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endParaRP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3"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561072" cy="1806509"/>
          </a:xfrm>
          <a:prstGeom prst="rect">
            <a:avLst/>
          </a:prstGeom>
        </p:spPr>
      </p:pic>
      <p:pic>
        <p:nvPicPr>
          <p:cNvPr id="2"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9735" y="6215390"/>
            <a:ext cx="1219155" cy="507981"/>
          </a:xfrm>
          <a:prstGeom prst="rect">
            <a:avLst/>
          </a:prstGeom>
        </p:spPr>
      </p:pic>
    </p:spTree>
    <p:extLst>
      <p:ext uri="{BB962C8B-B14F-4D97-AF65-F5344CB8AC3E}">
        <p14:creationId xmlns:p14="http://schemas.microsoft.com/office/powerpoint/2010/main" val="37162165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365760"/>
            <a:ext cx="10521696"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22960"/>
            <a:ext cx="10521696" cy="32004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207008"/>
            <a:ext cx="10521696" cy="5100130"/>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3" name="Slide Number Placeholder 4"/>
          <p:cNvSpPr>
            <a:spLocks noGrp="1"/>
          </p:cNvSpPr>
          <p:nvPr>
            <p:ph type="sldNum" sz="quarter" idx="13"/>
          </p:nvPr>
        </p:nvSpPr>
        <p:spPr/>
        <p:txBody>
          <a:bodyPr/>
          <a:lstStyle/>
          <a:p>
            <a:fld id="{CCF2113D-C64E-4D0E-8B0B-456532406F16}" type="slidenum">
              <a:rPr lang="en-US" smtClean="0"/>
              <a:t>‹#›</a:t>
            </a:fld>
            <a:endParaRPr lang="en-US"/>
          </a:p>
        </p:txBody>
      </p:sp>
    </p:spTree>
    <p:extLst>
      <p:ext uri="{BB962C8B-B14F-4D97-AF65-F5344CB8AC3E}">
        <p14:creationId xmlns:p14="http://schemas.microsoft.com/office/powerpoint/2010/main" val="7298018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365760"/>
            <a:ext cx="10521696" cy="4572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22960"/>
            <a:ext cx="10521696" cy="32004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dirty="0"/>
              <a:t>Click to edit subtitle</a:t>
            </a:r>
          </a:p>
        </p:txBody>
      </p:sp>
      <p:sp>
        <p:nvSpPr>
          <p:cNvPr id="3" name="Slide Number Placeholder 3"/>
          <p:cNvSpPr>
            <a:spLocks noGrp="1"/>
          </p:cNvSpPr>
          <p:nvPr>
            <p:ph type="sldNum" sz="quarter" idx="12"/>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6311812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365760"/>
            <a:ext cx="10521696" cy="457200"/>
          </a:xfrm>
        </p:spPr>
        <p:txBody>
          <a:bodyPr anchor="ctr" anchorCtr="0">
            <a:noAutofit/>
          </a:bodyPr>
          <a:lstStyle>
            <a:lvl1pPr algn="ctr">
              <a:defRPr baseline="0">
                <a:solidFill>
                  <a:schemeClr val="tx2"/>
                </a:solidFill>
              </a:defRPr>
            </a:lvl1pPr>
          </a:lstStyle>
          <a:p>
            <a:r>
              <a:rPr lang="en-US" dirty="0"/>
              <a:t>Click to Edit Title</a:t>
            </a:r>
          </a:p>
        </p:txBody>
      </p:sp>
      <p:sp>
        <p:nvSpPr>
          <p:cNvPr id="3" name="Slide Number Placeholder 2"/>
          <p:cNvSpPr>
            <a:spLocks noGrp="1"/>
          </p:cNvSpPr>
          <p:nvPr>
            <p:ph type="sldNum" sz="quarter" idx="10"/>
          </p:nvPr>
        </p:nvSpPr>
        <p:spPr/>
        <p:txBody>
          <a:bodyPr/>
          <a:lstStyle/>
          <a:p>
            <a:fld id="{59542677-A930-4EB5-9275-1BCD110F1585}" type="slidenum">
              <a:rPr lang="en-US" smtClean="0"/>
              <a:t>‹#›</a:t>
            </a:fld>
            <a:endParaRPr lang="en-US"/>
          </a:p>
        </p:txBody>
      </p:sp>
    </p:spTree>
    <p:extLst>
      <p:ext uri="{BB962C8B-B14F-4D97-AF65-F5344CB8AC3E}">
        <p14:creationId xmlns:p14="http://schemas.microsoft.com/office/powerpoint/2010/main" val="34742462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365760"/>
            <a:ext cx="10521696" cy="4572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5152" y="822960"/>
            <a:ext cx="10521696" cy="32004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836855" y="1207008"/>
            <a:ext cx="5181600" cy="5100130"/>
          </a:xfrm>
        </p:spPr>
        <p:txBody>
          <a:bodyPr wrap="square" anchor="t" anchorCtr="0">
            <a:normAutofit/>
          </a:bodyPr>
          <a:lstStyle>
            <a:lvl1pPr>
              <a:defRPr sz="2000" baseline="0">
                <a:solidFill>
                  <a:schemeClr val="tx2"/>
                </a:solidFill>
              </a:defRPr>
            </a:lvl1pPr>
            <a:lvl2pPr>
              <a:defRPr sz="1800" baseline="0"/>
            </a:lvl2pPr>
            <a:lvl3pPr>
              <a:defRPr sz="1400" baseline="0"/>
            </a:lvl3pPr>
            <a:lvl4pPr>
              <a:defRPr sz="1200" baseline="0"/>
            </a:lvl4pPr>
            <a:lvl5pPr>
              <a:defRPr sz="1000" baseline="0"/>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207008"/>
            <a:ext cx="5181600" cy="5100130"/>
          </a:xfrm>
        </p:spPr>
        <p:txBody>
          <a:bodyPr wrap="square">
            <a:normAutofit/>
          </a:bodyPr>
          <a:lstStyle>
            <a:lvl1pPr>
              <a:defRPr sz="2000" baseline="0">
                <a:solidFill>
                  <a:schemeClr val="tx2"/>
                </a:solidFill>
              </a:defRPr>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2" name="Slide Number Placeholder 5"/>
          <p:cNvSpPr>
            <a:spLocks noGrp="1"/>
          </p:cNvSpPr>
          <p:nvPr>
            <p:ph type="sldNum" sz="quarter" idx="16"/>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35993600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365760"/>
            <a:ext cx="10521696" cy="457200"/>
          </a:xfrm>
        </p:spPr>
        <p:txBody>
          <a:bodyPr>
            <a:noAutofit/>
          </a:bodyPr>
          <a:lstStyle>
            <a:lvl1pPr algn="ctr">
              <a:defRPr baseline="0">
                <a:solidFill>
                  <a:schemeClr val="tx2"/>
                </a:solidFill>
                <a:latin typeface="+mj-lt"/>
              </a:defRPr>
            </a:lvl1pPr>
          </a:lstStyle>
          <a:p>
            <a:r>
              <a:rPr lang="en-US" dirty="0"/>
              <a:t>Click to Edit Title</a:t>
            </a:r>
          </a:p>
        </p:txBody>
      </p:sp>
      <p:sp>
        <p:nvSpPr>
          <p:cNvPr id="5" name="Text Placeholder 2"/>
          <p:cNvSpPr>
            <a:spLocks noGrp="1"/>
          </p:cNvSpPr>
          <p:nvPr>
            <p:ph type="body" sz="quarter" idx="3" hasCustomPrompt="1"/>
          </p:nvPr>
        </p:nvSpPr>
        <p:spPr>
          <a:xfrm>
            <a:off x="835152" y="822960"/>
            <a:ext cx="10521696" cy="32004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836855" y="1207008"/>
            <a:ext cx="5181600" cy="5100130"/>
          </a:xfrm>
        </p:spPr>
        <p:txBody>
          <a:bodyPr wrap="square" anchor="t" anchorCtr="0">
            <a:normAutofit/>
          </a:bodyPr>
          <a:lstStyle>
            <a:lvl1pPr>
              <a:buClr>
                <a:schemeClr val="bg1"/>
              </a:buClr>
              <a:buSzPct val="80000"/>
              <a:defRPr sz="2000" baseline="0">
                <a:solidFill>
                  <a:schemeClr val="bg1"/>
                </a:solidFill>
              </a:defRPr>
            </a:lvl1pPr>
            <a:lvl2pPr>
              <a:buClr>
                <a:schemeClr val="bg1"/>
              </a:buClr>
              <a:buSzPct val="80000"/>
              <a:defRPr sz="1800" baseline="0">
                <a:solidFill>
                  <a:schemeClr val="bg1"/>
                </a:solidFill>
              </a:defRPr>
            </a:lvl2pPr>
            <a:lvl3pPr>
              <a:buClr>
                <a:schemeClr val="bg1"/>
              </a:buClr>
              <a:buSzPct val="100000"/>
              <a:defRPr sz="1400" baseline="0">
                <a:solidFill>
                  <a:schemeClr val="bg1"/>
                </a:solidFill>
              </a:defRPr>
            </a:lvl3pPr>
            <a:lvl4pPr>
              <a:buClr>
                <a:schemeClr val="bg1"/>
              </a:buClr>
              <a:buSzPct val="100000"/>
              <a:defRPr sz="1200" baseline="0">
                <a:solidFill>
                  <a:schemeClr val="bg1"/>
                </a:solidFill>
              </a:defRPr>
            </a:lvl4pPr>
            <a:lvl5pPr marL="914400" indent="-182880">
              <a:buClr>
                <a:schemeClr val="bg1"/>
              </a:buClr>
              <a:buSzPct val="100000"/>
              <a:defRPr sz="1000" baseline="0">
                <a:solidFill>
                  <a:schemeClr val="bg1"/>
                </a:solidFill>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207008"/>
            <a:ext cx="5181600" cy="5100130"/>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182880" indent="-182880" defTabSz="365760">
              <a:lnSpc>
                <a:spcPct val="85000"/>
              </a:lnSpc>
              <a:spcBef>
                <a:spcPts val="800"/>
              </a:spcBef>
              <a:buClr>
                <a:schemeClr val="bg1"/>
              </a:buClr>
              <a:buFont typeface="Arial" panose="020B0604020202020204" pitchFamily="34" charset="0"/>
              <a:buChar char="•"/>
              <a:defRPr lang="en-US" sz="2000" dirty="0" smtClean="0">
                <a:solidFill>
                  <a:schemeClr val="bg1"/>
                </a:solidFill>
                <a:latin typeface="+mj-lt"/>
              </a:defRPr>
            </a:lvl2pPr>
            <a:lvl3pPr marL="365760" indent="-182880" defTabSz="365760">
              <a:lnSpc>
                <a:spcPct val="85000"/>
              </a:lnSpc>
              <a:spcBef>
                <a:spcPts val="800"/>
              </a:spcBef>
              <a:buClr>
                <a:schemeClr val="bg1"/>
              </a:buClr>
              <a:buSzPct val="80000"/>
              <a:buFont typeface="Arial" panose="020B0604020202020204" pitchFamily="34" charset="0"/>
              <a:buChar char="•"/>
              <a:defRPr lang="en-US" sz="1800" dirty="0" smtClean="0">
                <a:solidFill>
                  <a:schemeClr val="bg1"/>
                </a:solidFill>
                <a:latin typeface="+mj-lt"/>
              </a:defRPr>
            </a:lvl3pPr>
            <a:lvl4pPr marL="548640" defTabSz="365760">
              <a:lnSpc>
                <a:spcPct val="85000"/>
              </a:lnSpc>
              <a:spcBef>
                <a:spcPts val="800"/>
              </a:spcBef>
              <a:buClr>
                <a:schemeClr val="bg1"/>
              </a:buClr>
              <a:defRPr lang="en-US" sz="1400" dirty="0" smtClean="0">
                <a:solidFill>
                  <a:schemeClr val="bg1"/>
                </a:solidFill>
                <a:latin typeface="+mj-lt"/>
              </a:defRPr>
            </a:lvl4pPr>
            <a:lvl5pPr marL="731520" indent="-182880" defTabSz="365760">
              <a:buClr>
                <a:schemeClr val="bg1"/>
              </a:buClr>
              <a:defRPr lang="en-US" sz="1200" dirty="0">
                <a:solidFill>
                  <a:schemeClr val="bg1"/>
                </a:solidFill>
              </a:defRPr>
            </a:lvl5pPr>
            <a:lvl6pPr marL="914400" indent="-182880" defTabSz="365760">
              <a:buClr>
                <a:schemeClr val="bg1"/>
              </a:buClr>
              <a:buSzPct val="100000"/>
              <a:buFont typeface="Calibri" panose="020F0502020204030204" pitchFamily="34" charset="0"/>
              <a:buChar char="-"/>
              <a:defRPr>
                <a:solidFill>
                  <a:schemeClr val="bg1"/>
                </a:solidFill>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2" name="Slide Number Placeholder 5"/>
          <p:cNvSpPr>
            <a:spLocks noGrp="1"/>
          </p:cNvSpPr>
          <p:nvPr>
            <p:ph type="sldNum" sz="quarter" idx="16"/>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248148595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09947"/>
            <a:ext cx="4169664" cy="369332"/>
          </a:xfrm>
        </p:spPr>
        <p:txBody>
          <a:bodyPr lIns="91440" rIns="91440" anchor="t" anchorCtr="0">
            <a:spAutoFit/>
          </a:bodyPr>
          <a:lstStyle>
            <a:lvl1pPr algn="ctr" defTabSz="182880">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365761"/>
            <a:ext cx="8022336" cy="430887"/>
          </a:xfrm>
        </p:spPr>
        <p:txBody>
          <a:bodyPr wrap="square" lIns="274320" rIns="274320" anchor="ctr"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796648"/>
            <a:ext cx="8022336" cy="6061355"/>
          </a:xfrm>
        </p:spPr>
        <p:txBody>
          <a:bodyPr vert="horz" wrap="square" lIns="274320" tIns="45720" rIns="457200" bIns="91440" rtlCol="0" anchor="t" anchorCtr="0">
            <a:normAutofit/>
          </a:bodyPr>
          <a:lstStyle>
            <a:lvl1pPr>
              <a:defRPr lang="en-US" dirty="0" smtClean="0"/>
            </a:lvl1pPr>
            <a:lvl2pPr>
              <a:defRPr lang="en-US" dirty="0" smtClean="0"/>
            </a:lvl2pPr>
            <a:lvl3pPr>
              <a:defRPr lang="en-US" dirty="0" smtClean="0"/>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48738"/>
            <a:ext cx="3072384" cy="4160520"/>
          </a:xfrm>
        </p:spPr>
        <p:txBody>
          <a:bodyPr wrap="square" anchor="t" anchorCtr="0">
            <a:normAutofit/>
          </a:bodyPr>
          <a:lstStyle>
            <a:lvl1pPr marL="0" indent="-182880" algn="l">
              <a:buFont typeface="Arial" pitchFamily="34" charset="0"/>
              <a:buNone/>
              <a:defRPr sz="2000" b="0" cap="none" baseline="0">
                <a:solidFill>
                  <a:schemeClr val="bg1"/>
                </a:solidFill>
                <a:effectLst/>
                <a:latin typeface="+mn-lt"/>
              </a:defRPr>
            </a:lvl1pPr>
          </a:lstStyle>
          <a:p>
            <a:pPr lvl="0"/>
            <a:r>
              <a:rPr lang="en-US" dirty="0"/>
              <a:t>Click to edit caption text</a:t>
            </a:r>
          </a:p>
        </p:txBody>
      </p:sp>
      <p:sp>
        <p:nvSpPr>
          <p:cNvPr id="3" name="Slide Number Placeholder 5"/>
          <p:cNvSpPr>
            <a:spLocks noGrp="1"/>
          </p:cNvSpPr>
          <p:nvPr>
            <p:ph type="sldNum" sz="quarter" idx="15"/>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5014660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65761"/>
            <a:ext cx="8022336" cy="430887"/>
          </a:xfrm>
        </p:spPr>
        <p:txBody>
          <a:bodyPr lIns="182880" rIns="182880" anchor="b" anchorCtr="0"/>
          <a:lstStyle>
            <a:lvl1pPr algn="ctr">
              <a:defRPr sz="2200" baseline="0">
                <a:solidFill>
                  <a:schemeClr val="tx2"/>
                </a:solidFill>
              </a:defRPr>
            </a:lvl1pPr>
          </a:lstStyle>
          <a:p>
            <a:r>
              <a:rPr lang="en-US" dirty="0"/>
              <a:t>Click to Edit Title</a:t>
            </a:r>
          </a:p>
        </p:txBody>
      </p:sp>
      <p:sp>
        <p:nvSpPr>
          <p:cNvPr id="21" name="Text Placeholder 2"/>
          <p:cNvSpPr>
            <a:spLocks noGrp="1"/>
          </p:cNvSpPr>
          <p:nvPr>
            <p:ph type="body" sz="quarter" idx="11" hasCustomPrompt="1"/>
          </p:nvPr>
        </p:nvSpPr>
        <p:spPr>
          <a:xfrm>
            <a:off x="0" y="822960"/>
            <a:ext cx="8022336" cy="310896"/>
          </a:xfrm>
        </p:spPr>
        <p:txBody>
          <a:bodyPr wrap="square" lIns="182880" rIns="182880" anchor="ctr" anchorCtr="0">
            <a:noAutofit/>
          </a:bodyPr>
          <a:lstStyle>
            <a:lvl1pPr marL="0" indent="0" algn="ctr" defTabSz="182880">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133300"/>
            <a:ext cx="8022336" cy="5724700"/>
          </a:xfrm>
        </p:spPr>
        <p:txBody>
          <a:bodyPr wrap="square" lIns="365760" rIns="274320" bIns="91440" anchor="t" anchorCtr="0">
            <a:normAutofit/>
          </a:bodyPr>
          <a:lstStyle>
            <a:lvl1pPr>
              <a:defRPr sz="2000" baseline="0">
                <a:solidFill>
                  <a:schemeClr val="tx2"/>
                </a:solidFill>
              </a:defRPr>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41" y="411480"/>
            <a:ext cx="4169663" cy="369332"/>
          </a:xfrm>
        </p:spPr>
        <p:txBody>
          <a:bodyPr lIns="91440" anchor="t" anchorCtr="0">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Heading</a:t>
            </a:r>
          </a:p>
        </p:txBody>
      </p:sp>
      <p:sp>
        <p:nvSpPr>
          <p:cNvPr id="18" name="Text Placeholder 5"/>
          <p:cNvSpPr>
            <a:spLocks noGrp="1"/>
          </p:cNvSpPr>
          <p:nvPr>
            <p:ph type="body" sz="quarter" idx="14" hasCustomPrompt="1"/>
          </p:nvPr>
        </p:nvSpPr>
        <p:spPr>
          <a:xfrm>
            <a:off x="8570976" y="1348737"/>
            <a:ext cx="3072384" cy="353943"/>
          </a:xfrm>
        </p:spPr>
        <p:txBody>
          <a:bodyPr wrap="square" anchor="t" anchorCtr="0">
            <a:spAutoFit/>
          </a:bodyPr>
          <a:lstStyle>
            <a:lvl1pPr marL="0" indent="-182880" algn="l">
              <a:buFont typeface="Arial" pitchFamily="34" charset="0"/>
              <a:buNone/>
              <a:defRPr sz="20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Click to edit caption text</a:t>
            </a:r>
          </a:p>
        </p:txBody>
      </p:sp>
      <p:sp>
        <p:nvSpPr>
          <p:cNvPr id="4" name="Slide Number Placeholder 6"/>
          <p:cNvSpPr>
            <a:spLocks noGrp="1"/>
          </p:cNvSpPr>
          <p:nvPr>
            <p:ph type="sldNum" sz="quarter" idx="16"/>
          </p:nvPr>
        </p:nvSpPr>
        <p:spPr/>
        <p:txBody>
          <a:bodyPr/>
          <a:lstStyle/>
          <a:p>
            <a:fld id="{567A7CC6-B723-4251-B7C6-82448CC6E8AA}" type="slidenum">
              <a:rPr lang="en-US" smtClean="0"/>
              <a:t>‹#›</a:t>
            </a:fld>
            <a:endParaRPr lang="en-US"/>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6641" y="6464809"/>
            <a:ext cx="745039" cy="253991"/>
          </a:xfrm>
          <a:prstGeom prst="rect">
            <a:avLst/>
          </a:prstGeom>
        </p:spPr>
      </p:pic>
    </p:spTree>
    <p:extLst>
      <p:ext uri="{BB962C8B-B14F-4D97-AF65-F5344CB8AC3E}">
        <p14:creationId xmlns:p14="http://schemas.microsoft.com/office/powerpoint/2010/main" val="18517244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defRPr sz="2667" baseline="0">
                <a:solidFill>
                  <a:schemeClr val="tx2"/>
                </a:solidFill>
                <a:latin typeface="+mn-lt"/>
              </a:defRPr>
            </a:lvl1pPr>
            <a:lvl2pPr>
              <a:defRPr sz="2400" baseline="0">
                <a:latin typeface="+mn-lt"/>
              </a:defRPr>
            </a:lvl2pPr>
            <a:lvl3pPr>
              <a:defRPr sz="1867" baseline="0">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a:defRPr sz="2667"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59159397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65760"/>
            <a:ext cx="8683309" cy="429768"/>
          </a:xfrm>
        </p:spPr>
        <p:txBody>
          <a:bodyPr lIns="182880" rIns="182880">
            <a:noAutofit/>
          </a:bodyPr>
          <a:lstStyle>
            <a:lvl1pPr algn="ctr">
              <a:defRPr sz="2200" baseline="0"/>
            </a:lvl1pPr>
          </a:lstStyle>
          <a:p>
            <a:r>
              <a:rPr lang="en-US" dirty="0"/>
              <a:t>Click to Edit Title</a:t>
            </a:r>
          </a:p>
        </p:txBody>
      </p:sp>
      <p:sp>
        <p:nvSpPr>
          <p:cNvPr id="21" name="Text Placeholder 2"/>
          <p:cNvSpPr>
            <a:spLocks noGrp="1"/>
          </p:cNvSpPr>
          <p:nvPr>
            <p:ph type="body" sz="quarter" idx="11" hasCustomPrompt="1"/>
          </p:nvPr>
        </p:nvSpPr>
        <p:spPr>
          <a:xfrm>
            <a:off x="8683309" y="411480"/>
            <a:ext cx="3508691" cy="365760"/>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795528"/>
            <a:ext cx="8683309" cy="5518434"/>
          </a:xfrm>
        </p:spPr>
        <p:txBody>
          <a:bodyPr wrap="square" lIns="365760" rIns="274320" anchor="t">
            <a:normAutofit/>
          </a:bodyPr>
          <a:lstStyle>
            <a:lvl1pPr marL="0" marR="0" indent="0" algn="l" defTabSz="365760" rtl="0" eaLnBrk="1" fontAlgn="auto" latinLnBrk="0" hangingPunct="1">
              <a:lnSpc>
                <a:spcPct val="85000"/>
              </a:lnSpc>
              <a:spcBef>
                <a:spcPts val="800"/>
              </a:spcBef>
              <a:spcAft>
                <a:spcPts val="0"/>
              </a:spcAft>
              <a:buClr>
                <a:schemeClr val="accent1"/>
              </a:buClr>
              <a:buSzPct val="80000"/>
              <a:buFont typeface="Arial" pitchFamily="34" charset="0"/>
              <a:buNone/>
              <a:tabLst/>
              <a:defRPr sz="2000" baseline="0">
                <a:latin typeface="+mj-lt"/>
              </a:defRPr>
            </a:lvl1pPr>
            <a:lvl2pPr>
              <a:defRPr baseline="0">
                <a:latin typeface="+mj-lt"/>
              </a:defRPr>
            </a:lvl2pPr>
            <a:lvl3pPr>
              <a:defRPr baseline="0">
                <a:latin typeface="+mj-lt"/>
              </a:defRPr>
            </a:lvl3pPr>
            <a:lvl4pPr>
              <a:defRPr baseline="0">
                <a:latin typeface="+mj-lt"/>
              </a:defRPr>
            </a:lvl4pPr>
            <a:lvl5pPr>
              <a:defRPr baseline="0">
                <a:latin typeface="+mj-lt"/>
              </a:defRPr>
            </a:lvl5pPr>
          </a:lstStyle>
          <a:p>
            <a:pPr marL="182880" marR="0" lvl="0" indent="-182880" algn="l" defTabSz="365760" rtl="0" eaLnBrk="1" fontAlgn="auto" latinLnBrk="0" hangingPunct="1">
              <a:lnSpc>
                <a:spcPct val="85000"/>
              </a:lnSpc>
              <a:spcBef>
                <a:spcPts val="800"/>
              </a:spcBef>
              <a:spcAft>
                <a:spcPts val="0"/>
              </a:spcAft>
              <a:buClr>
                <a:schemeClr val="accent1"/>
              </a:buClr>
              <a:buSzPct val="80000"/>
              <a:buFont typeface="Arial" pitchFamily="34" charset="0"/>
              <a:buChar char="•"/>
              <a:tabLst/>
              <a:defRPr/>
            </a:pPr>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8803837" y="1333719"/>
            <a:ext cx="3264000" cy="1450654"/>
          </a:xfrm>
        </p:spPr>
        <p:txBody>
          <a:bodyPr wrap="square" anchor="t">
            <a:sp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8800381" y="5371617"/>
            <a:ext cx="3267456" cy="286232"/>
          </a:xfrm>
        </p:spPr>
        <p:txBody>
          <a:bodyPr anchor="b" anchorCtr="0">
            <a:spAutoFit/>
          </a:bodyPr>
          <a:lstStyle>
            <a:lvl1pPr marL="0" indent="0">
              <a:lnSpc>
                <a:spcPct val="85000"/>
              </a:lnSpc>
              <a:buNone/>
              <a:defRPr sz="1400" b="0">
                <a:solidFill>
                  <a:schemeClr val="bg1"/>
                </a:solidFill>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8805672" y="5654992"/>
            <a:ext cx="3267456" cy="258532"/>
          </a:xfrm>
        </p:spPr>
        <p:txBody>
          <a:bodyPr anchor="t">
            <a:spAutoFit/>
          </a:bodyPr>
          <a:lstStyle>
            <a:lvl1pPr marL="182880" indent="0">
              <a:lnSpc>
                <a:spcPct val="85000"/>
              </a:lnSpc>
              <a:buNone/>
              <a:defRPr sz="1200">
                <a:solidFill>
                  <a:schemeClr val="bg1">
                    <a:lumMod val="85000"/>
                  </a:schemeClr>
                </a:solidFill>
              </a:defRPr>
            </a:lvl1pPr>
          </a:lstStyle>
          <a:p>
            <a:pPr lvl="0"/>
            <a:r>
              <a:rPr lang="en-US" dirty="0"/>
              <a:t>Spokesperson’s Job Title</a:t>
            </a:r>
          </a:p>
        </p:txBody>
      </p:sp>
      <p:sp>
        <p:nvSpPr>
          <p:cNvPr id="11" name="Text Placeholder 7"/>
          <p:cNvSpPr>
            <a:spLocks noGrp="1"/>
          </p:cNvSpPr>
          <p:nvPr>
            <p:ph type="body" sz="half" idx="13" hasCustomPrompt="1"/>
          </p:nvPr>
        </p:nvSpPr>
        <p:spPr>
          <a:xfrm flipH="1">
            <a:off x="-2" y="6313963"/>
            <a:ext cx="8683311" cy="307777"/>
          </a:xfrm>
        </p:spPr>
        <p:txBody>
          <a:bodyPr lIns="182880" rIns="182880" anchor="b">
            <a:noAutofit/>
          </a:bodyPr>
          <a:lstStyle>
            <a:lvl1pPr marL="0" indent="0" algn="ctr" defTabSz="182880">
              <a:lnSpc>
                <a:spcPct val="100000"/>
              </a:lnSpc>
              <a:spcBef>
                <a:spcPts val="0"/>
              </a:spcBef>
              <a:buFont typeface="Arial" pitchFamily="34" charset="0"/>
              <a:buNone/>
              <a:defRPr sz="1200" b="0" cap="none" baseline="0">
                <a:solidFill>
                  <a:schemeClr val="accent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Customer Validation Slide – For One-to-One Use Only - NO EXTERNAL DISTRIBUTION</a:t>
            </a:r>
          </a:p>
        </p:txBody>
      </p:sp>
      <p:sp>
        <p:nvSpPr>
          <p:cNvPr id="3" name="Slide Number Placeholder 8"/>
          <p:cNvSpPr>
            <a:spLocks noGrp="1"/>
          </p:cNvSpPr>
          <p:nvPr>
            <p:ph type="sldNum" sz="quarter" idx="18"/>
          </p:nvPr>
        </p:nvSpPr>
        <p:spPr>
          <a:xfrm>
            <a:off x="0" y="6627168"/>
            <a:ext cx="1219200" cy="230832"/>
          </a:xfrm>
        </p:spPr>
        <p:txBody>
          <a:bodyPr/>
          <a:lstStyle>
            <a:lvl1pPr algn="l">
              <a:defRPr/>
            </a:lvl1pPr>
          </a:lstStyle>
          <a:p>
            <a:fld id="{567A7CC6-B723-4251-B7C6-82448CC6E8AA}" type="slidenum">
              <a:rPr lang="en-US" smtClean="0"/>
              <a:t>‹#›</a:t>
            </a:fld>
            <a:endParaRPr lang="en-US"/>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6641" y="6464809"/>
            <a:ext cx="745039" cy="253991"/>
          </a:xfrm>
          <a:prstGeom prst="rect">
            <a:avLst/>
          </a:prstGeom>
        </p:spPr>
      </p:pic>
    </p:spTree>
    <p:extLst>
      <p:ext uri="{BB962C8B-B14F-4D97-AF65-F5344CB8AC3E}">
        <p14:creationId xmlns:p14="http://schemas.microsoft.com/office/powerpoint/2010/main" val="75525054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671933"/>
            <a:ext cx="12192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248005"/>
            <a:ext cx="12192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1"/>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Company Confidential – For Internal Use Only</a:t>
            </a:r>
            <a:b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b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3"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101684"/>
          </a:xfrm>
          <a:prstGeom prst="rect">
            <a:avLst/>
          </a:prstGeom>
        </p:spPr>
      </p:pic>
      <p:pic>
        <p:nvPicPr>
          <p:cNvPr id="8"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6641" y="6464809"/>
            <a:ext cx="745039" cy="253991"/>
          </a:xfrm>
          <a:prstGeom prst="rect">
            <a:avLst/>
          </a:prstGeom>
        </p:spPr>
      </p:pic>
    </p:spTree>
    <p:extLst>
      <p:ext uri="{BB962C8B-B14F-4D97-AF65-F5344CB8AC3E}">
        <p14:creationId xmlns:p14="http://schemas.microsoft.com/office/powerpoint/2010/main" val="31021539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671933"/>
            <a:ext cx="12192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248005"/>
            <a:ext cx="12192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3" name="Slide Number Placeholder 3"/>
          <p:cNvSpPr>
            <a:spLocks noGrp="1"/>
          </p:cNvSpPr>
          <p:nvPr>
            <p:ph type="sldNum" sz="quarter" idx="11"/>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9EC62C"/>
                </a:solidFill>
                <a:effectLst/>
                <a:uLnTx/>
                <a:uFillTx/>
                <a:latin typeface="+mn-lt"/>
                <a:ea typeface="Calibri" charset="0"/>
                <a:cs typeface="Arial" panose="020B0604020202020204" pitchFamily="34" charset="0"/>
              </a:rPr>
              <a:t>Company Confidential – For Internal Use Only</a:t>
            </a:r>
            <a:br>
              <a:rPr kumimoji="0" lang="en-US" sz="500" b="0" i="0" u="none" strike="noStrike" kern="300" cap="none" spc="50" normalizeH="0" baseline="0" noProof="0">
                <a:ln>
                  <a:noFill/>
                </a:ln>
                <a:solidFill>
                  <a:srgbClr val="9EC62C"/>
                </a:solidFill>
                <a:effectLst/>
                <a:uLnTx/>
                <a:uFillTx/>
                <a:latin typeface="+mn-lt"/>
                <a:ea typeface="Calibri" charset="0"/>
                <a:cs typeface="Arial" panose="020B0604020202020204" pitchFamily="34" charset="0"/>
              </a:rPr>
            </a:br>
            <a:r>
              <a:rPr kumimoji="0" lang="en-US" sz="500" b="0" i="0" u="none" strike="noStrike" kern="300" cap="none" spc="50"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noProof="0" dirty="0">
                <a:ln>
                  <a:noFill/>
                </a:ln>
                <a:solidFill>
                  <a:srgbClr val="9EC62C"/>
                </a:solidFill>
                <a:effectLst/>
                <a:uLnTx/>
                <a:uFillTx/>
                <a:latin typeface="+mn-lt"/>
                <a:ea typeface="Calibri" charset="0"/>
                <a:cs typeface="Arial" panose="020B0604020202020204" pitchFamily="34" charset="0"/>
              </a:rPr>
              <a:t>.</a:t>
            </a:r>
          </a:p>
        </p:txBody>
      </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101684"/>
          </a:xfrm>
          <a:prstGeom prst="rect">
            <a:avLst/>
          </a:prstGeom>
        </p:spPr>
      </p:pic>
      <p:pic>
        <p:nvPicPr>
          <p:cNvPr id="8"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6641" y="6464809"/>
            <a:ext cx="745039" cy="253991"/>
          </a:xfrm>
          <a:prstGeom prst="rect">
            <a:avLst/>
          </a:prstGeom>
        </p:spPr>
      </p:pic>
    </p:spTree>
    <p:extLst>
      <p:ext uri="{BB962C8B-B14F-4D97-AF65-F5344CB8AC3E}">
        <p14:creationId xmlns:p14="http://schemas.microsoft.com/office/powerpoint/2010/main" val="123757365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671933"/>
            <a:ext cx="12192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248005"/>
            <a:ext cx="12192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3" name="Slide Number Placeholder 3"/>
          <p:cNvSpPr>
            <a:spLocks noGrp="1"/>
          </p:cNvSpPr>
          <p:nvPr>
            <p:ph type="sldNum" sz="quarter" idx="11"/>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Company Confidential – For Internal Use Only</a:t>
            </a:r>
            <a:b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b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noProof="0" dirty="0">
                <a:ln>
                  <a:noFill/>
                </a:ln>
                <a:solidFill>
                  <a:srgbClr val="00CCA5"/>
                </a:solidFill>
                <a:effectLst/>
                <a:uLnTx/>
                <a:uFillTx/>
                <a:latin typeface="+mn-lt"/>
                <a:ea typeface="Calibri" charset="0"/>
                <a:cs typeface="Arial" panose="020B0604020202020204" pitchFamily="34" charset="0"/>
              </a:rPr>
              <a:t>.</a:t>
            </a:r>
          </a:p>
        </p:txBody>
      </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101684"/>
          </a:xfrm>
          <a:prstGeom prst="rect">
            <a:avLst/>
          </a:prstGeom>
        </p:spPr>
      </p:pic>
      <p:pic>
        <p:nvPicPr>
          <p:cNvPr id="8"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6641" y="6464809"/>
            <a:ext cx="745039" cy="253991"/>
          </a:xfrm>
          <a:prstGeom prst="rect">
            <a:avLst/>
          </a:prstGeom>
        </p:spPr>
      </p:pic>
    </p:spTree>
    <p:extLst>
      <p:ext uri="{BB962C8B-B14F-4D97-AF65-F5344CB8AC3E}">
        <p14:creationId xmlns:p14="http://schemas.microsoft.com/office/powerpoint/2010/main" val="16458849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671933"/>
            <a:ext cx="12192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248005"/>
            <a:ext cx="12192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3" name="Slide Number Placeholder 3"/>
          <p:cNvSpPr>
            <a:spLocks noGrp="1"/>
          </p:cNvSpPr>
          <p:nvPr>
            <p:ph type="sldNum" sz="quarter" idx="11"/>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53C6FF"/>
                </a:solidFill>
                <a:effectLst/>
                <a:uLnTx/>
                <a:uFillTx/>
                <a:latin typeface="+mn-lt"/>
                <a:ea typeface="Calibri" charset="0"/>
                <a:cs typeface="Arial" panose="020B0604020202020204" pitchFamily="34" charset="0"/>
              </a:rPr>
              <a:t>Company Confidential – For Internal Use Only</a:t>
            </a:r>
            <a:br>
              <a:rPr kumimoji="0" lang="en-US" sz="500" b="0" i="0" u="none" strike="noStrike" kern="300" cap="none" spc="50" normalizeH="0" baseline="0" noProof="0">
                <a:ln>
                  <a:noFill/>
                </a:ln>
                <a:solidFill>
                  <a:srgbClr val="53C6FF"/>
                </a:solidFill>
                <a:effectLst/>
                <a:uLnTx/>
                <a:uFillTx/>
                <a:latin typeface="+mn-lt"/>
                <a:ea typeface="Calibri" charset="0"/>
                <a:cs typeface="Arial" panose="020B0604020202020204" pitchFamily="34" charset="0"/>
              </a:rPr>
            </a:br>
            <a:r>
              <a:rPr kumimoji="0" lang="en-US" sz="500" b="0" i="0" u="none" strike="noStrike" kern="300" cap="none" spc="50"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noProof="0" dirty="0">
                <a:ln>
                  <a:noFill/>
                </a:ln>
                <a:solidFill>
                  <a:srgbClr val="53C6FF"/>
                </a:solidFill>
                <a:effectLst/>
                <a:uLnTx/>
                <a:uFillTx/>
                <a:latin typeface="+mn-lt"/>
                <a:ea typeface="Calibri" charset="0"/>
                <a:cs typeface="Arial" panose="020B0604020202020204" pitchFamily="34" charset="0"/>
              </a:rPr>
              <a:t>.</a:t>
            </a:r>
          </a:p>
        </p:txBody>
      </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101684"/>
          </a:xfrm>
          <a:prstGeom prst="rect">
            <a:avLst/>
          </a:prstGeom>
        </p:spPr>
      </p:pic>
      <p:pic>
        <p:nvPicPr>
          <p:cNvPr id="8"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6641" y="6464809"/>
            <a:ext cx="745039" cy="253991"/>
          </a:xfrm>
          <a:prstGeom prst="rect">
            <a:avLst/>
          </a:prstGeom>
        </p:spPr>
      </p:pic>
    </p:spTree>
    <p:extLst>
      <p:ext uri="{BB962C8B-B14F-4D97-AF65-F5344CB8AC3E}">
        <p14:creationId xmlns:p14="http://schemas.microsoft.com/office/powerpoint/2010/main" val="74514770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671933"/>
            <a:ext cx="12192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248005"/>
            <a:ext cx="12192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3" name="Slide Number Placeholder 3"/>
          <p:cNvSpPr>
            <a:spLocks noGrp="1"/>
          </p:cNvSpPr>
          <p:nvPr>
            <p:ph type="sldNum" sz="quarter" idx="11"/>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727DCC"/>
                </a:solidFill>
                <a:effectLst/>
                <a:uLnTx/>
                <a:uFillTx/>
                <a:latin typeface="+mn-lt"/>
                <a:ea typeface="Calibri" charset="0"/>
                <a:cs typeface="Arial" panose="020B0604020202020204" pitchFamily="34" charset="0"/>
              </a:rPr>
              <a:t>Company Confidential – For Internal Use Only</a:t>
            </a:r>
            <a:br>
              <a:rPr kumimoji="0" lang="en-US" sz="500" b="0" i="0" u="none" strike="noStrike" kern="300" cap="none" spc="50" normalizeH="0" baseline="0" noProof="0">
                <a:ln>
                  <a:noFill/>
                </a:ln>
                <a:solidFill>
                  <a:srgbClr val="727DCC"/>
                </a:solidFill>
                <a:effectLst/>
                <a:uLnTx/>
                <a:uFillTx/>
                <a:latin typeface="+mn-lt"/>
                <a:ea typeface="Calibri" charset="0"/>
                <a:cs typeface="Arial" panose="020B0604020202020204" pitchFamily="34" charset="0"/>
              </a:rPr>
            </a:br>
            <a:r>
              <a:rPr kumimoji="0" lang="en-US" sz="500" b="0" i="0" u="none" strike="noStrike" kern="300" cap="none" spc="50"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noProof="0" dirty="0">
                <a:ln>
                  <a:noFill/>
                </a:ln>
                <a:solidFill>
                  <a:srgbClr val="727DCC"/>
                </a:solidFill>
                <a:effectLst/>
                <a:uLnTx/>
                <a:uFillTx/>
                <a:latin typeface="+mn-lt"/>
                <a:ea typeface="Calibri" charset="0"/>
                <a:cs typeface="Arial" panose="020B0604020202020204" pitchFamily="34" charset="0"/>
              </a:rPr>
              <a:t>.</a:t>
            </a:r>
          </a:p>
        </p:txBody>
      </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101684"/>
          </a:xfrm>
          <a:prstGeom prst="rect">
            <a:avLst/>
          </a:prstGeom>
        </p:spPr>
      </p:pic>
      <p:pic>
        <p:nvPicPr>
          <p:cNvPr id="8"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6641" y="6464809"/>
            <a:ext cx="745039" cy="253991"/>
          </a:xfrm>
          <a:prstGeom prst="rect">
            <a:avLst/>
          </a:prstGeom>
        </p:spPr>
      </p:pic>
    </p:spTree>
    <p:extLst>
      <p:ext uri="{BB962C8B-B14F-4D97-AF65-F5344CB8AC3E}">
        <p14:creationId xmlns:p14="http://schemas.microsoft.com/office/powerpoint/2010/main" val="254114093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496313"/>
            <a:ext cx="12192000" cy="584775"/>
          </a:xfrm>
        </p:spPr>
        <p:txBody>
          <a:bodyPr anchor="ctr" anchorCtr="0">
            <a:spAutoFit/>
          </a:bodyPr>
          <a:lstStyle>
            <a:lvl1pPr algn="ctr">
              <a:defRPr sz="3200" baseline="0">
                <a:solidFill>
                  <a:schemeClr val="bg1"/>
                </a:solidFill>
                <a:latin typeface="+mj-lt"/>
              </a:defRPr>
            </a:lvl1pPr>
          </a:lstStyle>
          <a:p>
            <a:r>
              <a:rPr lang="en-US" dirty="0"/>
              <a:t>Click to Edit Title</a:t>
            </a:r>
          </a:p>
        </p:txBody>
      </p:sp>
      <p:sp>
        <p:nvSpPr>
          <p:cNvPr id="3" name="TextBox 2">
            <a:hlinkClick r:id="rId3"/>
          </p:cNvPr>
          <p:cNvSpPr txBox="1"/>
          <p:nvPr/>
        </p:nvSpPr>
        <p:spPr>
          <a:xfrm>
            <a:off x="5" y="5676605"/>
            <a:ext cx="12192004" cy="369333"/>
          </a:xfrm>
          <a:prstGeom prst="rect">
            <a:avLst/>
          </a:prstGeom>
          <a:noFill/>
        </p:spPr>
        <p:txBody>
          <a:bodyPr wrap="square" rtlCol="0" anchor="b" anchorCtr="0">
            <a:spAutoFit/>
          </a:bodyPr>
          <a:lstStyle/>
          <a:p>
            <a:pPr algn="ctr" defTabSz="182880"/>
            <a:r>
              <a:rPr lang="en-US" sz="1800" baseline="0" dirty="0">
                <a:solidFill>
                  <a:schemeClr val="bg1"/>
                </a:solidFill>
              </a:rPr>
              <a:t>sas.com</a:t>
            </a:r>
          </a:p>
        </p:txBody>
      </p:sp>
      <p:sp>
        <p:nvSpPr>
          <p:cNvPr id="6" name="TextBox 3"/>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Company Confidential – For Internal Use Only</a:t>
            </a:r>
            <a:endPar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endParaRP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2"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561072" cy="180650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9735" y="6215390"/>
            <a:ext cx="1219155" cy="507981"/>
          </a:xfrm>
          <a:prstGeom prst="rect">
            <a:avLst/>
          </a:prstGeom>
        </p:spPr>
      </p:pic>
    </p:spTree>
    <p:extLst>
      <p:ext uri="{BB962C8B-B14F-4D97-AF65-F5344CB8AC3E}">
        <p14:creationId xmlns:p14="http://schemas.microsoft.com/office/powerpoint/2010/main" val="3271643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9571009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Company Confidential – For Internal Use Only</a:t>
            </a:r>
            <a:b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b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8"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6641" y="6464809"/>
            <a:ext cx="745039" cy="253991"/>
          </a:xfrm>
          <a:prstGeom prst="rect">
            <a:avLst/>
          </a:prstGeom>
        </p:spPr>
      </p:pic>
    </p:spTree>
    <p:extLst>
      <p:ext uri="{BB962C8B-B14F-4D97-AF65-F5344CB8AC3E}">
        <p14:creationId xmlns:p14="http://schemas.microsoft.com/office/powerpoint/2010/main" val="218344381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bg1">
                    <a:lumMod val="65000"/>
                  </a:schemeClr>
                </a:solidFill>
              </a:defRPr>
            </a:lvl1pPr>
          </a:lstStyle>
          <a:p>
            <a:fld id="{567A7CC6-B723-4251-B7C6-82448CC6E8AA}" type="slidenum">
              <a:rPr lang="en-US" smtClean="0"/>
              <a:t>‹#›</a:t>
            </a:fld>
            <a:endParaRPr lang="en-US"/>
          </a:p>
        </p:txBody>
      </p:sp>
      <p:sp>
        <p:nvSpPr>
          <p:cNvPr id="3" name="TextBox 2"/>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Company Confidential – For Internal Use Only</a:t>
            </a:r>
            <a:endParaRPr kumimoji="0" lang="en-US" sz="500" b="0" i="0" u="none" strike="noStrike" kern="300" cap="none" spc="50" normalizeH="0" baseline="0" noProof="0" dirty="0">
              <a:ln>
                <a:noFill/>
              </a:ln>
              <a:solidFill>
                <a:schemeClr val="tx1">
                  <a:lumMod val="75000"/>
                  <a:lumOff val="25000"/>
                </a:schemeClr>
              </a:solidFill>
              <a:effectLst/>
              <a:uLnTx/>
              <a:uFillTx/>
              <a:latin typeface="+mn-lt"/>
              <a:ea typeface="Calibri" charset="0"/>
              <a:cs typeface="Arial" panose="020B0604020202020204" pitchFamily="34" charset="0"/>
            </a:endParaRP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noProof="0" dirty="0">
                <a:ln>
                  <a:noFill/>
                </a:ln>
                <a:solidFill>
                  <a:schemeClr val="tx1">
                    <a:lumMod val="75000"/>
                    <a:lumOff val="25000"/>
                  </a:schemeClr>
                </a:solidFill>
                <a:effectLst/>
                <a:uLnTx/>
                <a:uFillTx/>
                <a:latin typeface="+mn-lt"/>
                <a:ea typeface="Calibri" charset="0"/>
                <a:cs typeface="Arial" panose="020B0604020202020204" pitchFamily="34" charset="0"/>
              </a:rPr>
              <a:t>.</a:t>
            </a:r>
          </a:p>
        </p:txBody>
      </p:sp>
      <p:pic>
        <p:nvPicPr>
          <p:cNvPr id="5" name="Picture 4"/>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11229473" y="6467508"/>
            <a:ext cx="709916" cy="221493"/>
          </a:xfrm>
          <a:prstGeom prst="rect">
            <a:avLst/>
          </a:prstGeom>
        </p:spPr>
      </p:pic>
    </p:spTree>
    <p:extLst>
      <p:ext uri="{BB962C8B-B14F-4D97-AF65-F5344CB8AC3E}">
        <p14:creationId xmlns:p14="http://schemas.microsoft.com/office/powerpoint/2010/main" val="16549268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70" indent="-243834">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34" indent="-243834" defTabSz="487668">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68" indent="-243834" defTabSz="487668">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502" defTabSz="487668">
              <a:lnSpc>
                <a:spcPct val="85000"/>
              </a:lnSpc>
              <a:spcBef>
                <a:spcPts val="1067"/>
              </a:spcBef>
              <a:buClr>
                <a:schemeClr val="bg1"/>
              </a:buClr>
              <a:defRPr lang="en-US" sz="1867" dirty="0" smtClean="0">
                <a:solidFill>
                  <a:schemeClr val="bg1"/>
                </a:solidFill>
                <a:latin typeface="+mn-lt"/>
              </a:defRPr>
            </a:lvl4pPr>
            <a:lvl5pPr marL="975336" indent="-243834" defTabSz="487668">
              <a:buClr>
                <a:schemeClr val="bg1"/>
              </a:buClr>
              <a:defRPr lang="en-US" sz="1600" dirty="0">
                <a:solidFill>
                  <a:schemeClr val="bg1"/>
                </a:solidFill>
                <a:latin typeface="+mj-lt"/>
              </a:defRPr>
            </a:lvl5pPr>
            <a:lvl6pPr marL="1219170" indent="-243834" defTabSz="487668">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418160587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nd Subtitl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1713615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30080" y="365760"/>
            <a:ext cx="9424416" cy="457200"/>
          </a:xfrm>
        </p:spPr>
        <p:txBody>
          <a:bodyPr anchor="ctr" anchorCtr="0">
            <a:noAutofit/>
          </a:bodyPr>
          <a:lstStyle>
            <a:lvl1pPr algn="l">
              <a:defRPr>
                <a:solidFill>
                  <a:schemeClr val="tx2"/>
                </a:solidFill>
              </a:defRPr>
            </a:lvl1pPr>
          </a:lstStyle>
          <a:p>
            <a:r>
              <a:rPr lang="en-US" dirty="0"/>
              <a:t>Click to Edit Title</a:t>
            </a:r>
          </a:p>
        </p:txBody>
      </p:sp>
      <p:sp>
        <p:nvSpPr>
          <p:cNvPr id="4" name="Content Placeholder 2"/>
          <p:cNvSpPr>
            <a:spLocks noGrp="1"/>
          </p:cNvSpPr>
          <p:nvPr>
            <p:ph sz="quarter" idx="11" hasCustomPrompt="1"/>
          </p:nvPr>
        </p:nvSpPr>
        <p:spPr>
          <a:xfrm>
            <a:off x="835152" y="1207008"/>
            <a:ext cx="10521696" cy="5100130"/>
          </a:xfrm>
        </p:spPr>
        <p:txBody>
          <a:bodyPr wrap="square" anchor="t" anchorCtr="0">
            <a:normAutofit/>
          </a:bodyPr>
          <a:lstStyle>
            <a:lvl1pPr>
              <a:defRPr baseline="0">
                <a:solidFill>
                  <a:schemeClr val="tx2"/>
                </a:solidFill>
              </a:defRPr>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3" name="Slide Number Placeholder 3"/>
          <p:cNvSpPr>
            <a:spLocks noGrp="1"/>
          </p:cNvSpPr>
          <p:nvPr>
            <p:ph type="sldNum" sz="quarter" idx="12"/>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6340648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ub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30080" y="365760"/>
            <a:ext cx="9424416" cy="457200"/>
          </a:xfrm>
        </p:spPr>
        <p:txBody>
          <a:bodyPr anchor="ctr" anchorCtr="0">
            <a:noAutofit/>
          </a:bodyPr>
          <a:lstStyle>
            <a:lvl1pPr algn="l">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1930080" y="822960"/>
            <a:ext cx="9424416" cy="320040"/>
          </a:xfrm>
        </p:spPr>
        <p:txBody>
          <a:bodyPr wrap="square" anchor="ctr">
            <a:noAutofit/>
          </a:bodyPr>
          <a:lstStyle>
            <a:lvl1pPr marL="0" indent="0" algn="l">
              <a:lnSpc>
                <a:spcPct val="100000"/>
              </a:lnSpc>
              <a:spcBef>
                <a:spcPts val="0"/>
              </a:spcBef>
              <a:buFont typeface="Arial" pitchFamily="34" charset="0"/>
              <a:buNone/>
              <a:defRPr sz="2200" b="0" cap="none" baseline="0">
                <a:solidFill>
                  <a:srgbClr val="19BBB7"/>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207008"/>
            <a:ext cx="10521696" cy="5100130"/>
          </a:xfrm>
        </p:spPr>
        <p:txBody>
          <a:bodyPr wrap="square" anchor="t" anchorCtr="0">
            <a:normAutofit/>
          </a:bodyPr>
          <a:lstStyle>
            <a:lvl1pPr>
              <a:buClr>
                <a:srgbClr val="19BBB7"/>
              </a:buClr>
              <a:defRPr baseline="0"/>
            </a:lvl1pPr>
            <a:lvl2pPr>
              <a:buClr>
                <a:srgbClr val="19BBB7"/>
              </a:buClr>
              <a:defRPr baseline="0"/>
            </a:lvl2pPr>
            <a:lvl3pPr>
              <a:buClr>
                <a:srgbClr val="19BBB7"/>
              </a:buClr>
              <a:defRPr baseline="0"/>
            </a:lvl3pPr>
            <a:lvl4pPr>
              <a:buClr>
                <a:srgbClr val="19BBB7"/>
              </a:buClr>
              <a:defRPr baseline="0"/>
            </a:lvl4pPr>
            <a:lvl5pPr>
              <a:buClr>
                <a:srgbClr val="19BBB7"/>
              </a:buCl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3" name="Slide Number Placeholder 4"/>
          <p:cNvSpPr>
            <a:spLocks noGrp="1"/>
          </p:cNvSpPr>
          <p:nvPr>
            <p:ph type="sldNum" sz="quarter" idx="13"/>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1315664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30080" y="365760"/>
            <a:ext cx="9424416" cy="457200"/>
          </a:xfrm>
        </p:spPr>
        <p:txBody>
          <a:bodyPr anchor="ctr" anchorCtr="0">
            <a:noAutofit/>
          </a:bodyPr>
          <a:lstStyle>
            <a:lvl1pPr algn="l">
              <a:defRPr baseline="0">
                <a:solidFill>
                  <a:schemeClr val="tx2"/>
                </a:solidFill>
              </a:defRPr>
            </a:lvl1pPr>
          </a:lstStyle>
          <a:p>
            <a:r>
              <a:rPr lang="en-US" dirty="0"/>
              <a:t>Click to Edit Title</a:t>
            </a:r>
          </a:p>
        </p:txBody>
      </p:sp>
      <p:sp>
        <p:nvSpPr>
          <p:cNvPr id="3" name="Slide Number Placeholder 2"/>
          <p:cNvSpPr>
            <a:spLocks noGrp="1"/>
          </p:cNvSpPr>
          <p:nvPr>
            <p:ph type="sldNum" sz="quarter" idx="10"/>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72672188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mparison / Two Conten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930080" y="365760"/>
            <a:ext cx="9424416" cy="457200"/>
          </a:xfrm>
        </p:spPr>
        <p:txBody>
          <a:bodyPr>
            <a:noAutofit/>
          </a:bodyPr>
          <a:lstStyle>
            <a:lvl1pPr algn="l">
              <a:defRPr baseline="0">
                <a:solidFill>
                  <a:schemeClr val="tx2"/>
                </a:solidFill>
              </a:defRPr>
            </a:lvl1pPr>
          </a:lstStyle>
          <a:p>
            <a:r>
              <a:rPr lang="en-US" dirty="0"/>
              <a:t>Click to Edit Title</a:t>
            </a:r>
          </a:p>
        </p:txBody>
      </p:sp>
      <p:sp>
        <p:nvSpPr>
          <p:cNvPr id="6" name="Content Placeholder 2"/>
          <p:cNvSpPr>
            <a:spLocks noGrp="1"/>
          </p:cNvSpPr>
          <p:nvPr>
            <p:ph sz="quarter" idx="4" hasCustomPrompt="1"/>
          </p:nvPr>
        </p:nvSpPr>
        <p:spPr>
          <a:xfrm>
            <a:off x="836855" y="1207008"/>
            <a:ext cx="5181600" cy="5100130"/>
          </a:xfrm>
        </p:spPr>
        <p:txBody>
          <a:bodyPr wrap="square" anchor="t" anchorCtr="0">
            <a:normAutofit/>
          </a:bodyPr>
          <a:lstStyle>
            <a:lvl1pPr>
              <a:buClr>
                <a:srgbClr val="19BBB7"/>
              </a:buClr>
              <a:defRPr sz="2000" baseline="0"/>
            </a:lvl1pPr>
            <a:lvl2pPr>
              <a:buClr>
                <a:srgbClr val="19BBB7"/>
              </a:buClr>
              <a:defRPr sz="1800" baseline="0"/>
            </a:lvl2pPr>
            <a:lvl3pPr>
              <a:buClr>
                <a:srgbClr val="19BBB7"/>
              </a:buClr>
              <a:defRPr sz="1400" baseline="0"/>
            </a:lvl3pPr>
            <a:lvl4pPr>
              <a:buClr>
                <a:srgbClr val="19BBB7"/>
              </a:buClr>
              <a:defRPr sz="1200" baseline="0"/>
            </a:lvl4pPr>
            <a:lvl5pPr>
              <a:buClr>
                <a:srgbClr val="19BBB7"/>
              </a:buClr>
              <a:defRPr sz="1000" baseline="0"/>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3"/>
          <p:cNvSpPr>
            <a:spLocks noGrp="1"/>
          </p:cNvSpPr>
          <p:nvPr>
            <p:ph sz="quarter" idx="15" hasCustomPrompt="1"/>
          </p:nvPr>
        </p:nvSpPr>
        <p:spPr>
          <a:xfrm>
            <a:off x="6178117" y="1207008"/>
            <a:ext cx="5181600" cy="5100130"/>
          </a:xfrm>
        </p:spPr>
        <p:txBody>
          <a:bodyPr wrap="square">
            <a:normAutofit/>
          </a:bodyPr>
          <a:lstStyle>
            <a:lvl1pPr>
              <a:buClr>
                <a:srgbClr val="19BBB7"/>
              </a:buClr>
              <a:defRPr sz="2000" baseline="0"/>
            </a:lvl1pPr>
            <a:lvl2pPr>
              <a:buClr>
                <a:srgbClr val="19BBB7"/>
              </a:buClr>
              <a:defRPr baseline="0"/>
            </a:lvl2pPr>
            <a:lvl3pPr>
              <a:buClr>
                <a:srgbClr val="19BBB7"/>
              </a:buClr>
              <a:defRPr baseline="0"/>
            </a:lvl3pPr>
            <a:lvl4pPr>
              <a:buClr>
                <a:srgbClr val="19BBB7"/>
              </a:buClr>
              <a:defRPr baseline="0"/>
            </a:lvl4pPr>
            <a:lvl5pPr>
              <a:buClr>
                <a:srgbClr val="19BBB7"/>
              </a:buCl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2" name="Slide Number Placeholder 4"/>
          <p:cNvSpPr>
            <a:spLocks noGrp="1"/>
          </p:cNvSpPr>
          <p:nvPr>
            <p:ph type="sldNum" sz="quarter" idx="16"/>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030919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50647"/>
            <a:ext cx="4169664" cy="369332"/>
          </a:xfrm>
        </p:spPr>
        <p:txBody>
          <a:bodyPr lIns="91440" rIns="91440" anchor="t" anchorCtr="0">
            <a:spAutoFit/>
          </a:bodyPr>
          <a:lstStyle>
            <a:lvl1pPr algn="ctr" defTabSz="182880">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365761"/>
            <a:ext cx="8022336" cy="430887"/>
          </a:xfrm>
        </p:spPr>
        <p:txBody>
          <a:bodyPr wrap="square" lIns="274320" rIns="274320" bIns="45720" anchor="ctr"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796648"/>
            <a:ext cx="8022336" cy="6061355"/>
          </a:xfrm>
        </p:spPr>
        <p:txBody>
          <a:bodyPr vert="horz" lIns="274320" tIns="45720" rIns="457200" bIns="91440" rtlCol="0" anchor="t" anchorCtr="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2103118"/>
            <a:ext cx="3072384" cy="353943"/>
          </a:xfrm>
        </p:spPr>
        <p:txBody>
          <a:bodyPr wrap="square" anchor="t" anchorCtr="0">
            <a:spAutoFit/>
          </a:bodyPr>
          <a:lstStyle>
            <a:lvl1pPr marL="0" indent="-182880" algn="l">
              <a:buFont typeface="Arial" pitchFamily="34" charset="0"/>
              <a:buNone/>
              <a:defRPr sz="2000" b="0" cap="none" baseline="0">
                <a:solidFill>
                  <a:schemeClr val="bg1"/>
                </a:solidFill>
                <a:effectLst/>
                <a:latin typeface="+mj-lt"/>
              </a:defRPr>
            </a:lvl1pPr>
          </a:lstStyle>
          <a:p>
            <a:pPr lvl="0"/>
            <a:r>
              <a:rPr lang="en-US" dirty="0"/>
              <a:t>Click to edit caption text</a:t>
            </a:r>
          </a:p>
        </p:txBody>
      </p:sp>
      <p:sp>
        <p:nvSpPr>
          <p:cNvPr id="4" name="Slide Number Placeholder 5"/>
          <p:cNvSpPr>
            <a:spLocks noGrp="1"/>
          </p:cNvSpPr>
          <p:nvPr>
            <p:ph type="sldNum" sz="quarter" idx="15"/>
          </p:nvPr>
        </p:nvSpPr>
        <p:spPr/>
        <p:txBody>
          <a:bodyPr/>
          <a:lstStyle/>
          <a:p>
            <a:fld id="{4976208B-6111-490B-8CEC-FFB249DB2100}" type="slidenum">
              <a:rPr lang="en-US" smtClean="0"/>
              <a:pPr/>
              <a:t>‹#›</a:t>
            </a:fld>
            <a:endParaRPr lang="en-US" dirty="0"/>
          </a:p>
        </p:txBody>
      </p:sp>
      <p:sp>
        <p:nvSpPr>
          <p:cNvPr id="7" name="TextBox 6"/>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Company Confidential – For Internal Use Only</a:t>
            </a:r>
            <a:b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b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075" y="272797"/>
            <a:ext cx="1219155" cy="63497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2447" y="6465829"/>
            <a:ext cx="745039" cy="253991"/>
          </a:xfrm>
          <a:prstGeom prst="rect">
            <a:avLst/>
          </a:prstGeom>
        </p:spPr>
      </p:pic>
    </p:spTree>
    <p:extLst>
      <p:ext uri="{BB962C8B-B14F-4D97-AF65-F5344CB8AC3E}">
        <p14:creationId xmlns:p14="http://schemas.microsoft.com/office/powerpoint/2010/main" val="89154667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65761"/>
            <a:ext cx="8022336" cy="430887"/>
          </a:xfrm>
        </p:spPr>
        <p:txBody>
          <a:bodyPr lIns="182880" rIns="182880" anchor="b" anchorCtr="0"/>
          <a:lstStyle>
            <a:lvl1pPr algn="ctr">
              <a:defRPr sz="2200" baseline="0">
                <a:solidFill>
                  <a:schemeClr val="tx2"/>
                </a:solidFill>
                <a:latin typeface="+mj-lt"/>
              </a:defRPr>
            </a:lvl1pPr>
          </a:lstStyle>
          <a:p>
            <a:r>
              <a:rPr lang="en-US" dirty="0"/>
              <a:t>Click to Edit Title</a:t>
            </a:r>
          </a:p>
        </p:txBody>
      </p:sp>
      <p:sp>
        <p:nvSpPr>
          <p:cNvPr id="21" name="Text Placeholder 2"/>
          <p:cNvSpPr>
            <a:spLocks noGrp="1"/>
          </p:cNvSpPr>
          <p:nvPr>
            <p:ph type="body" sz="quarter" idx="11" hasCustomPrompt="1"/>
          </p:nvPr>
        </p:nvSpPr>
        <p:spPr>
          <a:xfrm>
            <a:off x="0" y="822960"/>
            <a:ext cx="8022336" cy="310896"/>
          </a:xfrm>
        </p:spPr>
        <p:txBody>
          <a:bodyPr wrap="square" lIns="182880" rIns="182880" anchor="ctr" anchorCtr="0">
            <a:noAutofit/>
          </a:bodyPr>
          <a:lstStyle>
            <a:lvl1pPr marL="0" indent="0" algn="ctr" defTabSz="182880">
              <a:lnSpc>
                <a:spcPct val="100000"/>
              </a:lnSpc>
              <a:spcBef>
                <a:spcPts val="0"/>
              </a:spcBef>
              <a:buFont typeface="Arial" pitchFamily="34" charset="0"/>
              <a:buNone/>
              <a:defRPr sz="1800" b="0" cap="none" baseline="0">
                <a:solidFill>
                  <a:srgbClr val="19BBB7"/>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133856"/>
            <a:ext cx="8022336" cy="5724145"/>
          </a:xfrm>
        </p:spPr>
        <p:txBody>
          <a:bodyPr wrap="square" lIns="365760" rIns="274320" bIns="91440" anchor="t" anchorCtr="0">
            <a:normAutofit/>
          </a:bodyPr>
          <a:lstStyle>
            <a:lvl1pPr>
              <a:buClr>
                <a:srgbClr val="19BBB7"/>
              </a:buClr>
              <a:defRPr sz="2000" baseline="0">
                <a:solidFill>
                  <a:schemeClr val="tx2"/>
                </a:solidFill>
              </a:defRPr>
            </a:lvl1pPr>
            <a:lvl2pPr>
              <a:buClr>
                <a:srgbClr val="19BBB7"/>
              </a:buClr>
              <a:defRPr baseline="0"/>
            </a:lvl2pPr>
            <a:lvl3pPr>
              <a:buClr>
                <a:srgbClr val="19BBB7"/>
              </a:buClr>
              <a:defRPr baseline="0"/>
            </a:lvl3pPr>
            <a:lvl4pPr>
              <a:buClr>
                <a:srgbClr val="19BBB7"/>
              </a:buClr>
              <a:defRPr baseline="0"/>
            </a:lvl4pPr>
            <a:lvl5pPr>
              <a:buClr>
                <a:srgbClr val="19BBB7"/>
              </a:buCl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41" y="1353312"/>
            <a:ext cx="4169663" cy="369332"/>
          </a:xfrm>
        </p:spPr>
        <p:txBody>
          <a:bodyPr lIns="91440" anchor="t" anchorCtr="0">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Heading</a:t>
            </a:r>
          </a:p>
        </p:txBody>
      </p:sp>
      <p:sp>
        <p:nvSpPr>
          <p:cNvPr id="18" name="Text Placeholder 5"/>
          <p:cNvSpPr>
            <a:spLocks noGrp="1"/>
          </p:cNvSpPr>
          <p:nvPr>
            <p:ph type="body" sz="quarter" idx="14" hasCustomPrompt="1"/>
          </p:nvPr>
        </p:nvSpPr>
        <p:spPr>
          <a:xfrm>
            <a:off x="8570976" y="2103118"/>
            <a:ext cx="3072384" cy="353943"/>
          </a:xfrm>
        </p:spPr>
        <p:txBody>
          <a:bodyPr wrap="square" anchor="t" anchorCtr="0">
            <a:spAutoFit/>
          </a:bodyPr>
          <a:lstStyle>
            <a:lvl1pPr marL="0" indent="-182880" algn="l">
              <a:buFont typeface="Arial" pitchFamily="34" charset="0"/>
              <a:buNone/>
              <a:defRPr sz="20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Click to edit caption text</a:t>
            </a:r>
          </a:p>
        </p:txBody>
      </p:sp>
      <p:sp>
        <p:nvSpPr>
          <p:cNvPr id="4" name="Slide Number Placeholder 6"/>
          <p:cNvSpPr>
            <a:spLocks noGrp="1"/>
          </p:cNvSpPr>
          <p:nvPr>
            <p:ph type="sldNum" sz="quarter" idx="16"/>
          </p:nvPr>
        </p:nvSpPr>
        <p:spPr/>
        <p:txBody>
          <a:bodyPr/>
          <a:lstStyle/>
          <a:p>
            <a:fld id="{4976208B-6111-490B-8CEC-FFB249DB2100}" type="slidenum">
              <a:rPr lang="en-US" smtClean="0"/>
              <a:pPr/>
              <a:t>‹#›</a:t>
            </a:fld>
            <a:endParaRPr lang="en-US" dirty="0"/>
          </a:p>
        </p:txBody>
      </p:sp>
      <p:sp>
        <p:nvSpPr>
          <p:cNvPr id="9" name="TextBox 7"/>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Company Confidential – For Internal Use Only</a:t>
            </a:r>
            <a:b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b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3"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9885" y="274321"/>
            <a:ext cx="1219155" cy="63497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6641" y="6464809"/>
            <a:ext cx="745039" cy="253991"/>
          </a:xfrm>
          <a:prstGeom prst="rect">
            <a:avLst/>
          </a:prstGeom>
        </p:spPr>
      </p:pic>
    </p:spTree>
    <p:extLst>
      <p:ext uri="{BB962C8B-B14F-4D97-AF65-F5344CB8AC3E}">
        <p14:creationId xmlns:p14="http://schemas.microsoft.com/office/powerpoint/2010/main" val="407326431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SAS Viya Teal Section">
    <p:bg>
      <p:bgPr>
        <a:gradFill>
          <a:gsLst>
            <a:gs pos="0">
              <a:srgbClr val="19BBB7"/>
            </a:gs>
            <a:gs pos="100000">
              <a:srgbClr val="0072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671933"/>
            <a:ext cx="12192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248005"/>
            <a:ext cx="12192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1"/>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3D2"/>
                </a:solidFill>
                <a:effectLst/>
                <a:uLnTx/>
                <a:uFillTx/>
                <a:latin typeface="+mn-lt"/>
                <a:ea typeface="Calibri" charset="0"/>
                <a:cs typeface="Arial" panose="020B0604020202020204" pitchFamily="34" charset="0"/>
              </a:rPr>
              <a:t>Company Confidential – For Internal Use Only</a:t>
            </a:r>
            <a:br>
              <a:rPr kumimoji="0" lang="en-US" sz="500" b="0" i="0" u="none" strike="noStrike" kern="300" cap="none" spc="50" normalizeH="0" baseline="0" noProof="0">
                <a:ln>
                  <a:noFill/>
                </a:ln>
                <a:solidFill>
                  <a:srgbClr val="00C3D2"/>
                </a:solidFill>
                <a:effectLst/>
                <a:uLnTx/>
                <a:uFillTx/>
                <a:latin typeface="+mn-lt"/>
                <a:ea typeface="Calibri" charset="0"/>
                <a:cs typeface="Arial" panose="020B0604020202020204" pitchFamily="34" charset="0"/>
              </a:rPr>
            </a:br>
            <a:r>
              <a:rPr kumimoji="0" lang="en-US" sz="500" b="0" i="0" u="none" strike="noStrike" kern="300" cap="none" spc="50" normalizeH="0" baseline="0" noProof="0">
                <a:ln>
                  <a:noFill/>
                </a:ln>
                <a:solidFill>
                  <a:srgbClr val="00C3D2"/>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noProof="0" dirty="0">
                <a:ln>
                  <a:noFill/>
                </a:ln>
                <a:solidFill>
                  <a:srgbClr val="00C3D2"/>
                </a:solidFill>
                <a:effectLst/>
                <a:uLnTx/>
                <a:uFillTx/>
                <a:latin typeface="+mn-lt"/>
                <a:ea typeface="Calibri" charset="0"/>
                <a:cs typeface="Arial" panose="020B0604020202020204" pitchFamily="34" charset="0"/>
              </a:rPr>
              <a:t>.</a:t>
            </a:r>
          </a:p>
        </p:txBody>
      </p:sp>
      <p:pic>
        <p:nvPicPr>
          <p:cNvPr id="3"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43" y="437935"/>
            <a:ext cx="2285916" cy="393686"/>
          </a:xfrm>
          <a:prstGeom prst="rect">
            <a:avLst/>
          </a:prstGeom>
        </p:spPr>
      </p:pic>
      <p:pic>
        <p:nvPicPr>
          <p:cNvPr id="8"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6641" y="6464809"/>
            <a:ext cx="745039" cy="253991"/>
          </a:xfrm>
          <a:prstGeom prst="rect">
            <a:avLst/>
          </a:prstGeom>
        </p:spPr>
      </p:pic>
    </p:spTree>
    <p:extLst>
      <p:ext uri="{BB962C8B-B14F-4D97-AF65-F5344CB8AC3E}">
        <p14:creationId xmlns:p14="http://schemas.microsoft.com/office/powerpoint/2010/main" val="21707975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AS Viya 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85933799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536192" y="2429445"/>
            <a:ext cx="8814816" cy="748988"/>
          </a:xfrm>
        </p:spPr>
        <p:txBody>
          <a:bodyPr anchor="b" anchorCtr="0">
            <a:spAutoFit/>
          </a:bodyPr>
          <a:lstStyle>
            <a:lvl1pPr algn="l">
              <a:defRPr sz="4267"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536192" y="3178433"/>
            <a:ext cx="8814816" cy="441211"/>
          </a:xfr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dirty="0"/>
              <a:t>Click to edit subtitle</a:t>
            </a:r>
          </a:p>
        </p:txBody>
      </p:sp>
      <p:sp>
        <p:nvSpPr>
          <p:cNvPr id="10" name="TextBox 3"/>
          <p:cNvSpPr txBox="1">
            <a:spLocks noChangeAspect="1"/>
          </p:cNvSpPr>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1920788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3"/>
            <a:ext cx="4169664" cy="461665"/>
          </a:xfrm>
        </p:spPr>
        <p:txBody>
          <a:bodyPr lIns="91440" rIns="91440" anchor="t" anchorCtr="0">
            <a:spAutoFit/>
          </a:bodyPr>
          <a:lstStyle>
            <a:lvl1pPr algn="ctr" defTabSz="243834">
              <a:spcBef>
                <a:spcPts val="0"/>
              </a:spcBef>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79"/>
            <a:ext cx="8022336" cy="6009521"/>
          </a:xfrm>
        </p:spPr>
        <p:txBody>
          <a:bodyPr vert="horz" wrap="square" lIns="274320" tIns="45720" rIns="457200" bIns="91440" rtlCol="0" anchor="t" anchorCtr="0">
            <a:norm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28926"/>
            <a:ext cx="3072384" cy="820737"/>
          </a:xfrm>
        </p:spPr>
        <p:txBody>
          <a:bodyPr wrap="square" anchor="t" anchorCtr="0">
            <a:spAutoFit/>
          </a:bodyPr>
          <a:lstStyle>
            <a:lvl1pPr marL="0" indent="-243834" algn="l">
              <a:buFont typeface="Arial" pitchFamily="34" charset="0"/>
              <a:buNone/>
              <a:defRPr sz="2667"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373003772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dirty="0"/>
              <a:t>Click to Edit Title</a:t>
            </a:r>
          </a:p>
        </p:txBody>
      </p:sp>
      <p:sp>
        <p:nvSpPr>
          <p:cNvPr id="4" name="Content Placeholder 3"/>
          <p:cNvSpPr>
            <a:spLocks noGrp="1"/>
          </p:cNvSpPr>
          <p:nvPr>
            <p:ph sz="quarter" idx="11" hasCustomPrompt="1"/>
          </p:nvPr>
        </p:nvSpPr>
        <p:spPr>
          <a:xfrm>
            <a:off x="835152" y="1013792"/>
            <a:ext cx="10521696" cy="5198626"/>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CCF2113D-C64E-4D0E-8B0B-456532406F16}" type="slidenum">
              <a:rPr lang="en-US" smtClean="0"/>
              <a:t>‹#›</a:t>
            </a:fld>
            <a:endParaRPr lang="en-US"/>
          </a:p>
        </p:txBody>
      </p:sp>
    </p:spTree>
    <p:extLst>
      <p:ext uri="{BB962C8B-B14F-4D97-AF65-F5344CB8AC3E}">
        <p14:creationId xmlns:p14="http://schemas.microsoft.com/office/powerpoint/2010/main" val="138812956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344226167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59542677-A930-4EB5-9275-1BCD110F1585}" type="slidenum">
              <a:rPr lang="en-US" smtClean="0"/>
              <a:t>‹#›</a:t>
            </a:fld>
            <a:endParaRPr lang="en-US"/>
          </a:p>
        </p:txBody>
      </p:sp>
    </p:spTree>
    <p:extLst>
      <p:ext uri="{BB962C8B-B14F-4D97-AF65-F5344CB8AC3E}">
        <p14:creationId xmlns:p14="http://schemas.microsoft.com/office/powerpoint/2010/main" val="37777619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defRPr sz="2667" baseline="0">
                <a:solidFill>
                  <a:schemeClr val="tx2"/>
                </a:solidFill>
                <a:latin typeface="+mn-lt"/>
              </a:defRPr>
            </a:lvl1pPr>
            <a:lvl2pPr>
              <a:defRPr sz="2400" baseline="0">
                <a:latin typeface="+mn-lt"/>
              </a:defRPr>
            </a:lvl2pPr>
            <a:lvl3pPr>
              <a:defRPr sz="1867" baseline="0">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a:defRPr sz="2667"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40236778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70" indent="-243834">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34" indent="-243834" defTabSz="487668">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68" indent="-243834" defTabSz="487668">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502" defTabSz="487668">
              <a:lnSpc>
                <a:spcPct val="85000"/>
              </a:lnSpc>
              <a:spcBef>
                <a:spcPts val="1067"/>
              </a:spcBef>
              <a:buClr>
                <a:schemeClr val="bg1"/>
              </a:buClr>
              <a:defRPr lang="en-US" sz="1867" dirty="0" smtClean="0">
                <a:solidFill>
                  <a:schemeClr val="bg1"/>
                </a:solidFill>
                <a:latin typeface="+mn-lt"/>
              </a:defRPr>
            </a:lvl4pPr>
            <a:lvl5pPr marL="975336" indent="-243834" defTabSz="487668">
              <a:buClr>
                <a:schemeClr val="bg1"/>
              </a:buClr>
              <a:defRPr lang="en-US" sz="1600" dirty="0">
                <a:solidFill>
                  <a:schemeClr val="bg1"/>
                </a:solidFill>
                <a:latin typeface="+mj-lt"/>
              </a:defRPr>
            </a:lvl5pPr>
            <a:lvl6pPr marL="1219170" indent="-243834" defTabSz="487668">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31890182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3"/>
            <a:ext cx="4169664" cy="461665"/>
          </a:xfrm>
        </p:spPr>
        <p:txBody>
          <a:bodyPr lIns="91440" rIns="91440" anchor="t" anchorCtr="0">
            <a:spAutoFit/>
          </a:bodyPr>
          <a:lstStyle>
            <a:lvl1pPr algn="ctr" defTabSz="243834">
              <a:spcBef>
                <a:spcPts val="0"/>
              </a:spcBef>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79"/>
            <a:ext cx="8022336" cy="6009521"/>
          </a:xfrm>
        </p:spPr>
        <p:txBody>
          <a:bodyPr vert="horz" wrap="square" lIns="274320" tIns="45720" rIns="457200" bIns="91440" rtlCol="0" anchor="t" anchorCtr="0">
            <a:norm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28926"/>
            <a:ext cx="3072384" cy="820737"/>
          </a:xfrm>
        </p:spPr>
        <p:txBody>
          <a:bodyPr wrap="square" anchor="t" anchorCtr="0">
            <a:spAutoFit/>
          </a:bodyPr>
          <a:lstStyle>
            <a:lvl1pPr marL="0" indent="-243834" algn="l">
              <a:buFont typeface="Arial" pitchFamily="34" charset="0"/>
              <a:buNone/>
              <a:defRPr sz="2667"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30795751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56033"/>
            <a:ext cx="8022336" cy="574516"/>
          </a:xfrm>
        </p:spPr>
        <p:txBody>
          <a:bodyPr lIns="182880" rIns="182880" anchor="b" anchorCtr="0">
            <a:noAutofit/>
          </a:bodyPr>
          <a:lstStyle>
            <a:lvl1pPr algn="ctr">
              <a:defRPr sz="2933" baseline="0">
                <a:solidFill>
                  <a:schemeClr val="tx2"/>
                </a:solidFill>
              </a:defRPr>
            </a:lvl1pPr>
          </a:lstStyle>
          <a:p>
            <a:r>
              <a:rPr lang="en-US" dirty="0"/>
              <a:t>Click to Edit Title</a:t>
            </a:r>
          </a:p>
        </p:txBody>
      </p:sp>
      <p:sp>
        <p:nvSpPr>
          <p:cNvPr id="21" name="Text Placeholder 2"/>
          <p:cNvSpPr>
            <a:spLocks noGrp="1"/>
          </p:cNvSpPr>
          <p:nvPr>
            <p:ph type="body" sz="quarter" idx="11" hasCustomPrompt="1"/>
          </p:nvPr>
        </p:nvSpPr>
        <p:spPr>
          <a:xfrm>
            <a:off x="0"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227116"/>
            <a:ext cx="8022336" cy="5620871"/>
          </a:xfrm>
        </p:spPr>
        <p:txBody>
          <a:bodyPr wrap="square" lIns="365760" rIns="274320" bIns="91440" anchor="t" anchorCtr="0">
            <a:normAutofit/>
          </a:bodyPr>
          <a:lstStyle>
            <a:lvl1pPr>
              <a:defRPr sz="2667" baseline="0">
                <a:solidFill>
                  <a:schemeClr val="tx2"/>
                </a:solidFill>
              </a:defRPr>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37" y="304800"/>
            <a:ext cx="4169663" cy="461665"/>
          </a:xfrm>
        </p:spPr>
        <p:txBody>
          <a:bodyPr lIns="91440" anchor="t" anchorCtr="0">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Heading</a:t>
            </a:r>
          </a:p>
        </p:txBody>
      </p:sp>
      <p:sp>
        <p:nvSpPr>
          <p:cNvPr id="18" name="Text Placeholder 5"/>
          <p:cNvSpPr>
            <a:spLocks noGrp="1"/>
          </p:cNvSpPr>
          <p:nvPr>
            <p:ph type="body" sz="quarter" idx="14" hasCustomPrompt="1"/>
          </p:nvPr>
        </p:nvSpPr>
        <p:spPr>
          <a:xfrm>
            <a:off x="8570976" y="1329637"/>
            <a:ext cx="3072384" cy="790088"/>
          </a:xfrm>
        </p:spPr>
        <p:txBody>
          <a:bodyPr wrap="square" anchor="t" anchorCtr="0">
            <a:spAutoFit/>
          </a:bodyPr>
          <a:lstStyle>
            <a:lvl1pPr marL="0" indent="-243834" algn="l">
              <a:buFont typeface="Arial" pitchFamily="34" charset="0"/>
              <a:buNone/>
              <a:defRPr sz="2667"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Click to edit caption text</a:t>
            </a:r>
          </a:p>
        </p:txBody>
      </p:sp>
      <p:sp>
        <p:nvSpPr>
          <p:cNvPr id="6" name="Slide Number Placeholder 6"/>
          <p:cNvSpPr>
            <a:spLocks noGrp="1"/>
          </p:cNvSpPr>
          <p:nvPr>
            <p:ph type="sldNum" sz="quarter" idx="17"/>
          </p:nvPr>
        </p:nvSpPr>
        <p:spPr/>
        <p:txBody>
          <a:bodyPr/>
          <a:lstStyle/>
          <a:p>
            <a:fld id="{567A7CC6-B723-4251-B7C6-82448CC6E8AA}" type="slidenum">
              <a:rPr lang="en-US" smtClean="0"/>
              <a:t>‹#›</a:t>
            </a:fld>
            <a:endParaRPr lang="en-US"/>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39720420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atin typeface="+mj-lt"/>
              </a:defRPr>
            </a:lvl1pPr>
          </a:lstStyle>
          <a:p>
            <a:r>
              <a:rPr lang="en-US" dirty="0"/>
              <a:t>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858020"/>
            <a:ext cx="8680360" cy="5303520"/>
          </a:xfrm>
        </p:spPr>
        <p:txBody>
          <a:bodyPr wrap="square" lIns="365760" rIns="274320" anchor="t">
            <a:normAutofit/>
          </a:bodyPr>
          <a:lstStyle>
            <a:lvl1pPr>
              <a:defRPr sz="2667" baseline="0">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8803837" y="1035051"/>
            <a:ext cx="3264000" cy="2492307"/>
          </a:xfrm>
        </p:spPr>
        <p:txBody>
          <a:bodyPr wrap="square" anchor="t">
            <a:spAutoFit/>
          </a:bodyPr>
          <a:lstStyle>
            <a:lvl1pPr marL="0" indent="-243834">
              <a:lnSpc>
                <a:spcPct val="85000"/>
              </a:lnSpc>
              <a:buFont typeface="Arial" pitchFamily="34" charset="0"/>
              <a:buNone/>
              <a:defRPr sz="2133"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8797857" y="4911221"/>
            <a:ext cx="3267456" cy="336567"/>
          </a:xfrm>
        </p:spPr>
        <p:txBody>
          <a:bodyPr anchor="b" anchorCtr="0">
            <a:spAutoFit/>
          </a:bodyPr>
          <a:lstStyle>
            <a:lvl1pPr marL="0" indent="0" algn="l">
              <a:lnSpc>
                <a:spcPct val="85000"/>
              </a:lnSpc>
              <a:buNone/>
              <a:defRPr sz="1867"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8797857" y="5255806"/>
            <a:ext cx="3267456" cy="301621"/>
          </a:xfrm>
        </p:spPr>
        <p:txBody>
          <a:bodyPr wrap="square" anchor="t">
            <a:spAutoFit/>
          </a:bodyPr>
          <a:lstStyle>
            <a:lvl1pPr marL="243834" indent="0" algn="l">
              <a:lnSpc>
                <a:spcPct val="85000"/>
              </a:lnSpc>
              <a:buNone/>
              <a:defRPr sz="1600">
                <a:solidFill>
                  <a:schemeClr val="bg1">
                    <a:lumMod val="85000"/>
                  </a:schemeClr>
                </a:solidFill>
                <a:effectLst/>
              </a:defRPr>
            </a:lvl1pPr>
          </a:lstStyle>
          <a:p>
            <a:pPr lvl="0"/>
            <a:r>
              <a:rPr lang="en-US" dirty="0"/>
              <a:t>Spokesperson’s Job Title</a:t>
            </a:r>
          </a:p>
        </p:txBody>
      </p:sp>
      <p:sp>
        <p:nvSpPr>
          <p:cNvPr id="11" name="Text Placeholder 7"/>
          <p:cNvSpPr>
            <a:spLocks noGrp="1"/>
          </p:cNvSpPr>
          <p:nvPr>
            <p:ph type="body" sz="half" idx="13" hasCustomPrompt="1"/>
          </p:nvPr>
        </p:nvSpPr>
        <p:spPr>
          <a:xfrm flipH="1">
            <a:off x="-3" y="6161314"/>
            <a:ext cx="8680360" cy="369332"/>
          </a:xfrm>
        </p:spPr>
        <p:txBody>
          <a:bodyPr wrap="square" lIns="182880" rIns="182880" anchor="b">
            <a:noAutofit/>
          </a:bodyPr>
          <a:lstStyle>
            <a:lvl1pPr marL="0" indent="0" algn="ctr">
              <a:lnSpc>
                <a:spcPct val="100000"/>
              </a:lnSpc>
              <a:buFont typeface="Arial" pitchFamily="34" charset="0"/>
              <a:buNone/>
              <a:defRPr sz="1600" b="0" cap="none" baseline="0">
                <a:solidFill>
                  <a:schemeClr val="accent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Customer Validation Slide – For One-to-One Use Only - NO EXTERNAL DISTRIBUTION</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567A7CC6-B723-4251-B7C6-82448CC6E8AA}" type="slidenum">
              <a:rPr lang="en-US" smtClean="0"/>
              <a:t>‹#›</a:t>
            </a:fld>
            <a:endParaRPr lang="en-US"/>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1296793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0"/>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41872534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9EC62C"/>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4110300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56033"/>
            <a:ext cx="8022336" cy="574516"/>
          </a:xfrm>
        </p:spPr>
        <p:txBody>
          <a:bodyPr lIns="182880" rIns="182880" anchor="b" anchorCtr="0">
            <a:noAutofit/>
          </a:bodyPr>
          <a:lstStyle>
            <a:lvl1pPr algn="ctr">
              <a:defRPr sz="2933" baseline="0">
                <a:solidFill>
                  <a:schemeClr val="tx2"/>
                </a:solidFill>
              </a:defRPr>
            </a:lvl1pPr>
          </a:lstStyle>
          <a:p>
            <a:r>
              <a:rPr lang="en-US" dirty="0"/>
              <a:t>Click to Edit Title</a:t>
            </a:r>
          </a:p>
        </p:txBody>
      </p:sp>
      <p:sp>
        <p:nvSpPr>
          <p:cNvPr id="21" name="Text Placeholder 2"/>
          <p:cNvSpPr>
            <a:spLocks noGrp="1"/>
          </p:cNvSpPr>
          <p:nvPr>
            <p:ph type="body" sz="quarter" idx="11" hasCustomPrompt="1"/>
          </p:nvPr>
        </p:nvSpPr>
        <p:spPr>
          <a:xfrm>
            <a:off x="0"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227116"/>
            <a:ext cx="8022336" cy="5620871"/>
          </a:xfrm>
        </p:spPr>
        <p:txBody>
          <a:bodyPr wrap="square" lIns="365760" rIns="274320" bIns="91440" anchor="t" anchorCtr="0">
            <a:normAutofit/>
          </a:bodyPr>
          <a:lstStyle>
            <a:lvl1pPr>
              <a:defRPr sz="2667" baseline="0">
                <a:solidFill>
                  <a:schemeClr val="tx2"/>
                </a:solidFill>
              </a:defRPr>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37" y="304800"/>
            <a:ext cx="4169663" cy="461665"/>
          </a:xfrm>
        </p:spPr>
        <p:txBody>
          <a:bodyPr lIns="91440" anchor="t" anchorCtr="0">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Heading</a:t>
            </a:r>
          </a:p>
        </p:txBody>
      </p:sp>
      <p:sp>
        <p:nvSpPr>
          <p:cNvPr id="18" name="Text Placeholder 5"/>
          <p:cNvSpPr>
            <a:spLocks noGrp="1"/>
          </p:cNvSpPr>
          <p:nvPr>
            <p:ph type="body" sz="quarter" idx="14" hasCustomPrompt="1"/>
          </p:nvPr>
        </p:nvSpPr>
        <p:spPr>
          <a:xfrm>
            <a:off x="8570976" y="1329637"/>
            <a:ext cx="3072384" cy="790088"/>
          </a:xfrm>
        </p:spPr>
        <p:txBody>
          <a:bodyPr wrap="square" anchor="t" anchorCtr="0">
            <a:spAutoFit/>
          </a:bodyPr>
          <a:lstStyle>
            <a:lvl1pPr marL="0" indent="-243834" algn="l">
              <a:buFont typeface="Arial" pitchFamily="34" charset="0"/>
              <a:buNone/>
              <a:defRPr sz="2667"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Click to edit caption text</a:t>
            </a:r>
          </a:p>
        </p:txBody>
      </p:sp>
      <p:sp>
        <p:nvSpPr>
          <p:cNvPr id="6" name="Slide Number Placeholder 6"/>
          <p:cNvSpPr>
            <a:spLocks noGrp="1"/>
          </p:cNvSpPr>
          <p:nvPr>
            <p:ph type="sldNum" sz="quarter" idx="17"/>
          </p:nvPr>
        </p:nvSpPr>
        <p:spPr/>
        <p:txBody>
          <a:bodyPr/>
          <a:lstStyle/>
          <a:p>
            <a:fld id="{567A7CC6-B723-4251-B7C6-82448CC6E8AA}" type="slidenum">
              <a:rPr lang="en-US" smtClean="0"/>
              <a:t>‹#›</a:t>
            </a:fld>
            <a:endParaRPr lang="en-US"/>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319794879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0CCA5"/>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6937591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53C6FF"/>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41725507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727DCC"/>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52653340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842593"/>
            <a:ext cx="12192000" cy="748988"/>
          </a:xfrm>
        </p:spPr>
        <p:txBody>
          <a:bodyPr anchor="ctr" anchorCtr="0">
            <a:spAutoFit/>
          </a:bodyPr>
          <a:lstStyle>
            <a:lvl1pPr algn="ctr">
              <a:defRPr sz="4267" baseline="0">
                <a:solidFill>
                  <a:schemeClr val="bg1"/>
                </a:solidFill>
                <a:latin typeface="+mj-lt"/>
              </a:defRPr>
            </a:lvl1pPr>
          </a:lstStyle>
          <a:p>
            <a:r>
              <a:rPr lang="en-US" dirty="0"/>
              <a:t>Click to Edit Title</a:t>
            </a:r>
          </a:p>
        </p:txBody>
      </p:sp>
      <p:sp>
        <p:nvSpPr>
          <p:cNvPr id="3" name="TextBox 2">
            <a:hlinkClick r:id="rId3"/>
          </p:cNvPr>
          <p:cNvSpPr txBox="1"/>
          <p:nvPr/>
        </p:nvSpPr>
        <p:spPr>
          <a:xfrm>
            <a:off x="-6098" y="5289281"/>
            <a:ext cx="12192004" cy="461665"/>
          </a:xfrm>
          <a:prstGeom prst="rect">
            <a:avLst/>
          </a:prstGeom>
          <a:noFill/>
        </p:spPr>
        <p:txBody>
          <a:bodyPr wrap="square" rtlCol="0" anchor="b" anchorCtr="0">
            <a:spAutoFit/>
          </a:bodyPr>
          <a:lstStyle/>
          <a:p>
            <a:pPr algn="ctr" defTabSz="243834"/>
            <a:r>
              <a:rPr lang="en-US" sz="2400" baseline="0" dirty="0">
                <a:solidFill>
                  <a:schemeClr val="bg1"/>
                </a:solidFill>
              </a:rPr>
              <a:t>sas.com</a:t>
            </a:r>
          </a:p>
        </p:txBody>
      </p:sp>
      <p:sp>
        <p:nvSpPr>
          <p:cNvPr id="6" name="TextBox 3"/>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149226333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33685531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9"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30181949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567A7CC6-B723-4251-B7C6-82448CC6E8AA}" type="slidenum">
              <a:rPr lang="en-US" smtClean="0"/>
              <a:t>‹#›</a:t>
            </a:fld>
            <a:endParaRPr lang="en-US"/>
          </a:p>
        </p:txBody>
      </p:sp>
      <p:sp>
        <p:nvSpPr>
          <p:cNvPr id="3" name="TextBox 2"/>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chemeClr val="tx1">
                    <a:lumMod val="75000"/>
                    <a:lumOff val="25000"/>
                  </a:schemeClr>
                </a:solidFill>
                <a:effectLst/>
                <a:uLnTx/>
                <a:uFillTx/>
                <a:latin typeface="+mn-lt"/>
                <a:ea typeface="Calibri" charset="0"/>
                <a:cs typeface="Arial" panose="020B0604020202020204" pitchFamily="34" charset="0"/>
              </a:rPr>
              <a:t>.</a:t>
            </a:r>
          </a:p>
        </p:txBody>
      </p:sp>
      <p:pic>
        <p:nvPicPr>
          <p:cNvPr id="7" name="Picture 6"/>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11229473" y="6362943"/>
            <a:ext cx="709916" cy="295324"/>
          </a:xfrm>
          <a:prstGeom prst="rect">
            <a:avLst/>
          </a:prstGeom>
        </p:spPr>
      </p:pic>
    </p:spTree>
    <p:extLst>
      <p:ext uri="{BB962C8B-B14F-4D97-AF65-F5344CB8AC3E}">
        <p14:creationId xmlns:p14="http://schemas.microsoft.com/office/powerpoint/2010/main" val="352482812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536192" y="2429445"/>
            <a:ext cx="8814816" cy="748988"/>
          </a:xfrm>
        </p:spPr>
        <p:txBody>
          <a:bodyPr anchor="b" anchorCtr="0">
            <a:spAutoFit/>
          </a:bodyPr>
          <a:lstStyle>
            <a:lvl1pPr algn="l">
              <a:defRPr sz="4267"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536192" y="3178433"/>
            <a:ext cx="8814816" cy="441211"/>
          </a:xfr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dirty="0"/>
              <a:t>Click to edit subtitle</a:t>
            </a:r>
          </a:p>
        </p:txBody>
      </p:sp>
      <p:sp>
        <p:nvSpPr>
          <p:cNvPr id="10" name="TextBox 3"/>
          <p:cNvSpPr txBox="1">
            <a:spLocks noChangeAspect="1"/>
          </p:cNvSpPr>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Company Confidential – For Internal Use Only</a:t>
            </a:r>
            <a:endPar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endParaRP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110878661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CCF2113D-C64E-4D0E-8B0B-456532406F16}" type="slidenum">
              <a:rPr lang="en-US" smtClean="0"/>
              <a:t>‹#›</a:t>
            </a:fld>
            <a:endParaRPr lang="en-US"/>
          </a:p>
        </p:txBody>
      </p:sp>
    </p:spTree>
    <p:extLst>
      <p:ext uri="{BB962C8B-B14F-4D97-AF65-F5344CB8AC3E}">
        <p14:creationId xmlns:p14="http://schemas.microsoft.com/office/powerpoint/2010/main" val="34614379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245313986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atin typeface="+mj-lt"/>
              </a:defRPr>
            </a:lvl1pPr>
          </a:lstStyle>
          <a:p>
            <a:r>
              <a:rPr lang="en-US" dirty="0"/>
              <a:t>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858020"/>
            <a:ext cx="8680360" cy="5303520"/>
          </a:xfrm>
        </p:spPr>
        <p:txBody>
          <a:bodyPr wrap="square" lIns="365760" rIns="274320" anchor="t">
            <a:normAutofit/>
          </a:bodyPr>
          <a:lstStyle>
            <a:lvl1pPr>
              <a:defRPr sz="2667" baseline="0">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8803837" y="1035051"/>
            <a:ext cx="3264000" cy="2492307"/>
          </a:xfrm>
        </p:spPr>
        <p:txBody>
          <a:bodyPr wrap="square" anchor="t">
            <a:spAutoFit/>
          </a:bodyPr>
          <a:lstStyle>
            <a:lvl1pPr marL="0" indent="-243834">
              <a:lnSpc>
                <a:spcPct val="85000"/>
              </a:lnSpc>
              <a:buFont typeface="Arial" pitchFamily="34" charset="0"/>
              <a:buNone/>
              <a:defRPr sz="2133"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8797857" y="4911221"/>
            <a:ext cx="3267456" cy="336567"/>
          </a:xfrm>
        </p:spPr>
        <p:txBody>
          <a:bodyPr anchor="b" anchorCtr="0">
            <a:spAutoFit/>
          </a:bodyPr>
          <a:lstStyle>
            <a:lvl1pPr marL="0" indent="0" algn="l">
              <a:lnSpc>
                <a:spcPct val="85000"/>
              </a:lnSpc>
              <a:buNone/>
              <a:defRPr sz="1867"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8797857" y="5255806"/>
            <a:ext cx="3267456" cy="301621"/>
          </a:xfrm>
        </p:spPr>
        <p:txBody>
          <a:bodyPr wrap="square" anchor="t">
            <a:spAutoFit/>
          </a:bodyPr>
          <a:lstStyle>
            <a:lvl1pPr marL="243834" indent="0" algn="l">
              <a:lnSpc>
                <a:spcPct val="85000"/>
              </a:lnSpc>
              <a:buNone/>
              <a:defRPr sz="1600">
                <a:solidFill>
                  <a:schemeClr val="bg1">
                    <a:lumMod val="85000"/>
                  </a:schemeClr>
                </a:solidFill>
                <a:effectLst/>
              </a:defRPr>
            </a:lvl1pPr>
          </a:lstStyle>
          <a:p>
            <a:pPr lvl="0"/>
            <a:r>
              <a:rPr lang="en-US" dirty="0"/>
              <a:t>Spokesperson’s Job Title</a:t>
            </a:r>
          </a:p>
        </p:txBody>
      </p:sp>
      <p:sp>
        <p:nvSpPr>
          <p:cNvPr id="11" name="Text Placeholder 7"/>
          <p:cNvSpPr>
            <a:spLocks noGrp="1"/>
          </p:cNvSpPr>
          <p:nvPr>
            <p:ph type="body" sz="half" idx="13" hasCustomPrompt="1"/>
          </p:nvPr>
        </p:nvSpPr>
        <p:spPr>
          <a:xfrm flipH="1">
            <a:off x="-3" y="6161314"/>
            <a:ext cx="8680360" cy="369332"/>
          </a:xfrm>
        </p:spPr>
        <p:txBody>
          <a:bodyPr wrap="square" lIns="182880" rIns="182880" anchor="b">
            <a:noAutofit/>
          </a:bodyPr>
          <a:lstStyle>
            <a:lvl1pPr marL="0" indent="0" algn="ctr">
              <a:lnSpc>
                <a:spcPct val="100000"/>
              </a:lnSpc>
              <a:buFont typeface="Arial" pitchFamily="34" charset="0"/>
              <a:buNone/>
              <a:defRPr sz="1600" b="0" cap="none" baseline="0">
                <a:solidFill>
                  <a:schemeClr val="accent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Customer Validation Slide – For One-to-One Use Only - NO EXTERNAL DISTRIBUTION</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567A7CC6-B723-4251-B7C6-82448CC6E8AA}" type="slidenum">
              <a:rPr lang="en-US" smtClean="0"/>
              <a:t>‹#›</a:t>
            </a:fld>
            <a:endParaRPr lang="en-US"/>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424951894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59542677-A930-4EB5-9275-1BCD110F1585}" type="slidenum">
              <a:rPr lang="en-US" smtClean="0"/>
              <a:t>‹#›</a:t>
            </a:fld>
            <a:endParaRPr lang="en-US"/>
          </a:p>
        </p:txBody>
      </p:sp>
    </p:spTree>
    <p:extLst>
      <p:ext uri="{BB962C8B-B14F-4D97-AF65-F5344CB8AC3E}">
        <p14:creationId xmlns:p14="http://schemas.microsoft.com/office/powerpoint/2010/main" val="154565148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defRPr sz="2667" baseline="0">
                <a:solidFill>
                  <a:schemeClr val="tx2"/>
                </a:solidFill>
                <a:latin typeface="+mn-lt"/>
              </a:defRPr>
            </a:lvl1pPr>
            <a:lvl2pPr>
              <a:defRPr sz="2400" baseline="0">
                <a:latin typeface="+mn-lt"/>
              </a:defRPr>
            </a:lvl2pPr>
            <a:lvl3pPr>
              <a:defRPr sz="1867" baseline="0">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a:defRPr sz="2667"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402379704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70" indent="-243834">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34" indent="-243834" defTabSz="487668">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68" indent="-243834" defTabSz="487668">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502" defTabSz="487668">
              <a:lnSpc>
                <a:spcPct val="85000"/>
              </a:lnSpc>
              <a:spcBef>
                <a:spcPts val="1067"/>
              </a:spcBef>
              <a:buClr>
                <a:schemeClr val="bg1"/>
              </a:buClr>
              <a:defRPr lang="en-US" sz="1867" dirty="0" smtClean="0">
                <a:solidFill>
                  <a:schemeClr val="bg1"/>
                </a:solidFill>
                <a:latin typeface="+mn-lt"/>
              </a:defRPr>
            </a:lvl4pPr>
            <a:lvl5pPr marL="975336" indent="-243834" defTabSz="487668">
              <a:buClr>
                <a:schemeClr val="bg1"/>
              </a:buClr>
              <a:defRPr lang="en-US" sz="1600" dirty="0">
                <a:solidFill>
                  <a:schemeClr val="bg1"/>
                </a:solidFill>
                <a:latin typeface="+mj-lt"/>
              </a:defRPr>
            </a:lvl5pPr>
            <a:lvl6pPr marL="1219170" indent="-243834" defTabSz="487668">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408562643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3"/>
            <a:ext cx="4169664" cy="461665"/>
          </a:xfrm>
        </p:spPr>
        <p:txBody>
          <a:bodyPr lIns="91440" rIns="91440" anchor="t" anchorCtr="0">
            <a:spAutoFit/>
          </a:bodyPr>
          <a:lstStyle>
            <a:lvl1pPr algn="ctr" defTabSz="243834">
              <a:spcBef>
                <a:spcPts val="0"/>
              </a:spcBef>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79"/>
            <a:ext cx="8022336" cy="6009521"/>
          </a:xfrm>
        </p:spPr>
        <p:txBody>
          <a:bodyPr vert="horz" wrap="square" lIns="274320" tIns="45720" rIns="457200" bIns="91440" rtlCol="0" anchor="t" anchorCtr="0">
            <a:normAutofit/>
          </a:bodyPr>
          <a:lstStyle>
            <a:lvl1pPr>
              <a:defRPr lang="en-US" dirty="0" smtClean="0"/>
            </a:lvl1pPr>
            <a:lvl2pPr>
              <a:defRPr lang="en-US" dirty="0" smtClean="0"/>
            </a:lvl2pPr>
            <a:lvl3pPr>
              <a:defRPr lang="en-US" dirty="0" smtClean="0"/>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28925"/>
            <a:ext cx="3072384" cy="790088"/>
          </a:xfrm>
        </p:spPr>
        <p:txBody>
          <a:bodyPr wrap="square" anchor="t" anchorCtr="0">
            <a:spAutoFit/>
          </a:bodyPr>
          <a:lstStyle>
            <a:lvl1pPr marL="0" indent="-243834" algn="l">
              <a:buFont typeface="Arial" pitchFamily="34" charset="0"/>
              <a:buNone/>
              <a:defRPr sz="2667" b="0" cap="none" baseline="0">
                <a:solidFill>
                  <a:schemeClr val="bg1"/>
                </a:solidFill>
                <a:effectLst/>
                <a:latin typeface="+mj-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567A7CC6-B723-4251-B7C6-82448CC6E8AA}" type="slidenum">
              <a:rPr lang="en-US" smtClean="0"/>
              <a:t>‹#›</a:t>
            </a:fld>
            <a:endParaRPr lang="en-US"/>
          </a:p>
        </p:txBody>
      </p:sp>
    </p:spTree>
    <p:extLst>
      <p:ext uri="{BB962C8B-B14F-4D97-AF65-F5344CB8AC3E}">
        <p14:creationId xmlns:p14="http://schemas.microsoft.com/office/powerpoint/2010/main" val="378781740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56033"/>
            <a:ext cx="8022336" cy="574516"/>
          </a:xfrm>
        </p:spPr>
        <p:txBody>
          <a:bodyPr lIns="182880" rIns="182880" anchor="b" anchorCtr="0">
            <a:noAutofit/>
          </a:bodyPr>
          <a:lstStyle>
            <a:lvl1pPr algn="ctr">
              <a:defRPr sz="2933" baseline="0">
                <a:solidFill>
                  <a:schemeClr val="tx2"/>
                </a:solidFill>
              </a:defRPr>
            </a:lvl1pPr>
          </a:lstStyle>
          <a:p>
            <a:r>
              <a:rPr lang="en-US" dirty="0"/>
              <a:t>Click to Edit Title</a:t>
            </a:r>
          </a:p>
        </p:txBody>
      </p:sp>
      <p:sp>
        <p:nvSpPr>
          <p:cNvPr id="21" name="Text Placeholder 2"/>
          <p:cNvSpPr>
            <a:spLocks noGrp="1"/>
          </p:cNvSpPr>
          <p:nvPr>
            <p:ph type="body" sz="quarter" idx="11" hasCustomPrompt="1"/>
          </p:nvPr>
        </p:nvSpPr>
        <p:spPr>
          <a:xfrm>
            <a:off x="0"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1227116"/>
            <a:ext cx="8022336" cy="5620871"/>
          </a:xfrm>
        </p:spPr>
        <p:txBody>
          <a:bodyPr wrap="square" lIns="365760" rIns="274320" bIns="91440" anchor="t" anchorCtr="0">
            <a:normAutofit/>
          </a:bodyPr>
          <a:lstStyle>
            <a:lvl1pPr>
              <a:defRPr sz="2667" baseline="0">
                <a:solidFill>
                  <a:schemeClr val="tx2"/>
                </a:solidFill>
              </a:defRPr>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8022337" y="304800"/>
            <a:ext cx="4169663" cy="461665"/>
          </a:xfrm>
        </p:spPr>
        <p:txBody>
          <a:bodyPr lIns="91440" anchor="t" anchorCtr="0">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Heading</a:t>
            </a:r>
          </a:p>
        </p:txBody>
      </p:sp>
      <p:sp>
        <p:nvSpPr>
          <p:cNvPr id="18" name="Text Placeholder 5"/>
          <p:cNvSpPr>
            <a:spLocks noGrp="1"/>
          </p:cNvSpPr>
          <p:nvPr>
            <p:ph type="body" sz="quarter" idx="14" hasCustomPrompt="1"/>
          </p:nvPr>
        </p:nvSpPr>
        <p:spPr>
          <a:xfrm>
            <a:off x="8570976" y="1329638"/>
            <a:ext cx="3072384" cy="820737"/>
          </a:xfrm>
        </p:spPr>
        <p:txBody>
          <a:bodyPr wrap="square" anchor="t" anchorCtr="0">
            <a:spAutoFit/>
          </a:bodyPr>
          <a:lstStyle>
            <a:lvl1pPr marL="0" indent="-243834" algn="l">
              <a:buFont typeface="Arial" pitchFamily="34" charset="0"/>
              <a:buNone/>
              <a:defRPr sz="2667" b="0" cap="none" baseline="0">
                <a:solidFill>
                  <a:schemeClr val="bg1"/>
                </a:solidFill>
                <a:latin typeface="+mj-lt"/>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Click to edit caption text</a:t>
            </a:r>
          </a:p>
        </p:txBody>
      </p:sp>
      <p:sp>
        <p:nvSpPr>
          <p:cNvPr id="6" name="Slide Number Placeholder 6"/>
          <p:cNvSpPr>
            <a:spLocks noGrp="1"/>
          </p:cNvSpPr>
          <p:nvPr>
            <p:ph type="sldNum" sz="quarter" idx="17"/>
          </p:nvPr>
        </p:nvSpPr>
        <p:spPr/>
        <p:txBody>
          <a:bodyPr/>
          <a:lstStyle/>
          <a:p>
            <a:fld id="{567A7CC6-B723-4251-B7C6-82448CC6E8AA}" type="slidenum">
              <a:rPr lang="en-US" smtClean="0"/>
              <a:t>‹#›</a:t>
            </a:fld>
            <a:endParaRPr lang="en-US"/>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7163684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vl1pPr>
          </a:lstStyle>
          <a:p>
            <a:r>
              <a:rPr lang="en-US" dirty="0"/>
              <a:t>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858020"/>
            <a:ext cx="8680360" cy="5303520"/>
          </a:xfrm>
        </p:spPr>
        <p:txBody>
          <a:bodyPr wrap="square" lIns="365760" rIns="274320" anchor="t">
            <a:normAutofit/>
          </a:bodyPr>
          <a:lstStyle>
            <a:lvl1pPr>
              <a:defRPr sz="2667" baseline="0">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8803837" y="1035051"/>
            <a:ext cx="3264000" cy="2492307"/>
          </a:xfrm>
        </p:spPr>
        <p:txBody>
          <a:bodyPr wrap="square" anchor="t">
            <a:spAutoFit/>
          </a:bodyPr>
          <a:lstStyle>
            <a:lvl1pPr marL="0" indent="-243834">
              <a:lnSpc>
                <a:spcPct val="85000"/>
              </a:lnSpc>
              <a:buFont typeface="Arial" pitchFamily="34" charset="0"/>
              <a:buNone/>
              <a:defRPr sz="2133" b="0" cap="none" baseline="0">
                <a:solidFill>
                  <a:schemeClr val="bg1"/>
                </a:solidFill>
                <a:latin typeface="+mn-lt"/>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8797857" y="4911221"/>
            <a:ext cx="3267456" cy="336567"/>
          </a:xfrm>
        </p:spPr>
        <p:txBody>
          <a:bodyPr anchor="b" anchorCtr="0">
            <a:spAutoFit/>
          </a:bodyPr>
          <a:lstStyle>
            <a:lvl1pPr marL="0" indent="0" algn="l">
              <a:lnSpc>
                <a:spcPct val="85000"/>
              </a:lnSpc>
              <a:buNone/>
              <a:defRPr sz="1867"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8797857" y="5255806"/>
            <a:ext cx="3267456" cy="301621"/>
          </a:xfrm>
        </p:spPr>
        <p:txBody>
          <a:bodyPr wrap="square" anchor="t">
            <a:spAutoFit/>
          </a:bodyPr>
          <a:lstStyle>
            <a:lvl1pPr marL="243834" indent="0" algn="l">
              <a:lnSpc>
                <a:spcPct val="85000"/>
              </a:lnSpc>
              <a:buNone/>
              <a:defRPr sz="1600">
                <a:solidFill>
                  <a:schemeClr val="bg1">
                    <a:lumMod val="85000"/>
                  </a:schemeClr>
                </a:solidFill>
                <a:effectLst/>
              </a:defRPr>
            </a:lvl1pPr>
          </a:lstStyle>
          <a:p>
            <a:pPr lvl="0"/>
            <a:r>
              <a:rPr lang="en-US" dirty="0"/>
              <a:t>Spokesperson’s Job Title</a:t>
            </a:r>
          </a:p>
        </p:txBody>
      </p:sp>
      <p:sp>
        <p:nvSpPr>
          <p:cNvPr id="11" name="Text Placeholder 7"/>
          <p:cNvSpPr>
            <a:spLocks noGrp="1"/>
          </p:cNvSpPr>
          <p:nvPr>
            <p:ph type="body" sz="half" idx="13" hasCustomPrompt="1"/>
          </p:nvPr>
        </p:nvSpPr>
        <p:spPr>
          <a:xfrm flipH="1">
            <a:off x="-3" y="6161314"/>
            <a:ext cx="8680360" cy="369332"/>
          </a:xfrm>
        </p:spPr>
        <p:txBody>
          <a:bodyPr wrap="square" lIns="182880" rIns="182880" anchor="b">
            <a:noAutofit/>
          </a:bodyPr>
          <a:lstStyle>
            <a:lvl1pPr marL="0" indent="0" algn="ctr">
              <a:lnSpc>
                <a:spcPct val="100000"/>
              </a:lnSpc>
              <a:buFont typeface="Arial" pitchFamily="34" charset="0"/>
              <a:buNone/>
              <a:defRPr sz="1600" b="0" cap="none" baseline="0">
                <a:solidFill>
                  <a:schemeClr val="accent1"/>
                </a:solidFill>
                <a:effectLst/>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Customer Validation Slide – For One-to-One Use Only - NO EXTERNAL DISTRIBUTION</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567A7CC6-B723-4251-B7C6-82448CC6E8AA}" type="slidenum">
              <a:rPr lang="en-US" smtClean="0"/>
              <a:t>‹#›</a:t>
            </a:fld>
            <a:endParaRPr lang="en-US"/>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59609835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0"/>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b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8649C"/>
                </a:solidFill>
                <a:effectLst/>
                <a:uLnTx/>
                <a:uFillTx/>
                <a:latin typeface="+mn-lt"/>
                <a:ea typeface="Calibri" charset="0"/>
                <a:cs typeface="Arial" panose="020B0604020202020204" pitchFamily="34" charset="0"/>
              </a:rPr>
              <a: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34352810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9EC62C"/>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noProof="0">
                <a:ln>
                  <a:noFill/>
                </a:ln>
                <a:solidFill>
                  <a:srgbClr val="9EC62C"/>
                </a:solidFill>
                <a:effectLst/>
                <a:uLnTx/>
                <a:uFillTx/>
                <a:latin typeface="+mn-lt"/>
                <a:ea typeface="Calibri" charset="0"/>
                <a:cs typeface="Arial" panose="020B0604020202020204" pitchFamily="34" charset="0"/>
              </a:rPr>
            </a:br>
            <a:r>
              <a:rPr kumimoji="0" lang="en-US" sz="667" b="0" i="0" u="none" strike="noStrike" kern="300" cap="none" spc="67"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9EC62C"/>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7971019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0CCA5"/>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noProof="0">
                <a:ln>
                  <a:noFill/>
                </a:ln>
                <a:solidFill>
                  <a:srgbClr val="00CCA5"/>
                </a:solidFill>
                <a:effectLst/>
                <a:uLnTx/>
                <a:uFillTx/>
                <a:latin typeface="+mn-lt"/>
                <a:ea typeface="Calibri" charset="0"/>
                <a:cs typeface="Arial" panose="020B0604020202020204" pitchFamily="34" charset="0"/>
              </a:rPr>
            </a:br>
            <a:r>
              <a:rPr kumimoji="0" lang="en-US" sz="667" b="0" i="0" u="none" strike="noStrike" kern="300" cap="none" spc="67"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00CCA5"/>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24571531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3178433"/>
            <a:ext cx="12192000" cy="441211"/>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567A7CC6-B723-4251-B7C6-82448CC6E8AA}" type="slidenum">
              <a:rPr lang="en-US" smtClean="0"/>
              <a:t>‹#›</a:t>
            </a:fld>
            <a:endParaRPr lang="en-US"/>
          </a:p>
        </p:txBody>
      </p:sp>
      <p:sp>
        <p:nvSpPr>
          <p:cNvPr id="10" name="TextBox 4"/>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53C6FF"/>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noProof="0">
                <a:ln>
                  <a:noFill/>
                </a:ln>
                <a:solidFill>
                  <a:srgbClr val="53C6FF"/>
                </a:solidFill>
                <a:effectLst/>
                <a:uLnTx/>
                <a:uFillTx/>
                <a:latin typeface="+mn-lt"/>
                <a:ea typeface="Calibri" charset="0"/>
                <a:cs typeface="Arial" panose="020B0604020202020204" pitchFamily="34" charset="0"/>
              </a:rPr>
            </a:br>
            <a:r>
              <a:rPr kumimoji="0" lang="en-US" sz="667" b="0" i="0" u="none" strike="noStrike" kern="300" cap="none" spc="67"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rgbClr val="53C6FF"/>
                </a:solidFill>
                <a:effectLst/>
                <a:uLnTx/>
                <a:uFillTx/>
                <a:latin typeface="+mn-lt"/>
                <a:ea typeface="Calibri" charset="0"/>
                <a:cs typeface="Arial" panose="020B0604020202020204" pitchFamily="34" charset="0"/>
              </a:rPr>
              <a:t>.</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0221364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image" Target="../media/image1.png"/><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theme" Target="../theme/theme1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heme" Target="../theme/theme1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theme" Target="../theme/theme13.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2" Type="http://schemas.openxmlformats.org/officeDocument/2006/relationships/slideLayout" Target="../slideLayouts/slideLayout213.xml"/><Relationship Id="rId16" Type="http://schemas.openxmlformats.org/officeDocument/2006/relationships/theme" Target="../theme/theme14.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theme" Target="../theme/theme1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2.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8.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image" Target="../media/image15.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3.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1.png"/><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theme" Target="../theme/theme4.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image" Target="../media/image1.png"/><Relationship Id="rId5" Type="http://schemas.openxmlformats.org/officeDocument/2006/relationships/slideLayout" Target="../slideLayouts/slideLayout65.xml"/><Relationship Id="rId10" Type="http://schemas.openxmlformats.org/officeDocument/2006/relationships/image" Target="../media/image12.png"/><Relationship Id="rId4" Type="http://schemas.openxmlformats.org/officeDocument/2006/relationships/slideLayout" Target="../slideLayouts/slideLayout64.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image" Target="../media/image1.png"/><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theme" Target="../theme/theme6.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image" Target="../media/image1.png"/><Relationship Id="rId5" Type="http://schemas.openxmlformats.org/officeDocument/2006/relationships/slideLayout" Target="../slideLayouts/slideLayout109.xml"/><Relationship Id="rId10" Type="http://schemas.openxmlformats.org/officeDocument/2006/relationships/image" Target="../media/image12.png"/><Relationship Id="rId4" Type="http://schemas.openxmlformats.org/officeDocument/2006/relationships/slideLayout" Target="../slideLayouts/slideLayout108.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image" Target="../media/image1.png"/><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theme" Target="../theme/theme9.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370617"/>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567A7CC6-B723-4251-B7C6-82448CC6E8AA}" type="slidenum">
              <a:rPr lang="en-US" smtClean="0"/>
              <a:t>‹#›</a:t>
            </a:fld>
            <a:endParaRPr lang="en-US"/>
          </a:p>
        </p:txBody>
      </p:sp>
      <p:sp>
        <p:nvSpPr>
          <p:cNvPr id="8"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51"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7" name="Picture 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1215622" y="6332183"/>
            <a:ext cx="745039" cy="338655"/>
          </a:xfrm>
          <a:prstGeom prst="rect">
            <a:avLst/>
          </a:prstGeom>
        </p:spPr>
      </p:pic>
    </p:spTree>
    <p:extLst>
      <p:ext uri="{BB962C8B-B14F-4D97-AF65-F5344CB8AC3E}">
        <p14:creationId xmlns:p14="http://schemas.microsoft.com/office/powerpoint/2010/main" val="174082322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818" r:id="rId19"/>
    <p:sldLayoutId id="2147483907" r:id="rId20"/>
  </p:sldLayoutIdLst>
  <p:transition>
    <p:fade/>
  </p:transition>
  <p:txStyles>
    <p:title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370617"/>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567A7CC6-B723-4251-B7C6-82448CC6E8AA}" type="slidenum">
              <a:rPr lang="en-US" smtClean="0">
                <a:solidFill>
                  <a:srgbClr val="FFFFFF">
                    <a:lumMod val="65000"/>
                  </a:srgbClr>
                </a:solidFill>
              </a:rPr>
              <a:pPr/>
              <a:t>‹#›</a:t>
            </a:fld>
            <a:endParaRPr lang="en-US">
              <a:solidFill>
                <a:srgbClr val="FFFFFF">
                  <a:lumMod val="65000"/>
                </a:srgbClr>
              </a:solidFill>
            </a:endParaRPr>
          </a:p>
        </p:txBody>
      </p:sp>
      <p:sp>
        <p:nvSpPr>
          <p:cNvPr id="8" name="TextBox 4"/>
          <p:cNvSpPr txBox="1"/>
          <p:nvPr/>
        </p:nvSpPr>
        <p:spPr>
          <a:xfrm>
            <a:off x="4413504" y="6619449"/>
            <a:ext cx="3352800" cy="194990"/>
          </a:xfrm>
          <a:prstGeom prst="rect">
            <a:avLst/>
          </a:prstGeom>
          <a:noFill/>
        </p:spPr>
        <p:txBody>
          <a:bodyPr wrap="square" anchor="b" anchorCtr="0">
            <a:spAutoFit/>
          </a:bodyPr>
          <a:lstStyle/>
          <a:p>
            <a:pPr algn="ctr" defTabSz="365751" eaLnBrk="0" hangingPunct="0">
              <a:defRPr/>
            </a:pPr>
            <a:r>
              <a:rPr lang="en-US" sz="667" kern="300" spc="67">
                <a:solidFill>
                  <a:srgbClr val="FFFFFF">
                    <a:lumMod val="85000"/>
                  </a:srgbClr>
                </a:solidFill>
                <a:ea typeface="Calibri" charset="0"/>
                <a:cs typeface="Arial" panose="020B0604020202020204" pitchFamily="34" charset="0"/>
              </a:rPr>
              <a:t>Copyright © SAS Institute Inc. All rights reserved</a:t>
            </a:r>
            <a:r>
              <a:rPr lang="en-US" sz="667" kern="300" spc="67" dirty="0">
                <a:solidFill>
                  <a:srgbClr val="FFFFFF">
                    <a:lumMod val="85000"/>
                  </a:srgbClr>
                </a:solidFill>
                <a:ea typeface="Calibri" charset="0"/>
                <a:cs typeface="Arial" panose="020B0604020202020204" pitchFamily="34" charset="0"/>
              </a:rPr>
              <a:t>.</a:t>
            </a:r>
          </a:p>
        </p:txBody>
      </p:sp>
      <p:pic>
        <p:nvPicPr>
          <p:cNvPr id="7" name="Picture 5"/>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1215622" y="6332183"/>
            <a:ext cx="745039" cy="338655"/>
          </a:xfrm>
          <a:prstGeom prst="rect">
            <a:avLst/>
          </a:prstGeom>
        </p:spPr>
      </p:pic>
    </p:spTree>
    <p:extLst>
      <p:ext uri="{BB962C8B-B14F-4D97-AF65-F5344CB8AC3E}">
        <p14:creationId xmlns:p14="http://schemas.microsoft.com/office/powerpoint/2010/main" val="2033054964"/>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Lst>
  <p:transition>
    <p:fade/>
  </p:transition>
  <p:txStyles>
    <p:title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oup 8"/>
          <p:cNvGrpSpPr/>
          <p:nvPr userDrawn="1"/>
        </p:nvGrpSpPr>
        <p:grpSpPr>
          <a:xfrm>
            <a:off x="11234396" y="6353579"/>
            <a:ext cx="702523" cy="294037"/>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370617"/>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8" name="TextBox 4"/>
          <p:cNvSpPr txBox="1"/>
          <p:nvPr/>
        </p:nvSpPr>
        <p:spPr>
          <a:xfrm>
            <a:off x="4413504" y="6619449"/>
            <a:ext cx="3352800" cy="194990"/>
          </a:xfrm>
          <a:prstGeom prst="rect">
            <a:avLst/>
          </a:prstGeom>
          <a:noFill/>
        </p:spPr>
        <p:txBody>
          <a:bodyPr wrap="square" anchor="b" anchorCtr="0">
            <a:spAutoFit/>
          </a:bodyPr>
          <a:lstStyle/>
          <a:p>
            <a:pPr algn="ctr" defTabSz="365751" eaLnBrk="0" hangingPunct="0">
              <a:defRPr/>
            </a:pPr>
            <a:r>
              <a:rPr lang="en-US" sz="667" kern="300" spc="67" dirty="0">
                <a:solidFill>
                  <a:srgbClr val="FFFFFF">
                    <a:lumMod val="85000"/>
                  </a:srgbClr>
                </a:solidFill>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1355482043"/>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926" r:id="rId19"/>
  </p:sldLayoutIdLst>
  <p:transition>
    <p:fade/>
  </p:transition>
  <p:hf sldNum="0" hdr="0" ftr="0" dt="0"/>
  <p:txStyles>
    <p:title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276948"/>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8" name="TextBox 4"/>
          <p:cNvSpPr txBox="1"/>
          <p:nvPr/>
        </p:nvSpPr>
        <p:spPr>
          <a:xfrm>
            <a:off x="4413504" y="6516793"/>
            <a:ext cx="3352800" cy="297646"/>
          </a:xfrm>
          <a:prstGeom prst="rect">
            <a:avLst/>
          </a:prstGeom>
          <a:noFill/>
        </p:spPr>
        <p:txBody>
          <a:bodyPr wrap="square" anchor="b" anchorCtr="0">
            <a:spAutoFit/>
          </a:bodyPr>
          <a:lstStyle/>
          <a:p>
            <a:pPr algn="ctr" defTabSz="365751" eaLnBrk="0" hangingPunct="0">
              <a:defRPr/>
            </a:pPr>
            <a:r>
              <a:rPr lang="en-US" sz="667" kern="300" spc="67" dirty="0">
                <a:solidFill>
                  <a:srgbClr val="FFFFFF">
                    <a:lumMod val="85000"/>
                  </a:srgbClr>
                </a:solidFill>
                <a:ea typeface="Calibri" charset="0"/>
                <a:cs typeface="Arial" panose="020B0604020202020204" pitchFamily="34" charset="0"/>
              </a:rPr>
              <a:t>Company Confidential – For Internal Use Only</a:t>
            </a:r>
            <a:br>
              <a:rPr lang="en-US" sz="667" kern="300" spc="67" dirty="0">
                <a:solidFill>
                  <a:srgbClr val="FFFFFF">
                    <a:lumMod val="85000"/>
                  </a:srgbClr>
                </a:solidFill>
                <a:ea typeface="Calibri" charset="0"/>
                <a:cs typeface="Arial" panose="020B0604020202020204" pitchFamily="34" charset="0"/>
              </a:rPr>
            </a:br>
            <a:r>
              <a:rPr lang="en-US" sz="667" kern="300" spc="67" dirty="0">
                <a:solidFill>
                  <a:srgbClr val="FFFFFF">
                    <a:lumMod val="85000"/>
                  </a:srgbClr>
                </a:solidFill>
                <a:ea typeface="Calibri" charset="0"/>
                <a:cs typeface="Arial" panose="020B0604020202020204" pitchFamily="34" charset="0"/>
              </a:rPr>
              <a:t>Copyright © SAS Institute Inc. All rights reserved.</a:t>
            </a:r>
          </a:p>
        </p:txBody>
      </p:sp>
      <p:grpSp>
        <p:nvGrpSpPr>
          <p:cNvPr id="9" name="Group 8"/>
          <p:cNvGrpSpPr/>
          <p:nvPr userDrawn="1"/>
        </p:nvGrpSpPr>
        <p:grpSpPr>
          <a:xfrm>
            <a:off x="11234396" y="6353579"/>
            <a:ext cx="702523" cy="294037"/>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1419136104"/>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Lst>
  <p:transition>
    <p:fade/>
  </p:transition>
  <p:hf sldNum="0" hdr="0" ftr="0" dt="0"/>
  <p:txStyles>
    <p:title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4"/>
          <p:cNvSpPr txBox="1"/>
          <p:nvPr/>
        </p:nvSpPr>
        <p:spPr>
          <a:xfrm>
            <a:off x="4413504" y="6619449"/>
            <a:ext cx="3352800" cy="194990"/>
          </a:xfrm>
          <a:prstGeom prst="rect">
            <a:avLst/>
          </a:prstGeom>
          <a:noFill/>
        </p:spPr>
        <p:txBody>
          <a:bodyPr wrap="square" anchor="b" anchorCtr="0">
            <a:spAutoFit/>
          </a:bodyPr>
          <a:lstStyle/>
          <a:p>
            <a:pPr algn="ctr" defTabSz="365751" eaLnBrk="0" hangingPunct="0">
              <a:defRPr/>
            </a:pPr>
            <a:r>
              <a:rPr lang="en-US" sz="667" kern="300" spc="67" dirty="0">
                <a:solidFill>
                  <a:srgbClr val="FFFFFF">
                    <a:lumMod val="85000"/>
                  </a:srgbClr>
                </a:solidFill>
                <a:ea typeface="Calibri" charset="0"/>
                <a:cs typeface="Arial" panose="020B0604020202020204" pitchFamily="34" charset="0"/>
              </a:rPr>
              <a:t>Copyright © SAS Institute Inc. All rights reserved.</a:t>
            </a:r>
          </a:p>
        </p:txBody>
      </p:sp>
      <p:grpSp>
        <p:nvGrpSpPr>
          <p:cNvPr id="14" name="Group 13"/>
          <p:cNvGrpSpPr/>
          <p:nvPr userDrawn="1"/>
        </p:nvGrpSpPr>
        <p:grpSpPr>
          <a:xfrm>
            <a:off x="11234396" y="6353579"/>
            <a:ext cx="702523" cy="294037"/>
            <a:chOff x="6145213" y="4384676"/>
            <a:chExt cx="1582738" cy="649287"/>
          </a:xfrm>
          <a:solidFill>
            <a:schemeClr val="tx2"/>
          </a:solidFill>
        </p:grpSpPr>
        <p:sp>
          <p:nvSpPr>
            <p:cNvPr id="15"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6"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7"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8"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19"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0"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1"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3753805935"/>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Lst>
  <p:transition>
    <p:fade/>
  </p:transition>
  <p:txStyles>
    <p:title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Group 8"/>
          <p:cNvGrpSpPr/>
          <p:nvPr userDrawn="1"/>
        </p:nvGrpSpPr>
        <p:grpSpPr>
          <a:xfrm>
            <a:off x="11234396" y="6353579"/>
            <a:ext cx="702523" cy="294037"/>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284150"/>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4976208B-6111-490B-8CEC-FFB249DB2100}" type="slidenum">
              <a:rPr lang="en-US" smtClean="0"/>
              <a:pPr/>
              <a:t>‹#›</a:t>
            </a:fld>
            <a:endParaRPr lang="en-US" dirty="0"/>
          </a:p>
        </p:txBody>
      </p:sp>
      <p:sp>
        <p:nvSpPr>
          <p:cNvPr id="2" name="Footer Placeholder 1">
            <a:extLst>
              <a:ext uri="{FF2B5EF4-FFF2-40B4-BE49-F238E27FC236}">
                <a16:creationId xmlns:a16="http://schemas.microsoft.com/office/drawing/2014/main" id="{34AB7A58-2F94-4702-BB47-7716FB370328}"/>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365742" eaLnBrk="0" hangingPunct="0">
              <a:defRPr/>
            </a:pPr>
            <a:r>
              <a:rPr lang="en-US" sz="667" kern="300" spc="67">
                <a:solidFill>
                  <a:srgbClr val="08649C"/>
                </a:solidFill>
                <a:ea typeface="Calibri" charset="0"/>
                <a:cs typeface="Arial" panose="020B0604020202020204" pitchFamily="34" charset="0"/>
              </a:rPr>
              <a:t>Copyright © SAS Institute Inc. All rights reserved.</a:t>
            </a:r>
            <a:endParaRPr lang="en-US" sz="667" kern="300" spc="67" dirty="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2449101272"/>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2" r:id="rId12"/>
    <p:sldLayoutId id="2147483923" r:id="rId13"/>
    <p:sldLayoutId id="2147483924" r:id="rId14"/>
    <p:sldLayoutId id="2147483925" r:id="rId15"/>
  </p:sldLayoutIdLst>
  <p:transition>
    <p:fade/>
  </p:transition>
  <p:hf hdr="0" ftr="0" dt="0"/>
  <p:txStyles>
    <p:titleStyle>
      <a:lvl1pPr algn="ctr" defTabSz="243834" rtl="0" eaLnBrk="1" latinLnBrk="0" hangingPunct="1">
        <a:spcBef>
          <a:spcPct val="0"/>
        </a:spcBef>
        <a:buNone/>
        <a:defRPr lang="en-US" sz="3733" kern="1200" cap="none" baseline="0" dirty="0">
          <a:solidFill>
            <a:schemeClr val="bg1"/>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lumMod val="40000"/>
            <a:lumOff val="60000"/>
          </a:schemeClr>
        </a:buClr>
        <a:buSzPct val="80000"/>
        <a:buFont typeface="Arial" pitchFamily="34" charset="0"/>
        <a:buChar char="•"/>
        <a:defRPr sz="2667" b="0" kern="1200" cap="none" baseline="0">
          <a:solidFill>
            <a:schemeClr val="accent1">
              <a:lumMod val="40000"/>
              <a:lumOff val="60000"/>
            </a:schemeClr>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bg1">
            <a:lumMod val="75000"/>
          </a:schemeClr>
        </a:buClr>
        <a:buSzPct val="80000"/>
        <a:buFont typeface="Arial" pitchFamily="34" charset="0"/>
        <a:buChar char="•"/>
        <a:tabLst/>
        <a:defRPr sz="2400" kern="1200" baseline="0">
          <a:solidFill>
            <a:schemeClr val="bg1">
              <a:lumMod val="7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bg1">
            <a:lumMod val="75000"/>
          </a:schemeClr>
        </a:buClr>
        <a:buSzPct val="100000"/>
        <a:buFont typeface="Calibri" panose="020F0502020204030204" pitchFamily="34" charset="0"/>
        <a:buChar char="-"/>
        <a:defRPr sz="1867" kern="1200" baseline="0">
          <a:solidFill>
            <a:schemeClr val="bg1">
              <a:lumMod val="7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oup 8"/>
          <p:cNvGrpSpPr/>
          <p:nvPr userDrawn="1"/>
        </p:nvGrpSpPr>
        <p:grpSpPr>
          <a:xfrm>
            <a:off x="11234396" y="6353579"/>
            <a:ext cx="702523" cy="294037"/>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370617"/>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4976208B-6111-490B-8CEC-FFB249DB2100}" type="slidenum">
              <a:rPr lang="en-US" smtClean="0"/>
              <a:pPr/>
              <a:t>‹#›</a:t>
            </a:fld>
            <a:endParaRPr lang="en-US" dirty="0"/>
          </a:p>
        </p:txBody>
      </p:sp>
      <p:sp>
        <p:nvSpPr>
          <p:cNvPr id="17" name="TextBox 4"/>
          <p:cNvSpPr txBox="1"/>
          <p:nvPr userDrawn="1"/>
        </p:nvSpPr>
        <p:spPr>
          <a:xfrm>
            <a:off x="4413504" y="6516793"/>
            <a:ext cx="3352800" cy="297646"/>
          </a:xfrm>
          <a:prstGeom prst="rect">
            <a:avLst/>
          </a:prstGeom>
          <a:noFill/>
        </p:spPr>
        <p:txBody>
          <a:bodyPr wrap="square" anchor="b" anchorCtr="0">
            <a:spAutoFit/>
          </a:bodyPr>
          <a:lstStyle/>
          <a:p>
            <a:pPr marL="0" marR="0" lvl="0" indent="0" algn="ctr" defTabSz="365751"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br>
            <a: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1997627231"/>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Lst>
  <p:transition>
    <p:fade/>
  </p:transition>
  <p:hf sldNum="0" hdr="0" ftr="0" dt="0"/>
  <p:txStyles>
    <p:title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930080" y="256032"/>
            <a:ext cx="9424416"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370617"/>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4976208B-6111-490B-8CEC-FFB249DB2100}" type="slidenum">
              <a:rPr lang="en-US" smtClean="0"/>
              <a:pPr/>
              <a:t>‹#›</a:t>
            </a:fld>
            <a:endParaRPr lang="en-US" dirty="0"/>
          </a:p>
        </p:txBody>
      </p:sp>
      <p:sp>
        <p:nvSpPr>
          <p:cNvPr id="8"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7"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1329" y="180226"/>
            <a:ext cx="1219155" cy="846636"/>
          </a:xfrm>
          <a:prstGeom prst="rect">
            <a:avLst/>
          </a:prstGeom>
        </p:spPr>
      </p:pic>
      <p:pic>
        <p:nvPicPr>
          <p:cNvPr id="11"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215622" y="6332183"/>
            <a:ext cx="745039" cy="338655"/>
          </a:xfrm>
          <a:prstGeom prst="rect">
            <a:avLst/>
          </a:prstGeom>
        </p:spPr>
      </p:pic>
    </p:spTree>
    <p:extLst>
      <p:ext uri="{BB962C8B-B14F-4D97-AF65-F5344CB8AC3E}">
        <p14:creationId xmlns:p14="http://schemas.microsoft.com/office/powerpoint/2010/main" val="107660034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701" r:id="rId9"/>
    <p:sldLayoutId id="2147483702" r:id="rId10"/>
    <p:sldLayoutId id="2147483703" r:id="rId11"/>
  </p:sldLayoutIdLst>
  <p:transition>
    <p:fade/>
  </p:transition>
  <p:hf sldNum="0" hdr="0" ftr="0" dt="0"/>
  <p:txStyles>
    <p:titleStyle>
      <a:lvl1pPr algn="l"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buClr>
          <a:srgbClr val="19BBB7"/>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buClr>
          <a:srgbClr val="19BBB7"/>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buClr>
          <a:srgbClr val="19BBB7"/>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rgbClr val="19BBB7"/>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rgbClr val="19BBB7"/>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7" name="TextBox 3"/>
          <p:cNvSpPr txBox="1"/>
          <p:nvPr/>
        </p:nvSpPr>
        <p:spPr>
          <a:xfrm>
            <a:off x="3759201" y="6330877"/>
            <a:ext cx="4673600" cy="297454"/>
          </a:xfrm>
          <a:prstGeom prst="rect">
            <a:avLst/>
          </a:prstGeom>
          <a:noFill/>
        </p:spPr>
        <p:txBody>
          <a:bodyPr wrap="square" rtlCol="0" anchor="ctr">
            <a:spAutoFit/>
          </a:bodyPr>
          <a:lstStyle/>
          <a:p>
            <a:pPr algn="ctr" defTabSz="243834"/>
            <a:r>
              <a:rPr lang="en-US" sz="1333" b="0" cap="all" spc="0" baseline="0">
                <a:solidFill>
                  <a:schemeClr val="bg1"/>
                </a:solidFill>
                <a:latin typeface="+mn-lt"/>
                <a:cs typeface="Arial" pitchFamily="34" charset="0"/>
              </a:rPr>
              <a:t>CONFIDENTIAL  •  DO NOT DISCLOSE</a:t>
            </a:r>
            <a:endParaRPr lang="en-US" sz="1333" b="0" cap="all" spc="0" baseline="0" dirty="0">
              <a:solidFill>
                <a:schemeClr val="bg1"/>
              </a:solidFill>
              <a:latin typeface="+mn-lt"/>
              <a:cs typeface="Arial" pitchFamily="34" charset="0"/>
            </a:endParaRPr>
          </a:p>
        </p:txBody>
      </p:sp>
      <p:sp>
        <p:nvSpPr>
          <p:cNvPr id="9"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noProof="0" dirty="0">
                <a:ln>
                  <a:noFill/>
                </a:ln>
                <a:solidFill>
                  <a:schemeClr val="bg1">
                    <a:lumMod val="85000"/>
                  </a:schemeClr>
                </a:solidFill>
                <a:effectLst/>
                <a:uLnTx/>
                <a:uFillTx/>
                <a:latin typeface="+mn-lt"/>
                <a:ea typeface="Calibri" charset="0"/>
                <a:cs typeface="Arial" panose="020B0604020202020204" pitchFamily="34" charset="0"/>
              </a:rPr>
              <a:t>.</a:t>
            </a:r>
          </a:p>
        </p:txBody>
      </p:sp>
      <p:sp>
        <p:nvSpPr>
          <p:cNvPr id="4" name="Slide Number Placeholder 5"/>
          <p:cNvSpPr>
            <a:spLocks noGrp="1"/>
          </p:cNvSpPr>
          <p:nvPr>
            <p:ph type="sldNum" sz="quarter" idx="4"/>
          </p:nvPr>
        </p:nvSpPr>
        <p:spPr>
          <a:xfrm>
            <a:off x="0" y="6491818"/>
            <a:ext cx="2844800" cy="366183"/>
          </a:xfrm>
          <a:prstGeom prst="rect">
            <a:avLst/>
          </a:prstGeom>
        </p:spPr>
        <p:txBody>
          <a:bodyPr vert="horz" lIns="91440" tIns="45720" rIns="91440" bIns="45720" rtlCol="0" anchor="b"/>
          <a:lstStyle>
            <a:lvl1pPr algn="l" defTabSz="243834">
              <a:defRPr sz="1200">
                <a:solidFill>
                  <a:schemeClr val="bg1"/>
                </a:solidFill>
              </a:defRPr>
            </a:lvl1pPr>
          </a:lstStyle>
          <a:p>
            <a:fld id="{972517E6-58C8-49B3-A038-306AA97CE4BF}" type="slidenum">
              <a:rPr lang="en-US" smtClean="0"/>
              <a:pPr/>
              <a:t>‹#›</a:t>
            </a:fld>
            <a:endParaRPr lang="en-US" dirty="0"/>
          </a:p>
        </p:txBody>
      </p:sp>
      <p:pic>
        <p:nvPicPr>
          <p:cNvPr id="11"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370601107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819" r:id="rId10"/>
  </p:sldLayoutIdLst>
  <p:transition>
    <p:fade/>
  </p:transition>
  <p:hf sldNum="0" hdr="0" ftr="0" dt="0"/>
  <p:txStyles>
    <p:titleStyle>
      <a:lvl1pPr algn="ctr" defTabSz="243834" rtl="0" eaLnBrk="1" latinLnBrk="0" hangingPunct="1">
        <a:spcBef>
          <a:spcPct val="0"/>
        </a:spcBef>
        <a:buNone/>
        <a:defRPr sz="3733" kern="1200" cap="none" baseline="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j-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j-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5152" y="365760"/>
            <a:ext cx="10521696" cy="4572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207008"/>
            <a:ext cx="10521696" cy="5100130"/>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385412"/>
            <a:ext cx="12192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defRPr>
            </a:lvl1pPr>
          </a:lstStyle>
          <a:p>
            <a:fld id="{567A7CC6-B723-4251-B7C6-82448CC6E8AA}" type="slidenum">
              <a:rPr lang="en-US" smtClean="0"/>
              <a:t>‹#›</a:t>
            </a:fld>
            <a:endParaRPr lang="en-US"/>
          </a:p>
        </p:txBody>
      </p:sp>
      <p:sp>
        <p:nvSpPr>
          <p:cNvPr id="8" name="TextBox 4"/>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Company Confidential – For Internal Use Only</a:t>
            </a:r>
            <a:b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b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7" name="Picture 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12447" y="6465829"/>
            <a:ext cx="745039" cy="253991"/>
          </a:xfrm>
          <a:prstGeom prst="rect">
            <a:avLst/>
          </a:prstGeom>
        </p:spPr>
      </p:pic>
    </p:spTree>
    <p:extLst>
      <p:ext uri="{BB962C8B-B14F-4D97-AF65-F5344CB8AC3E}">
        <p14:creationId xmlns:p14="http://schemas.microsoft.com/office/powerpoint/2010/main" val="168662267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928" r:id="rId19"/>
  </p:sldLayoutIdLst>
  <p:transition>
    <p:fade/>
  </p:transition>
  <p:txStyles>
    <p:title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buClr>
          <a:schemeClr val="accent1"/>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930080" y="365760"/>
            <a:ext cx="9424416" cy="4572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207008"/>
            <a:ext cx="10521696" cy="5100130"/>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389043"/>
            <a:ext cx="12192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defRPr>
            </a:lvl1pPr>
          </a:lstStyle>
          <a:p>
            <a:fld id="{4976208B-6111-490B-8CEC-FFB249DB2100}" type="slidenum">
              <a:rPr lang="en-US" smtClean="0"/>
              <a:pPr/>
              <a:t>‹#›</a:t>
            </a:fld>
            <a:endParaRPr lang="en-US" dirty="0"/>
          </a:p>
        </p:txBody>
      </p:sp>
      <p:sp>
        <p:nvSpPr>
          <p:cNvPr id="8" name="TextBox 4"/>
          <p:cNvSpPr txBox="1"/>
          <p:nvPr/>
        </p:nvSpPr>
        <p:spPr>
          <a:xfrm>
            <a:off x="4413504" y="6583681"/>
            <a:ext cx="33528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Company Confidential – For Internal Use Only</a:t>
            </a:r>
            <a:b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b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7"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3017" y="271142"/>
            <a:ext cx="1219155" cy="634977"/>
          </a:xfrm>
          <a:prstGeom prst="rect">
            <a:avLst/>
          </a:prstGeom>
        </p:spPr>
      </p:pic>
      <p:pic>
        <p:nvPicPr>
          <p:cNvPr id="9"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2447" y="6465829"/>
            <a:ext cx="745039" cy="253991"/>
          </a:xfrm>
          <a:prstGeom prst="rect">
            <a:avLst/>
          </a:prstGeom>
        </p:spPr>
      </p:pic>
    </p:spTree>
    <p:extLst>
      <p:ext uri="{BB962C8B-B14F-4D97-AF65-F5344CB8AC3E}">
        <p14:creationId xmlns:p14="http://schemas.microsoft.com/office/powerpoint/2010/main" val="59583869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Lst>
  <p:transition>
    <p:fade/>
  </p:transition>
  <p:hf sldNum="0" hdr="0" ftr="0" dt="0"/>
  <p:txStyles>
    <p:titleStyle>
      <a:lvl1pPr algn="l" defTabSz="182880" rtl="0" eaLnBrk="1" latinLnBrk="0" hangingPunct="1">
        <a:spcBef>
          <a:spcPct val="0"/>
        </a:spcBef>
        <a:buNone/>
        <a:defRPr lang="en-US" sz="2800" kern="1200" cap="none" baseline="0" dirty="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buClr>
          <a:srgbClr val="19BBB7"/>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buClr>
          <a:srgbClr val="19BBB7"/>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buClr>
          <a:srgbClr val="19BBB7"/>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rgbClr val="19BBB7"/>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rgbClr val="19BBB7"/>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370617"/>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567A7CC6-B723-4251-B7C6-82448CC6E8AA}" type="slidenum">
              <a:rPr lang="en-US" smtClean="0"/>
              <a:t>‹#›</a:t>
            </a:fld>
            <a:endParaRPr lang="en-US"/>
          </a:p>
        </p:txBody>
      </p:sp>
      <p:sp>
        <p:nvSpPr>
          <p:cNvPr id="8"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51"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7" name="Picture 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15622" y="6332183"/>
            <a:ext cx="745039" cy="338655"/>
          </a:xfrm>
          <a:prstGeom prst="rect">
            <a:avLst/>
          </a:prstGeom>
        </p:spPr>
      </p:pic>
    </p:spTree>
    <p:extLst>
      <p:ext uri="{BB962C8B-B14F-4D97-AF65-F5344CB8AC3E}">
        <p14:creationId xmlns:p14="http://schemas.microsoft.com/office/powerpoint/2010/main" val="158520380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ransition>
    <p:fade/>
  </p:transition>
  <p:txStyles>
    <p:title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276948"/>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567A7CC6-B723-4251-B7C6-82448CC6E8AA}" type="slidenum">
              <a:rPr lang="en-US" smtClean="0"/>
              <a:t>‹#›</a:t>
            </a:fld>
            <a:endParaRPr lang="en-US"/>
          </a:p>
        </p:txBody>
      </p:sp>
      <p:sp>
        <p:nvSpPr>
          <p:cNvPr id="8" name="TextBox 4"/>
          <p:cNvSpPr txBox="1"/>
          <p:nvPr/>
        </p:nvSpPr>
        <p:spPr>
          <a:xfrm>
            <a:off x="4413504" y="6516793"/>
            <a:ext cx="3352800" cy="297646"/>
          </a:xfrm>
          <a:prstGeom prst="rect">
            <a:avLst/>
          </a:prstGeom>
          <a:noFill/>
        </p:spPr>
        <p:txBody>
          <a:bodyPr wrap="square" anchor="b" anchorCtr="0">
            <a:spAutoFit/>
          </a:bodyPr>
          <a:lstStyle/>
          <a:p>
            <a:pPr marL="0" marR="0" lvl="0" indent="0" algn="ctr" defTabSz="365751"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b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7" name="Picture 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15622" y="6332183"/>
            <a:ext cx="745039" cy="338655"/>
          </a:xfrm>
          <a:prstGeom prst="rect">
            <a:avLst/>
          </a:prstGeom>
        </p:spPr>
      </p:pic>
    </p:spTree>
    <p:extLst>
      <p:ext uri="{BB962C8B-B14F-4D97-AF65-F5344CB8AC3E}">
        <p14:creationId xmlns:p14="http://schemas.microsoft.com/office/powerpoint/2010/main" val="348134959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Lst>
  <p:transition>
    <p:fade/>
  </p:transition>
  <p:txStyles>
    <p:title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930080" y="256032"/>
            <a:ext cx="9424416"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276948"/>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4976208B-6111-490B-8CEC-FFB249DB2100}" type="slidenum">
              <a:rPr lang="en-US" smtClean="0"/>
              <a:pPr/>
              <a:t>‹#›</a:t>
            </a:fld>
            <a:endParaRPr lang="en-US" dirty="0"/>
          </a:p>
        </p:txBody>
      </p:sp>
      <p:sp>
        <p:nvSpPr>
          <p:cNvPr id="8" name="TextBox 4"/>
          <p:cNvSpPr txBox="1"/>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Company Confidential – For Internal Use Only</a:t>
            </a:r>
            <a:b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b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r>
              <a:rPr kumimoji="0" lang="en-US" sz="667" b="0" i="0" u="none" strike="noStrike" kern="300" cap="none" spc="67" normalizeH="0" baseline="0" dirty="0">
                <a:ln>
                  <a:noFill/>
                </a:ln>
                <a:solidFill>
                  <a:schemeClr val="bg1">
                    <a:lumMod val="85000"/>
                  </a:schemeClr>
                </a:solidFill>
                <a:effectLst/>
                <a:uLnTx/>
                <a:uFillTx/>
                <a:latin typeface="+mn-lt"/>
                <a:ea typeface="Calibri" charset="0"/>
                <a:cs typeface="Arial" panose="020B0604020202020204" pitchFamily="34" charset="0"/>
              </a:rPr>
              <a:t>.</a:t>
            </a:r>
          </a:p>
        </p:txBody>
      </p:sp>
      <p:pic>
        <p:nvPicPr>
          <p:cNvPr id="7"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1329" y="180226"/>
            <a:ext cx="1219155" cy="846636"/>
          </a:xfrm>
          <a:prstGeom prst="rect">
            <a:avLst/>
          </a:prstGeom>
        </p:spPr>
      </p:pic>
      <p:pic>
        <p:nvPicPr>
          <p:cNvPr id="11"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5622" y="6332183"/>
            <a:ext cx="745039" cy="338655"/>
          </a:xfrm>
          <a:prstGeom prst="rect">
            <a:avLst/>
          </a:prstGeom>
        </p:spPr>
      </p:pic>
    </p:spTree>
    <p:extLst>
      <p:ext uri="{BB962C8B-B14F-4D97-AF65-F5344CB8AC3E}">
        <p14:creationId xmlns:p14="http://schemas.microsoft.com/office/powerpoint/2010/main" val="10744213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Lst>
  <p:transition>
    <p:fade/>
  </p:transition>
  <p:hf sldNum="0" hdr="0" ftr="0" dt="0"/>
  <p:txStyles>
    <p:titleStyle>
      <a:lvl1pPr algn="l"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buClr>
          <a:srgbClr val="19BBB7"/>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buClr>
          <a:srgbClr val="19BBB7"/>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buClr>
          <a:srgbClr val="19BBB7"/>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rgbClr val="19BBB7"/>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rgbClr val="19BBB7"/>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5486400" y="6276948"/>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8" name="TextBox 4"/>
          <p:cNvSpPr txBox="1"/>
          <p:nvPr/>
        </p:nvSpPr>
        <p:spPr>
          <a:xfrm>
            <a:off x="4413504" y="6516793"/>
            <a:ext cx="3352800" cy="297646"/>
          </a:xfrm>
          <a:prstGeom prst="rect">
            <a:avLst/>
          </a:prstGeom>
          <a:noFill/>
        </p:spPr>
        <p:txBody>
          <a:bodyPr wrap="square" anchor="b" anchorCtr="0">
            <a:spAutoFit/>
          </a:bodyPr>
          <a:lstStyle/>
          <a:p>
            <a:pPr algn="ctr" defTabSz="365751" eaLnBrk="0" hangingPunct="0">
              <a:defRPr/>
            </a:pPr>
            <a:r>
              <a:rPr lang="en-US" sz="667" kern="300" spc="67">
                <a:solidFill>
                  <a:srgbClr val="FFFFFF">
                    <a:lumMod val="85000"/>
                  </a:srgbClr>
                </a:solidFill>
                <a:ea typeface="Calibri" charset="0"/>
                <a:cs typeface="Arial" panose="020B0604020202020204" pitchFamily="34" charset="0"/>
              </a:rPr>
              <a:t>Company Confidential – For Internal Use Only</a:t>
            </a:r>
            <a:br>
              <a:rPr lang="en-US" sz="667" kern="300" spc="67">
                <a:solidFill>
                  <a:srgbClr val="FFFFFF">
                    <a:lumMod val="85000"/>
                  </a:srgbClr>
                </a:solidFill>
                <a:ea typeface="Calibri" charset="0"/>
                <a:cs typeface="Arial" panose="020B0604020202020204" pitchFamily="34" charset="0"/>
              </a:rPr>
            </a:br>
            <a:r>
              <a:rPr lang="en-US" sz="667" kern="300" spc="67">
                <a:solidFill>
                  <a:srgbClr val="FFFFFF">
                    <a:lumMod val="85000"/>
                  </a:srgbClr>
                </a:solidFill>
                <a:ea typeface="Calibri" charset="0"/>
                <a:cs typeface="Arial" panose="020B0604020202020204" pitchFamily="34" charset="0"/>
              </a:rPr>
              <a:t>Copyright © SAS Institute Inc. All rights reserved</a:t>
            </a:r>
            <a:r>
              <a:rPr lang="en-US" sz="667" kern="300" spc="67" dirty="0">
                <a:solidFill>
                  <a:srgbClr val="FFFFFF">
                    <a:lumMod val="85000"/>
                  </a:srgbClr>
                </a:solidFill>
                <a:ea typeface="Calibri" charset="0"/>
                <a:cs typeface="Arial" panose="020B0604020202020204" pitchFamily="34" charset="0"/>
              </a:rPr>
              <a:t>.</a:t>
            </a:r>
          </a:p>
        </p:txBody>
      </p:sp>
      <p:pic>
        <p:nvPicPr>
          <p:cNvPr id="7" name="Picture 5"/>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1215622" y="6332183"/>
            <a:ext cx="745039" cy="338655"/>
          </a:xfrm>
          <a:prstGeom prst="rect">
            <a:avLst/>
          </a:prstGeom>
        </p:spPr>
      </p:pic>
    </p:spTree>
    <p:extLst>
      <p:ext uri="{BB962C8B-B14F-4D97-AF65-F5344CB8AC3E}">
        <p14:creationId xmlns:p14="http://schemas.microsoft.com/office/powerpoint/2010/main" val="185510233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Lst>
  <p:transition>
    <p:fade/>
  </p:transition>
  <p:hf sldNum="0" hdr="0" ftr="0" dt="0"/>
  <p:txStyles>
    <p:title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0.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5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8.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191" y="2429444"/>
            <a:ext cx="9635292" cy="748988"/>
          </a:xfrm>
        </p:spPr>
        <p:txBody>
          <a:bodyPr/>
          <a:lstStyle/>
          <a:p>
            <a:r>
              <a:rPr lang="en-US" dirty="0"/>
              <a:t>Multi-task Learning For Image Tagging</a:t>
            </a:r>
          </a:p>
        </p:txBody>
      </p:sp>
      <p:sp>
        <p:nvSpPr>
          <p:cNvPr id="3" name="Text Placeholder 2"/>
          <p:cNvSpPr>
            <a:spLocks noGrp="1"/>
          </p:cNvSpPr>
          <p:nvPr>
            <p:ph type="body" sz="quarter" idx="13"/>
          </p:nvPr>
        </p:nvSpPr>
        <p:spPr>
          <a:xfrm>
            <a:off x="1536192" y="3178433"/>
            <a:ext cx="8814816" cy="1911036"/>
          </a:xfrm>
        </p:spPr>
        <p:txBody>
          <a:bodyPr/>
          <a:lstStyle/>
          <a:p>
            <a:r>
              <a:rPr lang="en-US" dirty="0"/>
              <a:t>Wayne Thompson, SAS</a:t>
            </a:r>
          </a:p>
          <a:p>
            <a:endParaRPr lang="en-US" dirty="0"/>
          </a:p>
          <a:p>
            <a:r>
              <a:rPr lang="en-US" dirty="0"/>
              <a:t>@</a:t>
            </a:r>
            <a:r>
              <a:rPr lang="en-US" dirty="0" err="1"/>
              <a:t>Thompson_Wayne</a:t>
            </a:r>
            <a:r>
              <a:rPr lang="en-US" dirty="0"/>
              <a:t>   (Twitter)</a:t>
            </a:r>
          </a:p>
          <a:p>
            <a:endParaRPr lang="en-US" dirty="0"/>
          </a:p>
        </p:txBody>
      </p:sp>
    </p:spTree>
    <p:extLst>
      <p:ext uri="{BB962C8B-B14F-4D97-AF65-F5344CB8AC3E}">
        <p14:creationId xmlns:p14="http://schemas.microsoft.com/office/powerpoint/2010/main" val="22245405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C3FF3-9688-DE4F-8FD5-D572A61065C9}"/>
              </a:ext>
            </a:extLst>
          </p:cNvPr>
          <p:cNvSpPr>
            <a:spLocks noGrp="1"/>
          </p:cNvSpPr>
          <p:nvPr>
            <p:ph type="title"/>
          </p:nvPr>
        </p:nvSpPr>
        <p:spPr/>
        <p:txBody>
          <a:bodyPr/>
          <a:lstStyle/>
          <a:p>
            <a:r>
              <a:rPr lang="en-US" dirty="0">
                <a:solidFill>
                  <a:schemeClr val="tx1"/>
                </a:solidFill>
              </a:rPr>
              <a:t>Demo Path</a:t>
            </a:r>
          </a:p>
        </p:txBody>
      </p:sp>
      <p:sp>
        <p:nvSpPr>
          <p:cNvPr id="11" name="Text Placeholder 10">
            <a:extLst>
              <a:ext uri="{FF2B5EF4-FFF2-40B4-BE49-F238E27FC236}">
                <a16:creationId xmlns:a16="http://schemas.microsoft.com/office/drawing/2014/main" id="{FAE49CD1-73EC-974E-87DE-ECA544BCCE82}"/>
              </a:ext>
            </a:extLst>
          </p:cNvPr>
          <p:cNvSpPr>
            <a:spLocks noGrp="1"/>
          </p:cNvSpPr>
          <p:nvPr>
            <p:ph type="body" sz="quarter" idx="11"/>
          </p:nvPr>
        </p:nvSpPr>
        <p:spPr/>
        <p:txBody>
          <a:bodyPr/>
          <a:lstStyle/>
          <a:p>
            <a:r>
              <a:rPr lang="en-US" sz="2400" i="1" dirty="0"/>
              <a:t>Model Training and  Edge Deployment with Viya</a:t>
            </a:r>
          </a:p>
        </p:txBody>
      </p:sp>
      <p:grpSp>
        <p:nvGrpSpPr>
          <p:cNvPr id="53" name="Group 52">
            <a:extLst>
              <a:ext uri="{FF2B5EF4-FFF2-40B4-BE49-F238E27FC236}">
                <a16:creationId xmlns:a16="http://schemas.microsoft.com/office/drawing/2014/main" id="{2C26EC65-9C4E-EB4D-B095-6032BF7D6D9E}"/>
              </a:ext>
            </a:extLst>
          </p:cNvPr>
          <p:cNvGrpSpPr/>
          <p:nvPr/>
        </p:nvGrpSpPr>
        <p:grpSpPr>
          <a:xfrm>
            <a:off x="574979" y="1924882"/>
            <a:ext cx="1343119" cy="1526356"/>
            <a:chOff x="431234" y="1443661"/>
            <a:chExt cx="1007339" cy="1144767"/>
          </a:xfrm>
        </p:grpSpPr>
        <p:grpSp>
          <p:nvGrpSpPr>
            <p:cNvPr id="5" name="Group 4">
              <a:extLst>
                <a:ext uri="{FF2B5EF4-FFF2-40B4-BE49-F238E27FC236}">
                  <a16:creationId xmlns:a16="http://schemas.microsoft.com/office/drawing/2014/main" id="{C0662C4D-A9CD-3F47-9DB1-8B6E05934E54}"/>
                </a:ext>
              </a:extLst>
            </p:cNvPr>
            <p:cNvGrpSpPr/>
            <p:nvPr/>
          </p:nvGrpSpPr>
          <p:grpSpPr>
            <a:xfrm>
              <a:off x="431234" y="1443661"/>
              <a:ext cx="1007339" cy="749043"/>
              <a:chOff x="1505557" y="3358497"/>
              <a:chExt cx="2804619" cy="2068860"/>
            </a:xfrm>
            <a:effectLst>
              <a:outerShdw blurRad="50800" dist="38100" dir="2700000" algn="tl" rotWithShape="0">
                <a:prstClr val="black">
                  <a:alpha val="40000"/>
                </a:prstClr>
              </a:outerShdw>
            </a:effectLst>
          </p:grpSpPr>
          <p:sp>
            <p:nvSpPr>
              <p:cNvPr id="7" name="Freeform 6">
                <a:extLst>
                  <a:ext uri="{FF2B5EF4-FFF2-40B4-BE49-F238E27FC236}">
                    <a16:creationId xmlns:a16="http://schemas.microsoft.com/office/drawing/2014/main" id="{C9383E14-1AF8-6542-BE18-10755207E467}"/>
                  </a:ext>
                </a:extLst>
              </p:cNvPr>
              <p:cNvSpPr>
                <a:spLocks/>
              </p:cNvSpPr>
              <p:nvPr/>
            </p:nvSpPr>
            <p:spPr bwMode="auto">
              <a:xfrm flipH="1">
                <a:off x="1505557" y="3358497"/>
                <a:ext cx="2804619" cy="1671976"/>
              </a:xfrm>
              <a:custGeom>
                <a:avLst/>
                <a:gdLst>
                  <a:gd name="T0" fmla="*/ 1459 w 3537"/>
                  <a:gd name="T1" fmla="*/ 0 h 2068"/>
                  <a:gd name="T2" fmla="*/ 2276 w 3537"/>
                  <a:gd name="T3" fmla="*/ 578 h 2068"/>
                  <a:gd name="T4" fmla="*/ 2486 w 3537"/>
                  <a:gd name="T5" fmla="*/ 528 h 2068"/>
                  <a:gd name="T6" fmla="*/ 2946 w 3537"/>
                  <a:gd name="T7" fmla="*/ 918 h 2068"/>
                  <a:gd name="T8" fmla="*/ 2962 w 3537"/>
                  <a:gd name="T9" fmla="*/ 918 h 2068"/>
                  <a:gd name="T10" fmla="*/ 3537 w 3537"/>
                  <a:gd name="T11" fmla="*/ 1493 h 2068"/>
                  <a:gd name="T12" fmla="*/ 2962 w 3537"/>
                  <a:gd name="T13" fmla="*/ 2068 h 2068"/>
                  <a:gd name="T14" fmla="*/ 575 w 3537"/>
                  <a:gd name="T15" fmla="*/ 2068 h 2068"/>
                  <a:gd name="T16" fmla="*/ 0 w 3537"/>
                  <a:gd name="T17" fmla="*/ 1493 h 2068"/>
                  <a:gd name="T18" fmla="*/ 575 w 3537"/>
                  <a:gd name="T19" fmla="*/ 918 h 2068"/>
                  <a:gd name="T20" fmla="*/ 596 w 3537"/>
                  <a:gd name="T21" fmla="*/ 918 h 2068"/>
                  <a:gd name="T22" fmla="*/ 594 w 3537"/>
                  <a:gd name="T23" fmla="*/ 865 h 2068"/>
                  <a:gd name="T24" fmla="*/ 1459 w 3537"/>
                  <a:gd name="T25" fmla="*/ 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37" h="2068">
                    <a:moveTo>
                      <a:pt x="1459" y="0"/>
                    </a:moveTo>
                    <a:cubicBezTo>
                      <a:pt x="1837" y="0"/>
                      <a:pt x="2157" y="241"/>
                      <a:pt x="2276" y="578"/>
                    </a:cubicBezTo>
                    <a:cubicBezTo>
                      <a:pt x="2339" y="546"/>
                      <a:pt x="2410" y="528"/>
                      <a:pt x="2486" y="528"/>
                    </a:cubicBezTo>
                    <a:cubicBezTo>
                      <a:pt x="2718" y="528"/>
                      <a:pt x="2910" y="697"/>
                      <a:pt x="2946" y="918"/>
                    </a:cubicBezTo>
                    <a:cubicBezTo>
                      <a:pt x="2951" y="918"/>
                      <a:pt x="2956" y="918"/>
                      <a:pt x="2962" y="918"/>
                    </a:cubicBezTo>
                    <a:cubicBezTo>
                      <a:pt x="3279" y="918"/>
                      <a:pt x="3537" y="1175"/>
                      <a:pt x="3537" y="1493"/>
                    </a:cubicBezTo>
                    <a:cubicBezTo>
                      <a:pt x="3537" y="1810"/>
                      <a:pt x="3279" y="2068"/>
                      <a:pt x="2962" y="2068"/>
                    </a:cubicBezTo>
                    <a:lnTo>
                      <a:pt x="575" y="2068"/>
                    </a:lnTo>
                    <a:cubicBezTo>
                      <a:pt x="258" y="2068"/>
                      <a:pt x="0" y="1810"/>
                      <a:pt x="0" y="1493"/>
                    </a:cubicBezTo>
                    <a:cubicBezTo>
                      <a:pt x="0" y="1175"/>
                      <a:pt x="258" y="918"/>
                      <a:pt x="575" y="918"/>
                    </a:cubicBezTo>
                    <a:cubicBezTo>
                      <a:pt x="582" y="918"/>
                      <a:pt x="589" y="918"/>
                      <a:pt x="596" y="918"/>
                    </a:cubicBezTo>
                    <a:cubicBezTo>
                      <a:pt x="595" y="900"/>
                      <a:pt x="594" y="883"/>
                      <a:pt x="594" y="865"/>
                    </a:cubicBezTo>
                    <a:cubicBezTo>
                      <a:pt x="594" y="387"/>
                      <a:pt x="982" y="0"/>
                      <a:pt x="1459" y="0"/>
                    </a:cubicBezTo>
                    <a:close/>
                  </a:path>
                </a:pathLst>
              </a:custGeom>
              <a:solidFill>
                <a:schemeClr val="bg1"/>
              </a:solidFill>
              <a:ln w="66675">
                <a:solidFill>
                  <a:schemeClr val="accent2">
                    <a:lumMod val="75000"/>
                  </a:schemeClr>
                </a:solidFill>
              </a:ln>
              <a:effectLst>
                <a:softEdge rad="0"/>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solidFill>
                    <a:srgbClr val="000000"/>
                  </a:solidFill>
                </a:endParaRPr>
              </a:p>
            </p:txBody>
          </p:sp>
          <p:sp>
            <p:nvSpPr>
              <p:cNvPr id="8" name="Can 7">
                <a:extLst>
                  <a:ext uri="{FF2B5EF4-FFF2-40B4-BE49-F238E27FC236}">
                    <a16:creationId xmlns:a16="http://schemas.microsoft.com/office/drawing/2014/main" id="{D3044B84-3FF6-AA4C-95C7-3FE70044157B}"/>
                  </a:ext>
                </a:extLst>
              </p:cNvPr>
              <p:cNvSpPr/>
              <p:nvPr/>
            </p:nvSpPr>
            <p:spPr>
              <a:xfrm>
                <a:off x="2188490" y="4701481"/>
                <a:ext cx="1383292" cy="725876"/>
              </a:xfrm>
              <a:prstGeom prst="can">
                <a:avLst/>
              </a:prstGeom>
              <a:solidFill>
                <a:schemeClr val="tx2">
                  <a:lumMod val="75000"/>
                  <a:lumOff val="25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dirty="0">
                  <a:solidFill>
                    <a:srgbClr val="007DC3"/>
                  </a:solidFill>
                </a:endParaRPr>
              </a:p>
            </p:txBody>
          </p:sp>
          <p:sp>
            <p:nvSpPr>
              <p:cNvPr id="9" name="Can 8">
                <a:extLst>
                  <a:ext uri="{FF2B5EF4-FFF2-40B4-BE49-F238E27FC236}">
                    <a16:creationId xmlns:a16="http://schemas.microsoft.com/office/drawing/2014/main" id="{C879D969-D075-D748-AEC9-AE21D6C407A4}"/>
                  </a:ext>
                </a:extLst>
              </p:cNvPr>
              <p:cNvSpPr/>
              <p:nvPr/>
            </p:nvSpPr>
            <p:spPr>
              <a:xfrm>
                <a:off x="2186191" y="4128173"/>
                <a:ext cx="1383292" cy="725876"/>
              </a:xfrm>
              <a:prstGeom prst="can">
                <a:avLst/>
              </a:prstGeom>
              <a:solidFill>
                <a:schemeClr val="tx2">
                  <a:lumMod val="75000"/>
                  <a:lumOff val="25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dirty="0">
                  <a:solidFill>
                    <a:srgbClr val="007DC3"/>
                  </a:solidFill>
                </a:endParaRPr>
              </a:p>
            </p:txBody>
          </p:sp>
          <p:sp>
            <p:nvSpPr>
              <p:cNvPr id="10" name="Can 9">
                <a:extLst>
                  <a:ext uri="{FF2B5EF4-FFF2-40B4-BE49-F238E27FC236}">
                    <a16:creationId xmlns:a16="http://schemas.microsoft.com/office/drawing/2014/main" id="{7A2FDA6E-93BD-4343-AD9D-890B776D15AE}"/>
                  </a:ext>
                </a:extLst>
              </p:cNvPr>
              <p:cNvSpPr/>
              <p:nvPr/>
            </p:nvSpPr>
            <p:spPr>
              <a:xfrm>
                <a:off x="2188490" y="3558555"/>
                <a:ext cx="1383292" cy="725876"/>
              </a:xfrm>
              <a:prstGeom prst="can">
                <a:avLst/>
              </a:prstGeom>
              <a:solidFill>
                <a:schemeClr val="tx2">
                  <a:lumMod val="75000"/>
                  <a:lumOff val="25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dirty="0">
                  <a:solidFill>
                    <a:srgbClr val="007DC3"/>
                  </a:solidFill>
                </a:endParaRPr>
              </a:p>
            </p:txBody>
          </p:sp>
        </p:grpSp>
        <p:sp>
          <p:nvSpPr>
            <p:cNvPr id="12" name="TextBox 11">
              <a:extLst>
                <a:ext uri="{FF2B5EF4-FFF2-40B4-BE49-F238E27FC236}">
                  <a16:creationId xmlns:a16="http://schemas.microsoft.com/office/drawing/2014/main" id="{2C8C26A8-11A8-794D-BFA3-1359BC9BCF46}"/>
                </a:ext>
              </a:extLst>
            </p:cNvPr>
            <p:cNvSpPr txBox="1"/>
            <p:nvPr/>
          </p:nvSpPr>
          <p:spPr>
            <a:xfrm>
              <a:off x="503582" y="2196013"/>
              <a:ext cx="879331" cy="392415"/>
            </a:xfrm>
            <a:prstGeom prst="rect">
              <a:avLst/>
            </a:prstGeom>
            <a:noFill/>
          </p:spPr>
          <p:txBody>
            <a:bodyPr wrap="square" rtlCol="0">
              <a:spAutoFit/>
            </a:bodyPr>
            <a:lstStyle/>
            <a:p>
              <a:r>
                <a:rPr lang="en-US" sz="1400" b="1" dirty="0"/>
                <a:t>Raw Video / </a:t>
              </a:r>
            </a:p>
            <a:p>
              <a:r>
                <a:rPr lang="en-US" sz="1400" b="1" dirty="0"/>
                <a:t>Image Data</a:t>
              </a:r>
            </a:p>
          </p:txBody>
        </p:sp>
      </p:grpSp>
      <p:grpSp>
        <p:nvGrpSpPr>
          <p:cNvPr id="40" name="Group 39">
            <a:extLst>
              <a:ext uri="{FF2B5EF4-FFF2-40B4-BE49-F238E27FC236}">
                <a16:creationId xmlns:a16="http://schemas.microsoft.com/office/drawing/2014/main" id="{C1C699A3-19D0-AF4E-BA4C-F4D0D0DA8630}"/>
              </a:ext>
            </a:extLst>
          </p:cNvPr>
          <p:cNvGrpSpPr/>
          <p:nvPr/>
        </p:nvGrpSpPr>
        <p:grpSpPr>
          <a:xfrm>
            <a:off x="10347298" y="1855349"/>
            <a:ext cx="1614647" cy="1475968"/>
            <a:chOff x="7418992" y="2370798"/>
            <a:chExt cx="1210985" cy="1106976"/>
          </a:xfrm>
          <a:effectLst>
            <a:outerShdw blurRad="50800" dist="38100" dir="2700000" algn="tl" rotWithShape="0">
              <a:prstClr val="black">
                <a:alpha val="40000"/>
              </a:prstClr>
            </a:outerShdw>
          </a:effectLst>
        </p:grpSpPr>
        <p:sp>
          <p:nvSpPr>
            <p:cNvPr id="14" name="Rounded Rectangle 13">
              <a:extLst>
                <a:ext uri="{FF2B5EF4-FFF2-40B4-BE49-F238E27FC236}">
                  <a16:creationId xmlns:a16="http://schemas.microsoft.com/office/drawing/2014/main" id="{CDC1BCF9-D93F-7A44-913C-F442E4404998}"/>
                </a:ext>
              </a:extLst>
            </p:cNvPr>
            <p:cNvSpPr/>
            <p:nvPr/>
          </p:nvSpPr>
          <p:spPr>
            <a:xfrm>
              <a:off x="7418992" y="2370798"/>
              <a:ext cx="1210985" cy="1106976"/>
            </a:xfrm>
            <a:prstGeom prst="roundRect">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1400" b="1" dirty="0">
                <a:solidFill>
                  <a:srgbClr val="000000">
                    <a:lumMod val="95000"/>
                    <a:lumOff val="5000"/>
                  </a:srgbClr>
                </a:solidFill>
                <a:latin typeface="Calibri Light"/>
              </a:endParaRPr>
            </a:p>
            <a:p>
              <a:pPr algn="ctr" defTabSz="1219170">
                <a:defRPr/>
              </a:pPr>
              <a:endParaRPr lang="en-US" sz="1400" b="1" dirty="0">
                <a:solidFill>
                  <a:srgbClr val="000000">
                    <a:lumMod val="95000"/>
                    <a:lumOff val="5000"/>
                  </a:srgbClr>
                </a:solidFill>
                <a:latin typeface="Calibri Light"/>
              </a:endParaRPr>
            </a:p>
            <a:p>
              <a:pPr algn="ctr" defTabSz="1219170">
                <a:defRPr/>
              </a:pPr>
              <a:endParaRPr lang="en-US" sz="1400" b="1" dirty="0">
                <a:solidFill>
                  <a:srgbClr val="000000">
                    <a:lumMod val="95000"/>
                    <a:lumOff val="5000"/>
                  </a:srgbClr>
                </a:solidFill>
                <a:latin typeface="Calibri Light"/>
              </a:endParaRPr>
            </a:p>
            <a:p>
              <a:pPr algn="ctr" defTabSz="1219170">
                <a:defRPr/>
              </a:pPr>
              <a:endParaRPr lang="en-US" sz="1400" b="1" dirty="0">
                <a:solidFill>
                  <a:srgbClr val="000000">
                    <a:lumMod val="95000"/>
                    <a:lumOff val="5000"/>
                  </a:srgbClr>
                </a:solidFill>
                <a:latin typeface="Calibri Light"/>
              </a:endParaRPr>
            </a:p>
            <a:p>
              <a:pPr algn="ctr" defTabSz="1219170">
                <a:defRPr/>
              </a:pPr>
              <a:r>
                <a:rPr lang="en-US" sz="1400" b="1" dirty="0">
                  <a:solidFill>
                    <a:srgbClr val="000000">
                      <a:lumMod val="95000"/>
                      <a:lumOff val="5000"/>
                    </a:srgbClr>
                  </a:solidFill>
                  <a:latin typeface="Calibri Light"/>
                </a:rPr>
                <a:t>Video Footage/</a:t>
              </a:r>
            </a:p>
            <a:p>
              <a:pPr algn="ctr" defTabSz="1219170">
                <a:defRPr/>
              </a:pPr>
              <a:r>
                <a:rPr lang="en-US" sz="1400" b="1" dirty="0">
                  <a:solidFill>
                    <a:srgbClr val="000000">
                      <a:lumMod val="95000"/>
                      <a:lumOff val="5000"/>
                    </a:srgbClr>
                  </a:solidFill>
                  <a:latin typeface="Calibri Light"/>
                </a:rPr>
                <a:t>Streaming Images</a:t>
              </a:r>
            </a:p>
          </p:txBody>
        </p:sp>
        <p:pic>
          <p:nvPicPr>
            <p:cNvPr id="15" name="Picture 2" descr="Image result for streaming data clipart internet of things">
              <a:extLst>
                <a:ext uri="{FF2B5EF4-FFF2-40B4-BE49-F238E27FC236}">
                  <a16:creationId xmlns:a16="http://schemas.microsoft.com/office/drawing/2014/main" id="{0D954080-FAAD-E343-BBE9-79717D9665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2259" y="2476414"/>
              <a:ext cx="1121390" cy="487561"/>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47E9DF8B-FE48-0944-A1D4-B8E9462657FB}"/>
              </a:ext>
            </a:extLst>
          </p:cNvPr>
          <p:cNvSpPr/>
          <p:nvPr/>
        </p:nvSpPr>
        <p:spPr>
          <a:xfrm>
            <a:off x="2454325" y="1451143"/>
            <a:ext cx="3177607" cy="4754431"/>
          </a:xfrm>
          <a:prstGeom prst="rect">
            <a:avLst/>
          </a:prstGeom>
          <a:ln/>
          <a:effectLst>
            <a:outerShdw blurRad="50800" dist="38100" dir="2700000" sx="101000" sy="101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lvl="0" algn="ctr" fontAlgn="t">
              <a:defRPr/>
            </a:pPr>
            <a:r>
              <a:rPr lang="en-US" sz="2133" b="1" dirty="0">
                <a:solidFill>
                  <a:srgbClr val="FFFFFF"/>
                </a:solidFill>
              </a:rPr>
              <a:t>SAS® VDMML</a:t>
            </a:r>
          </a:p>
        </p:txBody>
      </p:sp>
      <p:sp>
        <p:nvSpPr>
          <p:cNvPr id="18" name="Rectangle 17">
            <a:extLst>
              <a:ext uri="{FF2B5EF4-FFF2-40B4-BE49-F238E27FC236}">
                <a16:creationId xmlns:a16="http://schemas.microsoft.com/office/drawing/2014/main" id="{A6501153-C030-8540-AE4E-9F43A9750DA1}"/>
              </a:ext>
            </a:extLst>
          </p:cNvPr>
          <p:cNvSpPr/>
          <p:nvPr/>
        </p:nvSpPr>
        <p:spPr>
          <a:xfrm>
            <a:off x="6560070" y="1451143"/>
            <a:ext cx="3177607" cy="4754431"/>
          </a:xfrm>
          <a:prstGeom prst="rect">
            <a:avLst/>
          </a:prstGeom>
          <a:ln/>
          <a:effectLst>
            <a:outerShdw blurRad="50800" dist="38100" dir="2700000" sx="101000" sy="101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lvl="0" algn="ctr" fontAlgn="t">
              <a:defRPr/>
            </a:pPr>
            <a:r>
              <a:rPr lang="en-US" sz="2133" b="1" dirty="0">
                <a:solidFill>
                  <a:srgbClr val="FFFFFF"/>
                </a:solidFill>
              </a:rPr>
              <a:t>SAS® ESP</a:t>
            </a:r>
          </a:p>
        </p:txBody>
      </p:sp>
      <p:sp>
        <p:nvSpPr>
          <p:cNvPr id="21" name="Rounded Rectangle 20">
            <a:extLst>
              <a:ext uri="{FF2B5EF4-FFF2-40B4-BE49-F238E27FC236}">
                <a16:creationId xmlns:a16="http://schemas.microsoft.com/office/drawing/2014/main" id="{36CC8CDA-67C0-AC44-AF3F-10888C32B9B9}"/>
              </a:ext>
            </a:extLst>
          </p:cNvPr>
          <p:cNvSpPr/>
          <p:nvPr/>
        </p:nvSpPr>
        <p:spPr>
          <a:xfrm>
            <a:off x="3046564" y="2159275"/>
            <a:ext cx="2077941" cy="55700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chemeClr val="bg1"/>
                </a:solidFill>
              </a:rPr>
              <a:t>Load Images</a:t>
            </a:r>
          </a:p>
        </p:txBody>
      </p:sp>
      <p:sp>
        <p:nvSpPr>
          <p:cNvPr id="22" name="Rounded Rectangle 21">
            <a:extLst>
              <a:ext uri="{FF2B5EF4-FFF2-40B4-BE49-F238E27FC236}">
                <a16:creationId xmlns:a16="http://schemas.microsoft.com/office/drawing/2014/main" id="{06EDF56F-1929-5A43-B67D-118E8568E272}"/>
              </a:ext>
            </a:extLst>
          </p:cNvPr>
          <p:cNvSpPr/>
          <p:nvPr/>
        </p:nvSpPr>
        <p:spPr>
          <a:xfrm>
            <a:off x="3046564" y="3072170"/>
            <a:ext cx="2077941" cy="55700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chemeClr val="bg1"/>
                </a:solidFill>
              </a:rPr>
              <a:t>Process Images</a:t>
            </a:r>
          </a:p>
        </p:txBody>
      </p:sp>
      <p:sp>
        <p:nvSpPr>
          <p:cNvPr id="23" name="Rounded Rectangle 22">
            <a:extLst>
              <a:ext uri="{FF2B5EF4-FFF2-40B4-BE49-F238E27FC236}">
                <a16:creationId xmlns:a16="http://schemas.microsoft.com/office/drawing/2014/main" id="{373F0453-3011-EB4E-8C1A-C7B53F23FCE1}"/>
              </a:ext>
            </a:extLst>
          </p:cNvPr>
          <p:cNvSpPr/>
          <p:nvPr/>
        </p:nvSpPr>
        <p:spPr>
          <a:xfrm>
            <a:off x="3046563" y="3985064"/>
            <a:ext cx="2077941" cy="7724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chemeClr val="bg1"/>
                </a:solidFill>
              </a:rPr>
              <a:t>Train Deep Learning Models</a:t>
            </a:r>
          </a:p>
        </p:txBody>
      </p:sp>
      <p:sp>
        <p:nvSpPr>
          <p:cNvPr id="24" name="Rounded Rectangle 23">
            <a:extLst>
              <a:ext uri="{FF2B5EF4-FFF2-40B4-BE49-F238E27FC236}">
                <a16:creationId xmlns:a16="http://schemas.microsoft.com/office/drawing/2014/main" id="{24521EFB-12A5-9A41-B7DA-AF61069F900E}"/>
              </a:ext>
            </a:extLst>
          </p:cNvPr>
          <p:cNvSpPr/>
          <p:nvPr/>
        </p:nvSpPr>
        <p:spPr>
          <a:xfrm>
            <a:off x="3046562" y="5113429"/>
            <a:ext cx="2077943" cy="5235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chemeClr val="bg1"/>
                </a:solidFill>
              </a:rPr>
              <a:t>Generate ASTORE</a:t>
            </a:r>
          </a:p>
        </p:txBody>
      </p:sp>
      <p:sp>
        <p:nvSpPr>
          <p:cNvPr id="30" name="Right Arrow 29">
            <a:extLst>
              <a:ext uri="{FF2B5EF4-FFF2-40B4-BE49-F238E27FC236}">
                <a16:creationId xmlns:a16="http://schemas.microsoft.com/office/drawing/2014/main" id="{DF47240C-8E6C-7240-B415-9529A722F2B6}"/>
              </a:ext>
            </a:extLst>
          </p:cNvPr>
          <p:cNvSpPr/>
          <p:nvPr/>
        </p:nvSpPr>
        <p:spPr>
          <a:xfrm>
            <a:off x="2099610" y="2079647"/>
            <a:ext cx="933341" cy="71626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a:solidFill>
                <a:srgbClr val="FFFFFF"/>
              </a:solidFill>
              <a:latin typeface="Calibri Light"/>
            </a:endParaRPr>
          </a:p>
        </p:txBody>
      </p:sp>
      <p:sp>
        <p:nvSpPr>
          <p:cNvPr id="31" name="Right Arrow 30">
            <a:extLst>
              <a:ext uri="{FF2B5EF4-FFF2-40B4-BE49-F238E27FC236}">
                <a16:creationId xmlns:a16="http://schemas.microsoft.com/office/drawing/2014/main" id="{121DA41A-DBD3-1044-9DB9-EFF89516D9D2}"/>
              </a:ext>
            </a:extLst>
          </p:cNvPr>
          <p:cNvSpPr/>
          <p:nvPr/>
        </p:nvSpPr>
        <p:spPr>
          <a:xfrm rot="5400000">
            <a:off x="3905228" y="2647377"/>
            <a:ext cx="360609" cy="48898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a:solidFill>
                <a:srgbClr val="FFFFFF"/>
              </a:solidFill>
              <a:latin typeface="Calibri Light"/>
            </a:endParaRPr>
          </a:p>
        </p:txBody>
      </p:sp>
      <p:sp>
        <p:nvSpPr>
          <p:cNvPr id="32" name="Right Arrow 31">
            <a:extLst>
              <a:ext uri="{FF2B5EF4-FFF2-40B4-BE49-F238E27FC236}">
                <a16:creationId xmlns:a16="http://schemas.microsoft.com/office/drawing/2014/main" id="{96D48D3D-39C2-534F-AAB6-A8CDFE1DD6B5}"/>
              </a:ext>
            </a:extLst>
          </p:cNvPr>
          <p:cNvSpPr/>
          <p:nvPr/>
        </p:nvSpPr>
        <p:spPr>
          <a:xfrm rot="5400000">
            <a:off x="3911983" y="3567028"/>
            <a:ext cx="347096" cy="48898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a:solidFill>
                <a:srgbClr val="FFFFFF"/>
              </a:solidFill>
              <a:latin typeface="Calibri Light"/>
            </a:endParaRPr>
          </a:p>
        </p:txBody>
      </p:sp>
      <p:sp>
        <p:nvSpPr>
          <p:cNvPr id="33" name="Right Arrow 32">
            <a:extLst>
              <a:ext uri="{FF2B5EF4-FFF2-40B4-BE49-F238E27FC236}">
                <a16:creationId xmlns:a16="http://schemas.microsoft.com/office/drawing/2014/main" id="{A2ED29E1-D170-F143-A2CA-511CA31E86BC}"/>
              </a:ext>
            </a:extLst>
          </p:cNvPr>
          <p:cNvSpPr/>
          <p:nvPr/>
        </p:nvSpPr>
        <p:spPr>
          <a:xfrm rot="5400000">
            <a:off x="3909074" y="4692483"/>
            <a:ext cx="352913" cy="48898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a:solidFill>
                <a:srgbClr val="FFFFFF"/>
              </a:solidFill>
              <a:latin typeface="Calibri Light"/>
            </a:endParaRPr>
          </a:p>
        </p:txBody>
      </p:sp>
      <p:sp>
        <p:nvSpPr>
          <p:cNvPr id="35" name="Rounded Rectangle 34">
            <a:extLst>
              <a:ext uri="{FF2B5EF4-FFF2-40B4-BE49-F238E27FC236}">
                <a16:creationId xmlns:a16="http://schemas.microsoft.com/office/drawing/2014/main" id="{018B0D78-EDF8-3147-9677-7FA03A71ABE0}"/>
              </a:ext>
            </a:extLst>
          </p:cNvPr>
          <p:cNvSpPr/>
          <p:nvPr/>
        </p:nvSpPr>
        <p:spPr>
          <a:xfrm>
            <a:off x="6850401" y="2141587"/>
            <a:ext cx="1237035" cy="94118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chemeClr val="bg1"/>
                </a:solidFill>
              </a:rPr>
              <a:t>Ingest ASTORE</a:t>
            </a:r>
          </a:p>
        </p:txBody>
      </p:sp>
      <p:sp>
        <p:nvSpPr>
          <p:cNvPr id="36" name="Rounded Rectangle 35">
            <a:extLst>
              <a:ext uri="{FF2B5EF4-FFF2-40B4-BE49-F238E27FC236}">
                <a16:creationId xmlns:a16="http://schemas.microsoft.com/office/drawing/2014/main" id="{AB85DAE1-7CB7-8A48-915C-8D5A0028F18A}"/>
              </a:ext>
            </a:extLst>
          </p:cNvPr>
          <p:cNvSpPr/>
          <p:nvPr/>
        </p:nvSpPr>
        <p:spPr>
          <a:xfrm>
            <a:off x="8264763" y="2148951"/>
            <a:ext cx="1237035" cy="94118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chemeClr val="bg1"/>
                </a:solidFill>
              </a:rPr>
              <a:t>Load Images</a:t>
            </a:r>
          </a:p>
        </p:txBody>
      </p:sp>
      <p:sp>
        <p:nvSpPr>
          <p:cNvPr id="37" name="Rounded Rectangle 36">
            <a:extLst>
              <a:ext uri="{FF2B5EF4-FFF2-40B4-BE49-F238E27FC236}">
                <a16:creationId xmlns:a16="http://schemas.microsoft.com/office/drawing/2014/main" id="{2BE0E3B9-A18A-A940-B25E-4ECA9218A4CF}"/>
              </a:ext>
            </a:extLst>
          </p:cNvPr>
          <p:cNvSpPr/>
          <p:nvPr/>
        </p:nvSpPr>
        <p:spPr>
          <a:xfrm>
            <a:off x="8264763" y="3386206"/>
            <a:ext cx="1237035" cy="94118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chemeClr val="bg1"/>
                </a:solidFill>
              </a:rPr>
              <a:t>Preprocess Images</a:t>
            </a:r>
          </a:p>
        </p:txBody>
      </p:sp>
      <p:sp>
        <p:nvSpPr>
          <p:cNvPr id="38" name="Rounded Rectangle 37">
            <a:extLst>
              <a:ext uri="{FF2B5EF4-FFF2-40B4-BE49-F238E27FC236}">
                <a16:creationId xmlns:a16="http://schemas.microsoft.com/office/drawing/2014/main" id="{A4733838-9234-9943-BECA-C4D222ABB117}"/>
              </a:ext>
            </a:extLst>
          </p:cNvPr>
          <p:cNvSpPr/>
          <p:nvPr/>
        </p:nvSpPr>
        <p:spPr>
          <a:xfrm>
            <a:off x="6850401" y="4638542"/>
            <a:ext cx="2651396" cy="55700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chemeClr val="bg1"/>
                </a:solidFill>
              </a:rPr>
              <a:t>Score Images In-stream</a:t>
            </a:r>
          </a:p>
        </p:txBody>
      </p:sp>
      <p:sp>
        <p:nvSpPr>
          <p:cNvPr id="39" name="Rounded Rectangle 38">
            <a:extLst>
              <a:ext uri="{FF2B5EF4-FFF2-40B4-BE49-F238E27FC236}">
                <a16:creationId xmlns:a16="http://schemas.microsoft.com/office/drawing/2014/main" id="{42ECC93B-22F3-DA42-A42D-7D1B1EC10C6E}"/>
              </a:ext>
            </a:extLst>
          </p:cNvPr>
          <p:cNvSpPr/>
          <p:nvPr/>
        </p:nvSpPr>
        <p:spPr>
          <a:xfrm>
            <a:off x="6850402" y="5506876"/>
            <a:ext cx="2651396" cy="55700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chemeClr val="bg1"/>
                </a:solidFill>
              </a:rPr>
              <a:t>Post-process Computation</a:t>
            </a:r>
          </a:p>
        </p:txBody>
      </p:sp>
      <p:sp>
        <p:nvSpPr>
          <p:cNvPr id="41" name="Right Arrow 40">
            <a:extLst>
              <a:ext uri="{FF2B5EF4-FFF2-40B4-BE49-F238E27FC236}">
                <a16:creationId xmlns:a16="http://schemas.microsoft.com/office/drawing/2014/main" id="{B1F747CF-4746-7748-B1BE-6F32801F0FAA}"/>
              </a:ext>
            </a:extLst>
          </p:cNvPr>
          <p:cNvSpPr/>
          <p:nvPr/>
        </p:nvSpPr>
        <p:spPr>
          <a:xfrm rot="10800000">
            <a:off x="9501797" y="2238258"/>
            <a:ext cx="781891" cy="685493"/>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a:solidFill>
                <a:srgbClr val="FFFFFF"/>
              </a:solidFill>
              <a:latin typeface="Calibri Light"/>
            </a:endParaRPr>
          </a:p>
        </p:txBody>
      </p:sp>
      <p:sp>
        <p:nvSpPr>
          <p:cNvPr id="43" name="Right Arrow 42">
            <a:extLst>
              <a:ext uri="{FF2B5EF4-FFF2-40B4-BE49-F238E27FC236}">
                <a16:creationId xmlns:a16="http://schemas.microsoft.com/office/drawing/2014/main" id="{325F7006-A63A-C343-ADA7-8BD638850380}"/>
              </a:ext>
            </a:extLst>
          </p:cNvPr>
          <p:cNvSpPr/>
          <p:nvPr/>
        </p:nvSpPr>
        <p:spPr>
          <a:xfrm rot="5400000">
            <a:off x="8728972" y="2997829"/>
            <a:ext cx="308616" cy="488984"/>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dirty="0">
              <a:solidFill>
                <a:srgbClr val="FFFFFF"/>
              </a:solidFill>
              <a:latin typeface="Calibri Light"/>
            </a:endParaRPr>
          </a:p>
        </p:txBody>
      </p:sp>
      <p:sp>
        <p:nvSpPr>
          <p:cNvPr id="44" name="Right Arrow 43">
            <a:extLst>
              <a:ext uri="{FF2B5EF4-FFF2-40B4-BE49-F238E27FC236}">
                <a16:creationId xmlns:a16="http://schemas.microsoft.com/office/drawing/2014/main" id="{90347A9D-34EB-2449-B825-B5E96D049AC0}"/>
              </a:ext>
            </a:extLst>
          </p:cNvPr>
          <p:cNvSpPr/>
          <p:nvPr/>
        </p:nvSpPr>
        <p:spPr>
          <a:xfrm rot="5400000">
            <a:off x="8728972" y="4238640"/>
            <a:ext cx="308616" cy="488984"/>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a:solidFill>
                <a:srgbClr val="FFFFFF"/>
              </a:solidFill>
              <a:latin typeface="Calibri Light"/>
            </a:endParaRPr>
          </a:p>
        </p:txBody>
      </p:sp>
      <p:sp>
        <p:nvSpPr>
          <p:cNvPr id="45" name="Right Arrow 44">
            <a:extLst>
              <a:ext uri="{FF2B5EF4-FFF2-40B4-BE49-F238E27FC236}">
                <a16:creationId xmlns:a16="http://schemas.microsoft.com/office/drawing/2014/main" id="{EE3D71B0-A22B-B744-851B-7E1570983520}"/>
              </a:ext>
            </a:extLst>
          </p:cNvPr>
          <p:cNvSpPr/>
          <p:nvPr/>
        </p:nvSpPr>
        <p:spPr>
          <a:xfrm rot="5400000">
            <a:off x="8031029" y="5096123"/>
            <a:ext cx="290136" cy="488984"/>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a:solidFill>
                <a:srgbClr val="FFFFFF"/>
              </a:solidFill>
              <a:latin typeface="Calibri Light"/>
            </a:endParaRPr>
          </a:p>
        </p:txBody>
      </p:sp>
      <p:sp>
        <p:nvSpPr>
          <p:cNvPr id="46" name="Right Arrow 45">
            <a:extLst>
              <a:ext uri="{FF2B5EF4-FFF2-40B4-BE49-F238E27FC236}">
                <a16:creationId xmlns:a16="http://schemas.microsoft.com/office/drawing/2014/main" id="{17D25524-5BB0-EC4C-A617-049021B50A03}"/>
              </a:ext>
            </a:extLst>
          </p:cNvPr>
          <p:cNvSpPr/>
          <p:nvPr/>
        </p:nvSpPr>
        <p:spPr>
          <a:xfrm rot="18293198">
            <a:off x="4642136" y="3940284"/>
            <a:ext cx="2897565" cy="669235"/>
          </a:xfrm>
          <a:prstGeom prst="rightArrow">
            <a:avLst>
              <a:gd name="adj1" fmla="val 50000"/>
              <a:gd name="adj2" fmla="val 71411"/>
            </a:avLst>
          </a:prstGeom>
          <a:gradFill flip="none" rotWithShape="1">
            <a:gsLst>
              <a:gs pos="0">
                <a:schemeClr val="bg2">
                  <a:lumMod val="90000"/>
                </a:schemeClr>
              </a:gs>
              <a:gs pos="100000">
                <a:schemeClr val="accent6">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dirty="0">
              <a:solidFill>
                <a:srgbClr val="FFFFFF"/>
              </a:solidFill>
              <a:latin typeface="Calibri Light"/>
            </a:endParaRPr>
          </a:p>
        </p:txBody>
      </p:sp>
      <p:sp>
        <p:nvSpPr>
          <p:cNvPr id="47" name="Rounded Rectangle 26">
            <a:extLst>
              <a:ext uri="{FF2B5EF4-FFF2-40B4-BE49-F238E27FC236}">
                <a16:creationId xmlns:a16="http://schemas.microsoft.com/office/drawing/2014/main" id="{EAD8C9DD-DF30-614B-8C02-BFCCB4712558}"/>
              </a:ext>
            </a:extLst>
          </p:cNvPr>
          <p:cNvSpPr/>
          <p:nvPr/>
        </p:nvSpPr>
        <p:spPr>
          <a:xfrm>
            <a:off x="10121595" y="4936975"/>
            <a:ext cx="1975235" cy="1302268"/>
          </a:xfrm>
          <a:prstGeom prst="roundRect">
            <a:avLst/>
          </a:prstGeom>
          <a:solidFill>
            <a:srgbClr val="FF0000"/>
          </a:solidFill>
          <a:ln>
            <a:solidFill>
              <a:srgbClr val="7B0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r>
              <a:rPr lang="en-US" sz="1600" b="1" dirty="0">
                <a:solidFill>
                  <a:schemeClr val="bg1"/>
                </a:solidFill>
                <a:latin typeface="Calibri Light"/>
              </a:rPr>
              <a:t>Feedback into Control Systems</a:t>
            </a:r>
          </a:p>
          <a:p>
            <a:pPr algn="ctr" defTabSz="1219170">
              <a:defRPr/>
            </a:pPr>
            <a:r>
              <a:rPr lang="en-US" sz="1600" b="1" dirty="0">
                <a:solidFill>
                  <a:schemeClr val="bg1"/>
                </a:solidFill>
                <a:latin typeface="Calibri Light"/>
              </a:rPr>
              <a:t>for Optimization and Triggering Alerts</a:t>
            </a:r>
          </a:p>
        </p:txBody>
      </p:sp>
      <p:sp>
        <p:nvSpPr>
          <p:cNvPr id="48" name="Right Arrow 47">
            <a:extLst>
              <a:ext uri="{FF2B5EF4-FFF2-40B4-BE49-F238E27FC236}">
                <a16:creationId xmlns:a16="http://schemas.microsoft.com/office/drawing/2014/main" id="{B421CD77-74A0-CC43-B09B-2344BC1C5A70}"/>
              </a:ext>
            </a:extLst>
          </p:cNvPr>
          <p:cNvSpPr/>
          <p:nvPr/>
        </p:nvSpPr>
        <p:spPr>
          <a:xfrm>
            <a:off x="9607283" y="5452329"/>
            <a:ext cx="514312" cy="610009"/>
          </a:xfrm>
          <a:prstGeom prst="rightArrow">
            <a:avLst/>
          </a:prstGeom>
          <a:gradFill flip="none" rotWithShape="1">
            <a:gsLst>
              <a:gs pos="0">
                <a:schemeClr val="accent6">
                  <a:lumMod val="20000"/>
                  <a:lumOff val="80000"/>
                </a:schemeClr>
              </a:gs>
              <a:gs pos="100000">
                <a:srgbClr val="FF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dirty="0">
              <a:solidFill>
                <a:srgbClr val="FFFFFF"/>
              </a:solidFill>
              <a:latin typeface="Calibri Light"/>
            </a:endParaRPr>
          </a:p>
        </p:txBody>
      </p:sp>
      <p:sp>
        <p:nvSpPr>
          <p:cNvPr id="51" name="Right Arrow 50">
            <a:extLst>
              <a:ext uri="{FF2B5EF4-FFF2-40B4-BE49-F238E27FC236}">
                <a16:creationId xmlns:a16="http://schemas.microsoft.com/office/drawing/2014/main" id="{2CAB1B7F-FF9D-6B4A-BBBE-DBE27FFEC4C5}"/>
              </a:ext>
            </a:extLst>
          </p:cNvPr>
          <p:cNvSpPr/>
          <p:nvPr/>
        </p:nvSpPr>
        <p:spPr>
          <a:xfrm rot="5400000">
            <a:off x="6672628" y="3613159"/>
            <a:ext cx="1559579" cy="488984"/>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a:solidFill>
                <a:srgbClr val="FFFFFF"/>
              </a:solidFill>
              <a:latin typeface="Calibri Light"/>
            </a:endParaRPr>
          </a:p>
        </p:txBody>
      </p:sp>
    </p:spTree>
    <p:extLst>
      <p:ext uri="{BB962C8B-B14F-4D97-AF65-F5344CB8AC3E}">
        <p14:creationId xmlns:p14="http://schemas.microsoft.com/office/powerpoint/2010/main" val="17636644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Rings" descr="Rings"/>
          <p:cNvPicPr>
            <a:picLocks noChangeAspect="1"/>
          </p:cNvPicPr>
          <p:nvPr/>
        </p:nvPicPr>
        <p:blipFill>
          <a:blip r:embed="rId3">
            <a:extLst/>
          </a:blip>
          <a:stretch>
            <a:fillRect/>
          </a:stretch>
        </p:blipFill>
        <p:spPr>
          <a:xfrm>
            <a:off x="6272451" y="1175261"/>
            <a:ext cx="3029264" cy="3076196"/>
          </a:xfrm>
          <a:prstGeom prst="rect">
            <a:avLst/>
          </a:prstGeom>
          <a:ln w="12700">
            <a:miter lim="400000"/>
          </a:ln>
        </p:spPr>
      </p:pic>
      <p:sp>
        <p:nvSpPr>
          <p:cNvPr id="555" name="Left Arrow 54"/>
          <p:cNvSpPr/>
          <p:nvPr/>
        </p:nvSpPr>
        <p:spPr>
          <a:xfrm>
            <a:off x="5914209" y="2418049"/>
            <a:ext cx="1056603" cy="583716"/>
          </a:xfrm>
          <a:prstGeom prst="leftArrow">
            <a:avLst>
              <a:gd name="adj1" fmla="val 50000"/>
              <a:gd name="adj2" fmla="val 50000"/>
            </a:avLst>
          </a:prstGeom>
          <a:solidFill>
            <a:srgbClr val="E7E6E6"/>
          </a:solidFill>
          <a:ln w="12700">
            <a:miter lim="400000"/>
          </a:ln>
        </p:spPr>
        <p:txBody>
          <a:bodyPr lIns="60957" tIns="60957" rIns="60957" bIns="60957" anchor="ctr"/>
          <a:lstStyle/>
          <a:p>
            <a:pPr algn="ctr">
              <a:defRPr sz="1600" b="1">
                <a:solidFill>
                  <a:srgbClr val="002060"/>
                </a:solidFill>
              </a:defRPr>
            </a:pPr>
            <a:endParaRPr sz="2133"/>
          </a:p>
        </p:txBody>
      </p:sp>
      <p:sp>
        <p:nvSpPr>
          <p:cNvPr id="556" name="Rounded Rectangle 57"/>
          <p:cNvSpPr/>
          <p:nvPr/>
        </p:nvSpPr>
        <p:spPr>
          <a:xfrm>
            <a:off x="3698927" y="1946247"/>
            <a:ext cx="2140559" cy="1596852"/>
          </a:xfrm>
          <a:prstGeom prst="roundRect">
            <a:avLst>
              <a:gd name="adj" fmla="val 16667"/>
            </a:avLst>
          </a:prstGeom>
          <a:ln w="57150">
            <a:solidFill>
              <a:srgbClr val="E7E6E6"/>
            </a:solidFill>
            <a:miter/>
          </a:ln>
        </p:spPr>
        <p:txBody>
          <a:bodyPr lIns="60957" tIns="60957" rIns="60957" bIns="60957" anchor="ctr"/>
          <a:lstStyle/>
          <a:p>
            <a:pPr algn="ctr">
              <a:defRPr b="1">
                <a:solidFill>
                  <a:srgbClr val="002060"/>
                </a:solidFill>
              </a:defRPr>
            </a:pPr>
            <a:endParaRPr sz="2400"/>
          </a:p>
        </p:txBody>
      </p:sp>
      <p:sp>
        <p:nvSpPr>
          <p:cNvPr id="557" name="Bent Arrow 69"/>
          <p:cNvSpPr/>
          <p:nvPr/>
        </p:nvSpPr>
        <p:spPr>
          <a:xfrm rot="10800000" flipH="1">
            <a:off x="8445831" y="2957661"/>
            <a:ext cx="813520" cy="8683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7390"/>
                </a:lnTo>
                <a:cubicBezTo>
                  <a:pt x="0" y="9008"/>
                  <a:pt x="7253" y="2214"/>
                  <a:pt x="16200" y="2214"/>
                </a:cubicBezTo>
                <a:lnTo>
                  <a:pt x="16200" y="0"/>
                </a:lnTo>
                <a:lnTo>
                  <a:pt x="21600" y="4954"/>
                </a:lnTo>
                <a:lnTo>
                  <a:pt x="16200" y="9907"/>
                </a:lnTo>
                <a:lnTo>
                  <a:pt x="16200" y="7694"/>
                </a:lnTo>
                <a:cubicBezTo>
                  <a:pt x="10484" y="7694"/>
                  <a:pt x="5850" y="12035"/>
                  <a:pt x="5850" y="17390"/>
                </a:cubicBezTo>
                <a:lnTo>
                  <a:pt x="5850" y="21600"/>
                </a:lnTo>
                <a:close/>
              </a:path>
            </a:pathLst>
          </a:custGeom>
          <a:solidFill>
            <a:srgbClr val="E7E6E6"/>
          </a:solidFill>
          <a:ln w="12700">
            <a:miter lim="400000"/>
          </a:ln>
        </p:spPr>
        <p:txBody>
          <a:bodyPr lIns="60957" tIns="60957" rIns="60957" bIns="60957" anchor="ctr"/>
          <a:lstStyle/>
          <a:p>
            <a:pPr algn="ctr">
              <a:defRPr b="1">
                <a:solidFill>
                  <a:srgbClr val="002060"/>
                </a:solidFill>
              </a:defRPr>
            </a:pPr>
            <a:endParaRPr sz="2400"/>
          </a:p>
        </p:txBody>
      </p:sp>
      <p:sp>
        <p:nvSpPr>
          <p:cNvPr id="558" name="Down Arrow 70"/>
          <p:cNvSpPr/>
          <p:nvPr/>
        </p:nvSpPr>
        <p:spPr>
          <a:xfrm>
            <a:off x="7503459" y="3593407"/>
            <a:ext cx="493061" cy="725731"/>
          </a:xfrm>
          <a:custGeom>
            <a:avLst/>
            <a:gdLst/>
            <a:ahLst/>
            <a:cxnLst>
              <a:cxn ang="0">
                <a:pos x="wd2" y="hd2"/>
              </a:cxn>
              <a:cxn ang="5400000">
                <a:pos x="wd2" y="hd2"/>
              </a:cxn>
              <a:cxn ang="10800000">
                <a:pos x="wd2" y="hd2"/>
              </a:cxn>
              <a:cxn ang="16200000">
                <a:pos x="wd2" y="hd2"/>
              </a:cxn>
            </a:cxnLst>
            <a:rect l="0" t="0" r="r" b="b"/>
            <a:pathLst>
              <a:path w="21600" h="21600" extrusionOk="0">
                <a:moveTo>
                  <a:pt x="0" y="14262"/>
                </a:moveTo>
                <a:lnTo>
                  <a:pt x="4522" y="14262"/>
                </a:lnTo>
                <a:lnTo>
                  <a:pt x="4522" y="0"/>
                </a:lnTo>
                <a:lnTo>
                  <a:pt x="17078" y="0"/>
                </a:lnTo>
                <a:lnTo>
                  <a:pt x="17078" y="14262"/>
                </a:lnTo>
                <a:lnTo>
                  <a:pt x="21600" y="14262"/>
                </a:lnTo>
                <a:lnTo>
                  <a:pt x="10800" y="21600"/>
                </a:lnTo>
                <a:close/>
              </a:path>
            </a:pathLst>
          </a:custGeom>
          <a:solidFill>
            <a:srgbClr val="E7E6E6"/>
          </a:solidFill>
          <a:ln w="12700">
            <a:miter lim="400000"/>
          </a:ln>
        </p:spPr>
        <p:txBody>
          <a:bodyPr lIns="60957" tIns="60957" rIns="60957" bIns="60957" anchor="ctr"/>
          <a:lstStyle/>
          <a:p>
            <a:pPr algn="ctr">
              <a:defRPr b="1">
                <a:solidFill>
                  <a:srgbClr val="002060"/>
                </a:solidFill>
              </a:defRPr>
            </a:pPr>
            <a:endParaRPr sz="2400"/>
          </a:p>
        </p:txBody>
      </p:sp>
      <p:sp>
        <p:nvSpPr>
          <p:cNvPr id="559" name="Down Arrow 72"/>
          <p:cNvSpPr/>
          <p:nvPr/>
        </p:nvSpPr>
        <p:spPr>
          <a:xfrm rot="16200000">
            <a:off x="6111073" y="2729802"/>
            <a:ext cx="460184" cy="964497"/>
          </a:xfrm>
          <a:custGeom>
            <a:avLst/>
            <a:gdLst/>
            <a:ahLst/>
            <a:cxnLst>
              <a:cxn ang="0">
                <a:pos x="wd2" y="hd2"/>
              </a:cxn>
              <a:cxn ang="5400000">
                <a:pos x="wd2" y="hd2"/>
              </a:cxn>
              <a:cxn ang="10800000">
                <a:pos x="wd2" y="hd2"/>
              </a:cxn>
              <a:cxn ang="16200000">
                <a:pos x="wd2" y="hd2"/>
              </a:cxn>
            </a:cxnLst>
            <a:rect l="0" t="0" r="r" b="b"/>
            <a:pathLst>
              <a:path w="21600" h="21600" extrusionOk="0">
                <a:moveTo>
                  <a:pt x="0" y="16447"/>
                </a:moveTo>
                <a:lnTo>
                  <a:pt x="5400" y="16447"/>
                </a:lnTo>
                <a:lnTo>
                  <a:pt x="5400" y="0"/>
                </a:lnTo>
                <a:lnTo>
                  <a:pt x="16200" y="0"/>
                </a:lnTo>
                <a:lnTo>
                  <a:pt x="16200" y="16447"/>
                </a:lnTo>
                <a:lnTo>
                  <a:pt x="21600" y="16447"/>
                </a:lnTo>
                <a:lnTo>
                  <a:pt x="10800" y="21600"/>
                </a:lnTo>
                <a:close/>
              </a:path>
            </a:pathLst>
          </a:custGeom>
          <a:solidFill>
            <a:srgbClr val="E7E6E6"/>
          </a:solidFill>
          <a:ln w="12700">
            <a:miter lim="400000"/>
          </a:ln>
        </p:spPr>
        <p:txBody>
          <a:bodyPr lIns="60957" tIns="60957" rIns="60957" bIns="60957" anchor="ctr"/>
          <a:lstStyle/>
          <a:p>
            <a:pPr algn="ctr">
              <a:defRPr b="1">
                <a:solidFill>
                  <a:srgbClr val="002060"/>
                </a:solidFill>
              </a:defRPr>
            </a:pPr>
            <a:endParaRPr sz="2400"/>
          </a:p>
        </p:txBody>
      </p:sp>
      <p:sp>
        <p:nvSpPr>
          <p:cNvPr id="560" name="Round Same Side Corner Rectangle 115"/>
          <p:cNvSpPr/>
          <p:nvPr/>
        </p:nvSpPr>
        <p:spPr>
          <a:xfrm>
            <a:off x="3678668" y="1980148"/>
            <a:ext cx="2138977" cy="379785"/>
          </a:xfrm>
          <a:custGeom>
            <a:avLst/>
            <a:gdLst/>
            <a:ahLst/>
            <a:cxnLst>
              <a:cxn ang="0">
                <a:pos x="wd2" y="hd2"/>
              </a:cxn>
              <a:cxn ang="5400000">
                <a:pos x="wd2" y="hd2"/>
              </a:cxn>
              <a:cxn ang="10800000">
                <a:pos x="wd2" y="hd2"/>
              </a:cxn>
              <a:cxn ang="16200000">
                <a:pos x="wd2" y="hd2"/>
              </a:cxn>
            </a:cxnLst>
            <a:rect l="0" t="0" r="r" b="b"/>
            <a:pathLst>
              <a:path w="21600" h="21600" extrusionOk="0">
                <a:moveTo>
                  <a:pt x="1918" y="0"/>
                </a:moveTo>
                <a:lnTo>
                  <a:pt x="19682" y="0"/>
                </a:lnTo>
                <a:cubicBezTo>
                  <a:pt x="20741" y="0"/>
                  <a:pt x="21600" y="4835"/>
                  <a:pt x="21600" y="10800"/>
                </a:cubicBezTo>
                <a:lnTo>
                  <a:pt x="21600" y="21600"/>
                </a:lnTo>
                <a:lnTo>
                  <a:pt x="0" y="21600"/>
                </a:lnTo>
                <a:lnTo>
                  <a:pt x="0" y="10800"/>
                </a:lnTo>
                <a:cubicBezTo>
                  <a:pt x="0" y="4835"/>
                  <a:pt x="859" y="0"/>
                  <a:pt x="1918" y="0"/>
                </a:cubicBezTo>
                <a:close/>
              </a:path>
            </a:pathLst>
          </a:custGeom>
          <a:solidFill>
            <a:srgbClr val="E7E6E6"/>
          </a:solidFill>
          <a:ln w="12700">
            <a:miter lim="400000"/>
          </a:ln>
        </p:spPr>
        <p:txBody>
          <a:bodyPr lIns="60957" tIns="60957" rIns="60957" bIns="60957" anchor="ctr"/>
          <a:lstStyle/>
          <a:p>
            <a:pPr algn="ctr">
              <a:defRPr b="1">
                <a:solidFill>
                  <a:srgbClr val="002060"/>
                </a:solidFill>
              </a:defRPr>
            </a:pPr>
            <a:endParaRPr sz="2400"/>
          </a:p>
        </p:txBody>
      </p:sp>
      <p:grpSp>
        <p:nvGrpSpPr>
          <p:cNvPr id="565" name="Group 232"/>
          <p:cNvGrpSpPr/>
          <p:nvPr/>
        </p:nvGrpSpPr>
        <p:grpSpPr>
          <a:xfrm>
            <a:off x="6823403" y="1767686"/>
            <a:ext cx="1933285" cy="1933284"/>
            <a:chOff x="0" y="0"/>
            <a:chExt cx="1449962" cy="1449962"/>
          </a:xfrm>
        </p:grpSpPr>
        <p:sp>
          <p:nvSpPr>
            <p:cNvPr id="561" name="Oval 233"/>
            <p:cNvSpPr/>
            <p:nvPr/>
          </p:nvSpPr>
          <p:spPr>
            <a:xfrm>
              <a:off x="84406" y="149968"/>
              <a:ext cx="1212091" cy="1212091"/>
            </a:xfrm>
            <a:prstGeom prst="ellipse">
              <a:avLst/>
            </a:prstGeom>
            <a:solidFill>
              <a:srgbClr val="FFFFFF"/>
            </a:solidFill>
            <a:ln w="12700" cap="flat">
              <a:noFill/>
              <a:miter lim="400000"/>
            </a:ln>
            <a:effectLst/>
          </p:spPr>
          <p:txBody>
            <a:bodyPr wrap="square" lIns="60957" tIns="60957" rIns="60957" bIns="60957" numCol="1" anchor="ctr">
              <a:noAutofit/>
            </a:bodyPr>
            <a:lstStyle/>
            <a:p>
              <a:pPr algn="ctr">
                <a:defRPr sz="1600" b="1">
                  <a:solidFill>
                    <a:srgbClr val="002060"/>
                  </a:solidFill>
                </a:defRPr>
              </a:pPr>
              <a:endParaRPr sz="2133"/>
            </a:p>
          </p:txBody>
        </p:sp>
        <p:sp>
          <p:nvSpPr>
            <p:cNvPr id="562" name="Donut 234"/>
            <p:cNvSpPr/>
            <p:nvPr/>
          </p:nvSpPr>
          <p:spPr>
            <a:xfrm>
              <a:off x="-1" y="-1"/>
              <a:ext cx="1449963" cy="144996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119" y="10800"/>
                  </a:moveTo>
                  <a:cubicBezTo>
                    <a:pt x="3119" y="15042"/>
                    <a:pt x="6558" y="18481"/>
                    <a:pt x="10800" y="18481"/>
                  </a:cubicBezTo>
                  <a:cubicBezTo>
                    <a:pt x="15042" y="18481"/>
                    <a:pt x="18481" y="15042"/>
                    <a:pt x="18481" y="10800"/>
                  </a:cubicBezTo>
                  <a:cubicBezTo>
                    <a:pt x="18481" y="6558"/>
                    <a:pt x="15042" y="3119"/>
                    <a:pt x="10800" y="3119"/>
                  </a:cubicBezTo>
                  <a:cubicBezTo>
                    <a:pt x="6558" y="3119"/>
                    <a:pt x="3119" y="6558"/>
                    <a:pt x="3119" y="10800"/>
                  </a:cubicBezTo>
                  <a:close/>
                </a:path>
              </a:pathLst>
            </a:custGeom>
            <a:solidFill>
              <a:srgbClr val="E7E6E6"/>
            </a:solidFill>
            <a:ln w="12700" cap="flat">
              <a:noFill/>
              <a:miter lim="400000"/>
            </a:ln>
            <a:effectLst/>
          </p:spPr>
          <p:txBody>
            <a:bodyPr wrap="square" lIns="60957" tIns="60957" rIns="60957" bIns="60957" numCol="1" anchor="ctr">
              <a:noAutofit/>
            </a:bodyPr>
            <a:lstStyle/>
            <a:p>
              <a:pPr algn="ctr">
                <a:defRPr sz="1600" b="1">
                  <a:solidFill>
                    <a:srgbClr val="002060"/>
                  </a:solidFill>
                </a:defRPr>
              </a:pPr>
              <a:endParaRPr sz="2133"/>
            </a:p>
          </p:txBody>
        </p:sp>
        <p:sp>
          <p:nvSpPr>
            <p:cNvPr id="563" name="Rectangle 235"/>
            <p:cNvSpPr txBox="1"/>
            <p:nvPr/>
          </p:nvSpPr>
          <p:spPr>
            <a:xfrm>
              <a:off x="121971" y="122157"/>
              <a:ext cx="1205404" cy="12019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rmAutofit/>
            </a:bodyPr>
            <a:lstStyle>
              <a:lvl1pPr defTabSz="795527">
                <a:lnSpc>
                  <a:spcPct val="90000"/>
                </a:lnSpc>
                <a:defRPr sz="8100" b="1">
                  <a:solidFill>
                    <a:srgbClr val="002060"/>
                  </a:solidFill>
                </a:defRPr>
              </a:lvl1pPr>
            </a:lstStyle>
            <a:p>
              <a:r>
                <a:rPr sz="10800"/>
                <a:t>    </a:t>
              </a:r>
            </a:p>
          </p:txBody>
        </p:sp>
        <p:pic>
          <p:nvPicPr>
            <p:cNvPr id="564" name="Picture 237" descr="Picture 237"/>
            <p:cNvPicPr>
              <a:picLocks noChangeAspect="1"/>
            </p:cNvPicPr>
            <p:nvPr/>
          </p:nvPicPr>
          <p:blipFill>
            <a:blip r:embed="rId4">
              <a:extLst/>
            </a:blip>
            <a:stretch>
              <a:fillRect/>
            </a:stretch>
          </p:blipFill>
          <p:spPr>
            <a:xfrm>
              <a:off x="389526" y="425989"/>
              <a:ext cx="723852" cy="507373"/>
            </a:xfrm>
            <a:prstGeom prst="rect">
              <a:avLst/>
            </a:prstGeom>
            <a:ln w="12700" cap="flat">
              <a:noFill/>
              <a:miter lim="400000"/>
            </a:ln>
            <a:effectLst>
              <a:outerShdw blurRad="50800" rotWithShape="0">
                <a:srgbClr val="000000">
                  <a:alpha val="30000"/>
                </a:srgbClr>
              </a:outerShdw>
            </a:effectLst>
          </p:spPr>
        </p:pic>
      </p:grpSp>
      <p:grpSp>
        <p:nvGrpSpPr>
          <p:cNvPr id="568" name="Group 247"/>
          <p:cNvGrpSpPr/>
          <p:nvPr/>
        </p:nvGrpSpPr>
        <p:grpSpPr>
          <a:xfrm>
            <a:off x="3997694" y="2560860"/>
            <a:ext cx="1530809" cy="809353"/>
            <a:chOff x="0" y="0"/>
            <a:chExt cx="1148106" cy="607014"/>
          </a:xfrm>
        </p:grpSpPr>
        <p:sp>
          <p:nvSpPr>
            <p:cNvPr id="566" name="Freeform 11"/>
            <p:cNvSpPr/>
            <p:nvPr/>
          </p:nvSpPr>
          <p:spPr>
            <a:xfrm>
              <a:off x="565682" y="0"/>
              <a:ext cx="582425" cy="607016"/>
            </a:xfrm>
            <a:custGeom>
              <a:avLst/>
              <a:gdLst/>
              <a:ahLst/>
              <a:cxnLst>
                <a:cxn ang="0">
                  <a:pos x="wd2" y="hd2"/>
                </a:cxn>
                <a:cxn ang="5400000">
                  <a:pos x="wd2" y="hd2"/>
                </a:cxn>
                <a:cxn ang="10800000">
                  <a:pos x="wd2" y="hd2"/>
                </a:cxn>
                <a:cxn ang="16200000">
                  <a:pos x="wd2" y="hd2"/>
                </a:cxn>
              </a:cxnLst>
              <a:rect l="0" t="0" r="r" b="b"/>
              <a:pathLst>
                <a:path w="21600" h="21600" extrusionOk="0">
                  <a:moveTo>
                    <a:pt x="7243" y="20125"/>
                  </a:moveTo>
                  <a:lnTo>
                    <a:pt x="7152" y="20150"/>
                  </a:lnTo>
                  <a:lnTo>
                    <a:pt x="7068" y="20194"/>
                  </a:lnTo>
                  <a:lnTo>
                    <a:pt x="7022" y="20269"/>
                  </a:lnTo>
                  <a:lnTo>
                    <a:pt x="7002" y="20356"/>
                  </a:lnTo>
                  <a:lnTo>
                    <a:pt x="7002" y="20894"/>
                  </a:lnTo>
                  <a:lnTo>
                    <a:pt x="7022" y="20981"/>
                  </a:lnTo>
                  <a:lnTo>
                    <a:pt x="7068" y="21056"/>
                  </a:lnTo>
                  <a:lnTo>
                    <a:pt x="7152" y="21100"/>
                  </a:lnTo>
                  <a:lnTo>
                    <a:pt x="7243" y="21125"/>
                  </a:lnTo>
                  <a:lnTo>
                    <a:pt x="14519" y="21125"/>
                  </a:lnTo>
                  <a:lnTo>
                    <a:pt x="14611" y="21100"/>
                  </a:lnTo>
                  <a:lnTo>
                    <a:pt x="14695" y="21056"/>
                  </a:lnTo>
                  <a:lnTo>
                    <a:pt x="14741" y="20981"/>
                  </a:lnTo>
                  <a:lnTo>
                    <a:pt x="14760" y="20894"/>
                  </a:lnTo>
                  <a:lnTo>
                    <a:pt x="14760" y="20356"/>
                  </a:lnTo>
                  <a:lnTo>
                    <a:pt x="14741" y="20269"/>
                  </a:lnTo>
                  <a:lnTo>
                    <a:pt x="14695" y="20194"/>
                  </a:lnTo>
                  <a:lnTo>
                    <a:pt x="14611" y="20150"/>
                  </a:lnTo>
                  <a:lnTo>
                    <a:pt x="14519" y="20125"/>
                  </a:lnTo>
                  <a:lnTo>
                    <a:pt x="7243" y="20125"/>
                  </a:lnTo>
                  <a:close/>
                  <a:moveTo>
                    <a:pt x="7537" y="19450"/>
                  </a:moveTo>
                  <a:lnTo>
                    <a:pt x="7537" y="19650"/>
                  </a:lnTo>
                  <a:lnTo>
                    <a:pt x="14220" y="19650"/>
                  </a:lnTo>
                  <a:lnTo>
                    <a:pt x="14220" y="19450"/>
                  </a:lnTo>
                  <a:lnTo>
                    <a:pt x="7537" y="19450"/>
                  </a:lnTo>
                  <a:close/>
                  <a:moveTo>
                    <a:pt x="7243" y="17981"/>
                  </a:moveTo>
                  <a:lnTo>
                    <a:pt x="7152" y="18000"/>
                  </a:lnTo>
                  <a:lnTo>
                    <a:pt x="7068" y="18044"/>
                  </a:lnTo>
                  <a:lnTo>
                    <a:pt x="7022" y="18119"/>
                  </a:lnTo>
                  <a:lnTo>
                    <a:pt x="7002" y="18213"/>
                  </a:lnTo>
                  <a:lnTo>
                    <a:pt x="7002" y="18744"/>
                  </a:lnTo>
                  <a:lnTo>
                    <a:pt x="7022" y="18831"/>
                  </a:lnTo>
                  <a:lnTo>
                    <a:pt x="7068" y="18906"/>
                  </a:lnTo>
                  <a:lnTo>
                    <a:pt x="7152" y="18956"/>
                  </a:lnTo>
                  <a:lnTo>
                    <a:pt x="7243" y="18975"/>
                  </a:lnTo>
                  <a:lnTo>
                    <a:pt x="14519" y="18975"/>
                  </a:lnTo>
                  <a:lnTo>
                    <a:pt x="14611" y="18956"/>
                  </a:lnTo>
                  <a:lnTo>
                    <a:pt x="14695" y="18906"/>
                  </a:lnTo>
                  <a:lnTo>
                    <a:pt x="14741" y="18831"/>
                  </a:lnTo>
                  <a:lnTo>
                    <a:pt x="14760" y="18744"/>
                  </a:lnTo>
                  <a:lnTo>
                    <a:pt x="14760" y="18213"/>
                  </a:lnTo>
                  <a:lnTo>
                    <a:pt x="14741" y="18119"/>
                  </a:lnTo>
                  <a:lnTo>
                    <a:pt x="14695" y="18044"/>
                  </a:lnTo>
                  <a:lnTo>
                    <a:pt x="14611" y="18000"/>
                  </a:lnTo>
                  <a:lnTo>
                    <a:pt x="14519" y="17981"/>
                  </a:lnTo>
                  <a:lnTo>
                    <a:pt x="7243" y="17981"/>
                  </a:lnTo>
                  <a:close/>
                  <a:moveTo>
                    <a:pt x="7537" y="17306"/>
                  </a:moveTo>
                  <a:lnTo>
                    <a:pt x="7537" y="17500"/>
                  </a:lnTo>
                  <a:lnTo>
                    <a:pt x="14220" y="17500"/>
                  </a:lnTo>
                  <a:lnTo>
                    <a:pt x="14220" y="17306"/>
                  </a:lnTo>
                  <a:lnTo>
                    <a:pt x="7537" y="17306"/>
                  </a:lnTo>
                  <a:close/>
                  <a:moveTo>
                    <a:pt x="7243" y="15831"/>
                  </a:moveTo>
                  <a:lnTo>
                    <a:pt x="7152" y="15844"/>
                  </a:lnTo>
                  <a:lnTo>
                    <a:pt x="7068" y="15900"/>
                  </a:lnTo>
                  <a:lnTo>
                    <a:pt x="7022" y="15969"/>
                  </a:lnTo>
                  <a:lnTo>
                    <a:pt x="7002" y="16062"/>
                  </a:lnTo>
                  <a:lnTo>
                    <a:pt x="7002" y="16594"/>
                  </a:lnTo>
                  <a:lnTo>
                    <a:pt x="7022" y="16681"/>
                  </a:lnTo>
                  <a:lnTo>
                    <a:pt x="7068" y="16756"/>
                  </a:lnTo>
                  <a:lnTo>
                    <a:pt x="7152" y="16806"/>
                  </a:lnTo>
                  <a:lnTo>
                    <a:pt x="7243" y="16831"/>
                  </a:lnTo>
                  <a:lnTo>
                    <a:pt x="14519" y="16831"/>
                  </a:lnTo>
                  <a:lnTo>
                    <a:pt x="14611" y="16806"/>
                  </a:lnTo>
                  <a:lnTo>
                    <a:pt x="14695" y="16756"/>
                  </a:lnTo>
                  <a:lnTo>
                    <a:pt x="14741" y="16681"/>
                  </a:lnTo>
                  <a:lnTo>
                    <a:pt x="14760" y="16594"/>
                  </a:lnTo>
                  <a:lnTo>
                    <a:pt x="14760" y="16062"/>
                  </a:lnTo>
                  <a:lnTo>
                    <a:pt x="14741" y="15969"/>
                  </a:lnTo>
                  <a:lnTo>
                    <a:pt x="14695" y="15900"/>
                  </a:lnTo>
                  <a:lnTo>
                    <a:pt x="14611" y="15844"/>
                  </a:lnTo>
                  <a:lnTo>
                    <a:pt x="14519" y="15831"/>
                  </a:lnTo>
                  <a:lnTo>
                    <a:pt x="7243" y="15831"/>
                  </a:lnTo>
                  <a:close/>
                  <a:moveTo>
                    <a:pt x="7537" y="15150"/>
                  </a:moveTo>
                  <a:lnTo>
                    <a:pt x="7537" y="15356"/>
                  </a:lnTo>
                  <a:lnTo>
                    <a:pt x="14220" y="15356"/>
                  </a:lnTo>
                  <a:lnTo>
                    <a:pt x="14220" y="15150"/>
                  </a:lnTo>
                  <a:lnTo>
                    <a:pt x="7537" y="15150"/>
                  </a:lnTo>
                  <a:close/>
                  <a:moveTo>
                    <a:pt x="7243" y="13688"/>
                  </a:moveTo>
                  <a:lnTo>
                    <a:pt x="7152" y="13700"/>
                  </a:lnTo>
                  <a:lnTo>
                    <a:pt x="7068" y="13750"/>
                  </a:lnTo>
                  <a:lnTo>
                    <a:pt x="7022" y="13825"/>
                  </a:lnTo>
                  <a:lnTo>
                    <a:pt x="7002" y="13919"/>
                  </a:lnTo>
                  <a:lnTo>
                    <a:pt x="7002" y="14444"/>
                  </a:lnTo>
                  <a:lnTo>
                    <a:pt x="7022" y="14537"/>
                  </a:lnTo>
                  <a:lnTo>
                    <a:pt x="7068" y="14613"/>
                  </a:lnTo>
                  <a:lnTo>
                    <a:pt x="7152" y="14662"/>
                  </a:lnTo>
                  <a:lnTo>
                    <a:pt x="7243" y="14675"/>
                  </a:lnTo>
                  <a:lnTo>
                    <a:pt x="14519" y="14675"/>
                  </a:lnTo>
                  <a:lnTo>
                    <a:pt x="14611" y="14662"/>
                  </a:lnTo>
                  <a:lnTo>
                    <a:pt x="14695" y="14613"/>
                  </a:lnTo>
                  <a:lnTo>
                    <a:pt x="14741" y="14537"/>
                  </a:lnTo>
                  <a:lnTo>
                    <a:pt x="14760" y="14444"/>
                  </a:lnTo>
                  <a:lnTo>
                    <a:pt x="14760" y="13919"/>
                  </a:lnTo>
                  <a:lnTo>
                    <a:pt x="14741" y="13825"/>
                  </a:lnTo>
                  <a:lnTo>
                    <a:pt x="14695" y="13750"/>
                  </a:lnTo>
                  <a:lnTo>
                    <a:pt x="14611" y="13700"/>
                  </a:lnTo>
                  <a:lnTo>
                    <a:pt x="14519" y="13688"/>
                  </a:lnTo>
                  <a:lnTo>
                    <a:pt x="7243" y="13688"/>
                  </a:lnTo>
                  <a:close/>
                  <a:moveTo>
                    <a:pt x="7243" y="13200"/>
                  </a:moveTo>
                  <a:lnTo>
                    <a:pt x="14519" y="13200"/>
                  </a:lnTo>
                  <a:lnTo>
                    <a:pt x="14689" y="13219"/>
                  </a:lnTo>
                  <a:lnTo>
                    <a:pt x="14845" y="13275"/>
                  </a:lnTo>
                  <a:lnTo>
                    <a:pt x="14982" y="13356"/>
                  </a:lnTo>
                  <a:lnTo>
                    <a:pt x="15093" y="13469"/>
                  </a:lnTo>
                  <a:lnTo>
                    <a:pt x="15184" y="13600"/>
                  </a:lnTo>
                  <a:lnTo>
                    <a:pt x="15236" y="13750"/>
                  </a:lnTo>
                  <a:lnTo>
                    <a:pt x="15255" y="13919"/>
                  </a:lnTo>
                  <a:lnTo>
                    <a:pt x="15255" y="14444"/>
                  </a:lnTo>
                  <a:lnTo>
                    <a:pt x="15236" y="14600"/>
                  </a:lnTo>
                  <a:lnTo>
                    <a:pt x="15184" y="14750"/>
                  </a:lnTo>
                  <a:lnTo>
                    <a:pt x="15099" y="14875"/>
                  </a:lnTo>
                  <a:lnTo>
                    <a:pt x="14995" y="14981"/>
                  </a:lnTo>
                  <a:lnTo>
                    <a:pt x="14865" y="15069"/>
                  </a:lnTo>
                  <a:lnTo>
                    <a:pt x="14721" y="15125"/>
                  </a:lnTo>
                  <a:lnTo>
                    <a:pt x="14721" y="15381"/>
                  </a:lnTo>
                  <a:lnTo>
                    <a:pt x="14865" y="15444"/>
                  </a:lnTo>
                  <a:lnTo>
                    <a:pt x="14995" y="15525"/>
                  </a:lnTo>
                  <a:lnTo>
                    <a:pt x="15099" y="15631"/>
                  </a:lnTo>
                  <a:lnTo>
                    <a:pt x="15184" y="15762"/>
                  </a:lnTo>
                  <a:lnTo>
                    <a:pt x="15236" y="15906"/>
                  </a:lnTo>
                  <a:lnTo>
                    <a:pt x="15255" y="16062"/>
                  </a:lnTo>
                  <a:lnTo>
                    <a:pt x="15255" y="16594"/>
                  </a:lnTo>
                  <a:lnTo>
                    <a:pt x="15236" y="16750"/>
                  </a:lnTo>
                  <a:lnTo>
                    <a:pt x="15184" y="16894"/>
                  </a:lnTo>
                  <a:lnTo>
                    <a:pt x="15099" y="17025"/>
                  </a:lnTo>
                  <a:lnTo>
                    <a:pt x="14995" y="17138"/>
                  </a:lnTo>
                  <a:lnTo>
                    <a:pt x="14865" y="17213"/>
                  </a:lnTo>
                  <a:lnTo>
                    <a:pt x="14721" y="17275"/>
                  </a:lnTo>
                  <a:lnTo>
                    <a:pt x="14721" y="17531"/>
                  </a:lnTo>
                  <a:lnTo>
                    <a:pt x="14865" y="17588"/>
                  </a:lnTo>
                  <a:lnTo>
                    <a:pt x="14995" y="17675"/>
                  </a:lnTo>
                  <a:lnTo>
                    <a:pt x="15099" y="17775"/>
                  </a:lnTo>
                  <a:lnTo>
                    <a:pt x="15184" y="17906"/>
                  </a:lnTo>
                  <a:lnTo>
                    <a:pt x="15236" y="18050"/>
                  </a:lnTo>
                  <a:lnTo>
                    <a:pt x="15255" y="18213"/>
                  </a:lnTo>
                  <a:lnTo>
                    <a:pt x="15255" y="18744"/>
                  </a:lnTo>
                  <a:lnTo>
                    <a:pt x="15236" y="18906"/>
                  </a:lnTo>
                  <a:lnTo>
                    <a:pt x="15184" y="19050"/>
                  </a:lnTo>
                  <a:lnTo>
                    <a:pt x="15099" y="19169"/>
                  </a:lnTo>
                  <a:lnTo>
                    <a:pt x="14995" y="19281"/>
                  </a:lnTo>
                  <a:lnTo>
                    <a:pt x="14865" y="19369"/>
                  </a:lnTo>
                  <a:lnTo>
                    <a:pt x="14721" y="19419"/>
                  </a:lnTo>
                  <a:lnTo>
                    <a:pt x="14721" y="19675"/>
                  </a:lnTo>
                  <a:lnTo>
                    <a:pt x="14865" y="19738"/>
                  </a:lnTo>
                  <a:lnTo>
                    <a:pt x="14995" y="19819"/>
                  </a:lnTo>
                  <a:lnTo>
                    <a:pt x="15099" y="19931"/>
                  </a:lnTo>
                  <a:lnTo>
                    <a:pt x="15184" y="20056"/>
                  </a:lnTo>
                  <a:lnTo>
                    <a:pt x="15236" y="20200"/>
                  </a:lnTo>
                  <a:lnTo>
                    <a:pt x="15255" y="20356"/>
                  </a:lnTo>
                  <a:lnTo>
                    <a:pt x="15255" y="20894"/>
                  </a:lnTo>
                  <a:lnTo>
                    <a:pt x="15236" y="21056"/>
                  </a:lnTo>
                  <a:lnTo>
                    <a:pt x="15184" y="21200"/>
                  </a:lnTo>
                  <a:lnTo>
                    <a:pt x="15093" y="21331"/>
                  </a:lnTo>
                  <a:lnTo>
                    <a:pt x="14982" y="21444"/>
                  </a:lnTo>
                  <a:lnTo>
                    <a:pt x="14845" y="21525"/>
                  </a:lnTo>
                  <a:lnTo>
                    <a:pt x="14689" y="21581"/>
                  </a:lnTo>
                  <a:lnTo>
                    <a:pt x="14519" y="21600"/>
                  </a:lnTo>
                  <a:lnTo>
                    <a:pt x="7243" y="21600"/>
                  </a:lnTo>
                  <a:lnTo>
                    <a:pt x="7074" y="21581"/>
                  </a:lnTo>
                  <a:lnTo>
                    <a:pt x="6918" y="21525"/>
                  </a:lnTo>
                  <a:lnTo>
                    <a:pt x="6781" y="21444"/>
                  </a:lnTo>
                  <a:lnTo>
                    <a:pt x="6670" y="21331"/>
                  </a:lnTo>
                  <a:lnTo>
                    <a:pt x="6579" y="21200"/>
                  </a:lnTo>
                  <a:lnTo>
                    <a:pt x="6527" y="21056"/>
                  </a:lnTo>
                  <a:lnTo>
                    <a:pt x="6507" y="20894"/>
                  </a:lnTo>
                  <a:lnTo>
                    <a:pt x="6507" y="20356"/>
                  </a:lnTo>
                  <a:lnTo>
                    <a:pt x="6527" y="20206"/>
                  </a:lnTo>
                  <a:lnTo>
                    <a:pt x="6572" y="20062"/>
                  </a:lnTo>
                  <a:lnTo>
                    <a:pt x="6657" y="19931"/>
                  </a:lnTo>
                  <a:lnTo>
                    <a:pt x="6761" y="19825"/>
                  </a:lnTo>
                  <a:lnTo>
                    <a:pt x="6892" y="19744"/>
                  </a:lnTo>
                  <a:lnTo>
                    <a:pt x="7035" y="19681"/>
                  </a:lnTo>
                  <a:lnTo>
                    <a:pt x="7035" y="19419"/>
                  </a:lnTo>
                  <a:lnTo>
                    <a:pt x="6892" y="19362"/>
                  </a:lnTo>
                  <a:lnTo>
                    <a:pt x="6761" y="19275"/>
                  </a:lnTo>
                  <a:lnTo>
                    <a:pt x="6657" y="19169"/>
                  </a:lnTo>
                  <a:lnTo>
                    <a:pt x="6572" y="19044"/>
                  </a:lnTo>
                  <a:lnTo>
                    <a:pt x="6527" y="18894"/>
                  </a:lnTo>
                  <a:lnTo>
                    <a:pt x="6507" y="18744"/>
                  </a:lnTo>
                  <a:lnTo>
                    <a:pt x="6507" y="18213"/>
                  </a:lnTo>
                  <a:lnTo>
                    <a:pt x="6527" y="18050"/>
                  </a:lnTo>
                  <a:lnTo>
                    <a:pt x="6572" y="17906"/>
                  </a:lnTo>
                  <a:lnTo>
                    <a:pt x="6657" y="17781"/>
                  </a:lnTo>
                  <a:lnTo>
                    <a:pt x="6761" y="17675"/>
                  </a:lnTo>
                  <a:lnTo>
                    <a:pt x="6892" y="17594"/>
                  </a:lnTo>
                  <a:lnTo>
                    <a:pt x="7035" y="17538"/>
                  </a:lnTo>
                  <a:lnTo>
                    <a:pt x="7035" y="17275"/>
                  </a:lnTo>
                  <a:lnTo>
                    <a:pt x="6892" y="17213"/>
                  </a:lnTo>
                  <a:lnTo>
                    <a:pt x="6761" y="17131"/>
                  </a:lnTo>
                  <a:lnTo>
                    <a:pt x="6657" y="17019"/>
                  </a:lnTo>
                  <a:lnTo>
                    <a:pt x="6572" y="16894"/>
                  </a:lnTo>
                  <a:lnTo>
                    <a:pt x="6527" y="16750"/>
                  </a:lnTo>
                  <a:lnTo>
                    <a:pt x="6507" y="16594"/>
                  </a:lnTo>
                  <a:lnTo>
                    <a:pt x="6507" y="16062"/>
                  </a:lnTo>
                  <a:lnTo>
                    <a:pt x="6527" y="15906"/>
                  </a:lnTo>
                  <a:lnTo>
                    <a:pt x="6572" y="15762"/>
                  </a:lnTo>
                  <a:lnTo>
                    <a:pt x="6657" y="15637"/>
                  </a:lnTo>
                  <a:lnTo>
                    <a:pt x="6761" y="15525"/>
                  </a:lnTo>
                  <a:lnTo>
                    <a:pt x="6892" y="15444"/>
                  </a:lnTo>
                  <a:lnTo>
                    <a:pt x="7035" y="15388"/>
                  </a:lnTo>
                  <a:lnTo>
                    <a:pt x="7035" y="15125"/>
                  </a:lnTo>
                  <a:lnTo>
                    <a:pt x="6892" y="15069"/>
                  </a:lnTo>
                  <a:lnTo>
                    <a:pt x="6761" y="14981"/>
                  </a:lnTo>
                  <a:lnTo>
                    <a:pt x="6657" y="14869"/>
                  </a:lnTo>
                  <a:lnTo>
                    <a:pt x="6572" y="14750"/>
                  </a:lnTo>
                  <a:lnTo>
                    <a:pt x="6527" y="14600"/>
                  </a:lnTo>
                  <a:lnTo>
                    <a:pt x="6507" y="14444"/>
                  </a:lnTo>
                  <a:lnTo>
                    <a:pt x="6507" y="13919"/>
                  </a:lnTo>
                  <a:lnTo>
                    <a:pt x="6527" y="13750"/>
                  </a:lnTo>
                  <a:lnTo>
                    <a:pt x="6579" y="13600"/>
                  </a:lnTo>
                  <a:lnTo>
                    <a:pt x="6670" y="13469"/>
                  </a:lnTo>
                  <a:lnTo>
                    <a:pt x="6781" y="13356"/>
                  </a:lnTo>
                  <a:lnTo>
                    <a:pt x="6918" y="13275"/>
                  </a:lnTo>
                  <a:lnTo>
                    <a:pt x="7074" y="13219"/>
                  </a:lnTo>
                  <a:lnTo>
                    <a:pt x="7243" y="13200"/>
                  </a:lnTo>
                  <a:close/>
                  <a:moveTo>
                    <a:pt x="2052" y="9837"/>
                  </a:moveTo>
                  <a:lnTo>
                    <a:pt x="2052" y="10875"/>
                  </a:lnTo>
                  <a:lnTo>
                    <a:pt x="19529" y="10875"/>
                  </a:lnTo>
                  <a:lnTo>
                    <a:pt x="19529" y="9837"/>
                  </a:lnTo>
                  <a:lnTo>
                    <a:pt x="2052" y="9837"/>
                  </a:lnTo>
                  <a:close/>
                  <a:moveTo>
                    <a:pt x="1589" y="6113"/>
                  </a:moveTo>
                  <a:lnTo>
                    <a:pt x="1407" y="6131"/>
                  </a:lnTo>
                  <a:lnTo>
                    <a:pt x="1244" y="6181"/>
                  </a:lnTo>
                  <a:lnTo>
                    <a:pt x="1094" y="6256"/>
                  </a:lnTo>
                  <a:lnTo>
                    <a:pt x="964" y="6363"/>
                  </a:lnTo>
                  <a:lnTo>
                    <a:pt x="860" y="6488"/>
                  </a:lnTo>
                  <a:lnTo>
                    <a:pt x="775" y="6638"/>
                  </a:lnTo>
                  <a:lnTo>
                    <a:pt x="723" y="6794"/>
                  </a:lnTo>
                  <a:lnTo>
                    <a:pt x="710" y="6962"/>
                  </a:lnTo>
                  <a:lnTo>
                    <a:pt x="710" y="8313"/>
                  </a:lnTo>
                  <a:lnTo>
                    <a:pt x="723" y="8481"/>
                  </a:lnTo>
                  <a:lnTo>
                    <a:pt x="775" y="8644"/>
                  </a:lnTo>
                  <a:lnTo>
                    <a:pt x="860" y="8787"/>
                  </a:lnTo>
                  <a:lnTo>
                    <a:pt x="964" y="8913"/>
                  </a:lnTo>
                  <a:lnTo>
                    <a:pt x="1094" y="9019"/>
                  </a:lnTo>
                  <a:lnTo>
                    <a:pt x="1244" y="9100"/>
                  </a:lnTo>
                  <a:lnTo>
                    <a:pt x="1407" y="9144"/>
                  </a:lnTo>
                  <a:lnTo>
                    <a:pt x="1589" y="9163"/>
                  </a:lnTo>
                  <a:lnTo>
                    <a:pt x="20004" y="9163"/>
                  </a:lnTo>
                  <a:lnTo>
                    <a:pt x="20180" y="9144"/>
                  </a:lnTo>
                  <a:lnTo>
                    <a:pt x="20356" y="9100"/>
                  </a:lnTo>
                  <a:lnTo>
                    <a:pt x="20506" y="9019"/>
                  </a:lnTo>
                  <a:lnTo>
                    <a:pt x="20629" y="8913"/>
                  </a:lnTo>
                  <a:lnTo>
                    <a:pt x="20740" y="8787"/>
                  </a:lnTo>
                  <a:lnTo>
                    <a:pt x="20825" y="8644"/>
                  </a:lnTo>
                  <a:lnTo>
                    <a:pt x="20870" y="8481"/>
                  </a:lnTo>
                  <a:lnTo>
                    <a:pt x="20890" y="8313"/>
                  </a:lnTo>
                  <a:lnTo>
                    <a:pt x="20890" y="6962"/>
                  </a:lnTo>
                  <a:lnTo>
                    <a:pt x="20870" y="6794"/>
                  </a:lnTo>
                  <a:lnTo>
                    <a:pt x="20825" y="6638"/>
                  </a:lnTo>
                  <a:lnTo>
                    <a:pt x="20740" y="6488"/>
                  </a:lnTo>
                  <a:lnTo>
                    <a:pt x="20629" y="6363"/>
                  </a:lnTo>
                  <a:lnTo>
                    <a:pt x="20506" y="6256"/>
                  </a:lnTo>
                  <a:lnTo>
                    <a:pt x="20356" y="6181"/>
                  </a:lnTo>
                  <a:lnTo>
                    <a:pt x="20180" y="6131"/>
                  </a:lnTo>
                  <a:lnTo>
                    <a:pt x="20004" y="6113"/>
                  </a:lnTo>
                  <a:lnTo>
                    <a:pt x="1700" y="6113"/>
                  </a:lnTo>
                  <a:lnTo>
                    <a:pt x="1694" y="6119"/>
                  </a:lnTo>
                  <a:lnTo>
                    <a:pt x="1687" y="6113"/>
                  </a:lnTo>
                  <a:lnTo>
                    <a:pt x="1589" y="6113"/>
                  </a:lnTo>
                  <a:close/>
                  <a:moveTo>
                    <a:pt x="2052" y="4406"/>
                  </a:moveTo>
                  <a:lnTo>
                    <a:pt x="2052" y="5438"/>
                  </a:lnTo>
                  <a:lnTo>
                    <a:pt x="19529" y="5438"/>
                  </a:lnTo>
                  <a:lnTo>
                    <a:pt x="19529" y="4406"/>
                  </a:lnTo>
                  <a:lnTo>
                    <a:pt x="2052" y="4406"/>
                  </a:lnTo>
                  <a:close/>
                  <a:moveTo>
                    <a:pt x="1589" y="675"/>
                  </a:moveTo>
                  <a:lnTo>
                    <a:pt x="1407" y="694"/>
                  </a:lnTo>
                  <a:lnTo>
                    <a:pt x="1244" y="744"/>
                  </a:lnTo>
                  <a:lnTo>
                    <a:pt x="1094" y="825"/>
                  </a:lnTo>
                  <a:lnTo>
                    <a:pt x="964" y="931"/>
                  </a:lnTo>
                  <a:lnTo>
                    <a:pt x="860" y="1056"/>
                  </a:lnTo>
                  <a:lnTo>
                    <a:pt x="775" y="1200"/>
                  </a:lnTo>
                  <a:lnTo>
                    <a:pt x="723" y="1356"/>
                  </a:lnTo>
                  <a:lnTo>
                    <a:pt x="710" y="1525"/>
                  </a:lnTo>
                  <a:lnTo>
                    <a:pt x="710" y="2881"/>
                  </a:lnTo>
                  <a:lnTo>
                    <a:pt x="723" y="3050"/>
                  </a:lnTo>
                  <a:lnTo>
                    <a:pt x="775" y="3206"/>
                  </a:lnTo>
                  <a:lnTo>
                    <a:pt x="860" y="3350"/>
                  </a:lnTo>
                  <a:lnTo>
                    <a:pt x="964" y="3475"/>
                  </a:lnTo>
                  <a:lnTo>
                    <a:pt x="1094" y="3581"/>
                  </a:lnTo>
                  <a:lnTo>
                    <a:pt x="1244" y="3656"/>
                  </a:lnTo>
                  <a:lnTo>
                    <a:pt x="1407" y="3712"/>
                  </a:lnTo>
                  <a:lnTo>
                    <a:pt x="1589" y="3725"/>
                  </a:lnTo>
                  <a:lnTo>
                    <a:pt x="20004" y="3725"/>
                  </a:lnTo>
                  <a:lnTo>
                    <a:pt x="20180" y="3712"/>
                  </a:lnTo>
                  <a:lnTo>
                    <a:pt x="20356" y="3656"/>
                  </a:lnTo>
                  <a:lnTo>
                    <a:pt x="20506" y="3581"/>
                  </a:lnTo>
                  <a:lnTo>
                    <a:pt x="20629" y="3475"/>
                  </a:lnTo>
                  <a:lnTo>
                    <a:pt x="20740" y="3350"/>
                  </a:lnTo>
                  <a:lnTo>
                    <a:pt x="20825" y="3206"/>
                  </a:lnTo>
                  <a:lnTo>
                    <a:pt x="20870" y="3050"/>
                  </a:lnTo>
                  <a:lnTo>
                    <a:pt x="20890" y="2881"/>
                  </a:lnTo>
                  <a:lnTo>
                    <a:pt x="20890" y="1525"/>
                  </a:lnTo>
                  <a:lnTo>
                    <a:pt x="20870" y="1356"/>
                  </a:lnTo>
                  <a:lnTo>
                    <a:pt x="20825" y="1200"/>
                  </a:lnTo>
                  <a:lnTo>
                    <a:pt x="20740" y="1056"/>
                  </a:lnTo>
                  <a:lnTo>
                    <a:pt x="20629" y="931"/>
                  </a:lnTo>
                  <a:lnTo>
                    <a:pt x="20506" y="825"/>
                  </a:lnTo>
                  <a:lnTo>
                    <a:pt x="20356" y="744"/>
                  </a:lnTo>
                  <a:lnTo>
                    <a:pt x="20180" y="694"/>
                  </a:lnTo>
                  <a:lnTo>
                    <a:pt x="20004" y="675"/>
                  </a:lnTo>
                  <a:lnTo>
                    <a:pt x="1589" y="675"/>
                  </a:lnTo>
                  <a:close/>
                  <a:moveTo>
                    <a:pt x="1589" y="0"/>
                  </a:moveTo>
                  <a:lnTo>
                    <a:pt x="20004" y="0"/>
                  </a:lnTo>
                  <a:lnTo>
                    <a:pt x="20265" y="19"/>
                  </a:lnTo>
                  <a:lnTo>
                    <a:pt x="20512" y="81"/>
                  </a:lnTo>
                  <a:lnTo>
                    <a:pt x="20734" y="169"/>
                  </a:lnTo>
                  <a:lnTo>
                    <a:pt x="20949" y="294"/>
                  </a:lnTo>
                  <a:lnTo>
                    <a:pt x="21131" y="444"/>
                  </a:lnTo>
                  <a:lnTo>
                    <a:pt x="21294" y="631"/>
                  </a:lnTo>
                  <a:lnTo>
                    <a:pt x="21424" y="825"/>
                  </a:lnTo>
                  <a:lnTo>
                    <a:pt x="21515" y="1050"/>
                  </a:lnTo>
                  <a:lnTo>
                    <a:pt x="21580" y="1281"/>
                  </a:lnTo>
                  <a:lnTo>
                    <a:pt x="21600" y="1525"/>
                  </a:lnTo>
                  <a:lnTo>
                    <a:pt x="21600" y="2881"/>
                  </a:lnTo>
                  <a:lnTo>
                    <a:pt x="21580" y="3100"/>
                  </a:lnTo>
                  <a:lnTo>
                    <a:pt x="21528" y="3319"/>
                  </a:lnTo>
                  <a:lnTo>
                    <a:pt x="21450" y="3519"/>
                  </a:lnTo>
                  <a:lnTo>
                    <a:pt x="21339" y="3712"/>
                  </a:lnTo>
                  <a:lnTo>
                    <a:pt x="21203" y="3875"/>
                  </a:lnTo>
                  <a:lnTo>
                    <a:pt x="21040" y="4025"/>
                  </a:lnTo>
                  <a:lnTo>
                    <a:pt x="20864" y="4156"/>
                  </a:lnTo>
                  <a:lnTo>
                    <a:pt x="20669" y="4262"/>
                  </a:lnTo>
                  <a:lnTo>
                    <a:pt x="20454" y="4331"/>
                  </a:lnTo>
                  <a:lnTo>
                    <a:pt x="20232" y="4381"/>
                  </a:lnTo>
                  <a:lnTo>
                    <a:pt x="20232" y="5456"/>
                  </a:lnTo>
                  <a:lnTo>
                    <a:pt x="20454" y="5506"/>
                  </a:lnTo>
                  <a:lnTo>
                    <a:pt x="20669" y="5581"/>
                  </a:lnTo>
                  <a:lnTo>
                    <a:pt x="20864" y="5688"/>
                  </a:lnTo>
                  <a:lnTo>
                    <a:pt x="21040" y="5813"/>
                  </a:lnTo>
                  <a:lnTo>
                    <a:pt x="21203" y="5963"/>
                  </a:lnTo>
                  <a:lnTo>
                    <a:pt x="21339" y="6131"/>
                  </a:lnTo>
                  <a:lnTo>
                    <a:pt x="21450" y="6325"/>
                  </a:lnTo>
                  <a:lnTo>
                    <a:pt x="21528" y="6525"/>
                  </a:lnTo>
                  <a:lnTo>
                    <a:pt x="21580" y="6738"/>
                  </a:lnTo>
                  <a:lnTo>
                    <a:pt x="21600" y="6962"/>
                  </a:lnTo>
                  <a:lnTo>
                    <a:pt x="21600" y="8313"/>
                  </a:lnTo>
                  <a:lnTo>
                    <a:pt x="21580" y="8544"/>
                  </a:lnTo>
                  <a:lnTo>
                    <a:pt x="21528" y="8756"/>
                  </a:lnTo>
                  <a:lnTo>
                    <a:pt x="21450" y="8963"/>
                  </a:lnTo>
                  <a:lnTo>
                    <a:pt x="21339" y="9144"/>
                  </a:lnTo>
                  <a:lnTo>
                    <a:pt x="21203" y="9313"/>
                  </a:lnTo>
                  <a:lnTo>
                    <a:pt x="21040" y="9463"/>
                  </a:lnTo>
                  <a:lnTo>
                    <a:pt x="20864" y="9594"/>
                  </a:lnTo>
                  <a:lnTo>
                    <a:pt x="20669" y="9694"/>
                  </a:lnTo>
                  <a:lnTo>
                    <a:pt x="20454" y="9775"/>
                  </a:lnTo>
                  <a:lnTo>
                    <a:pt x="20232" y="9819"/>
                  </a:lnTo>
                  <a:lnTo>
                    <a:pt x="20232" y="10900"/>
                  </a:lnTo>
                  <a:lnTo>
                    <a:pt x="20454" y="10944"/>
                  </a:lnTo>
                  <a:lnTo>
                    <a:pt x="20669" y="11025"/>
                  </a:lnTo>
                  <a:lnTo>
                    <a:pt x="20864" y="11119"/>
                  </a:lnTo>
                  <a:lnTo>
                    <a:pt x="21040" y="11250"/>
                  </a:lnTo>
                  <a:lnTo>
                    <a:pt x="21203" y="11400"/>
                  </a:lnTo>
                  <a:lnTo>
                    <a:pt x="21339" y="11575"/>
                  </a:lnTo>
                  <a:lnTo>
                    <a:pt x="21450" y="11756"/>
                  </a:lnTo>
                  <a:lnTo>
                    <a:pt x="21528" y="11956"/>
                  </a:lnTo>
                  <a:lnTo>
                    <a:pt x="21580" y="12175"/>
                  </a:lnTo>
                  <a:lnTo>
                    <a:pt x="21600" y="12406"/>
                  </a:lnTo>
                  <a:lnTo>
                    <a:pt x="21600" y="13750"/>
                  </a:lnTo>
                  <a:lnTo>
                    <a:pt x="21580" y="13975"/>
                  </a:lnTo>
                  <a:lnTo>
                    <a:pt x="21528" y="14188"/>
                  </a:lnTo>
                  <a:lnTo>
                    <a:pt x="21450" y="14394"/>
                  </a:lnTo>
                  <a:lnTo>
                    <a:pt x="21339" y="14581"/>
                  </a:lnTo>
                  <a:lnTo>
                    <a:pt x="21203" y="14756"/>
                  </a:lnTo>
                  <a:lnTo>
                    <a:pt x="21040" y="14906"/>
                  </a:lnTo>
                  <a:lnTo>
                    <a:pt x="20864" y="15031"/>
                  </a:lnTo>
                  <a:lnTo>
                    <a:pt x="20669" y="15131"/>
                  </a:lnTo>
                  <a:lnTo>
                    <a:pt x="20454" y="15213"/>
                  </a:lnTo>
                  <a:lnTo>
                    <a:pt x="20232" y="15256"/>
                  </a:lnTo>
                  <a:lnTo>
                    <a:pt x="20232" y="16331"/>
                  </a:lnTo>
                  <a:lnTo>
                    <a:pt x="20454" y="16381"/>
                  </a:lnTo>
                  <a:lnTo>
                    <a:pt x="20669" y="16456"/>
                  </a:lnTo>
                  <a:lnTo>
                    <a:pt x="20864" y="16562"/>
                  </a:lnTo>
                  <a:lnTo>
                    <a:pt x="21040" y="16681"/>
                  </a:lnTo>
                  <a:lnTo>
                    <a:pt x="21203" y="16838"/>
                  </a:lnTo>
                  <a:lnTo>
                    <a:pt x="21339" y="17006"/>
                  </a:lnTo>
                  <a:lnTo>
                    <a:pt x="21450" y="17194"/>
                  </a:lnTo>
                  <a:lnTo>
                    <a:pt x="21528" y="17400"/>
                  </a:lnTo>
                  <a:lnTo>
                    <a:pt x="21580" y="17613"/>
                  </a:lnTo>
                  <a:lnTo>
                    <a:pt x="21600" y="17838"/>
                  </a:lnTo>
                  <a:lnTo>
                    <a:pt x="21600" y="19194"/>
                  </a:lnTo>
                  <a:lnTo>
                    <a:pt x="21580" y="19431"/>
                  </a:lnTo>
                  <a:lnTo>
                    <a:pt x="21515" y="19669"/>
                  </a:lnTo>
                  <a:lnTo>
                    <a:pt x="21424" y="19894"/>
                  </a:lnTo>
                  <a:lnTo>
                    <a:pt x="21294" y="20088"/>
                  </a:lnTo>
                  <a:lnTo>
                    <a:pt x="21131" y="20263"/>
                  </a:lnTo>
                  <a:lnTo>
                    <a:pt x="20949" y="20419"/>
                  </a:lnTo>
                  <a:lnTo>
                    <a:pt x="20734" y="20544"/>
                  </a:lnTo>
                  <a:lnTo>
                    <a:pt x="20512" y="20638"/>
                  </a:lnTo>
                  <a:lnTo>
                    <a:pt x="20265" y="20694"/>
                  </a:lnTo>
                  <a:lnTo>
                    <a:pt x="20004" y="20719"/>
                  </a:lnTo>
                  <a:lnTo>
                    <a:pt x="16233" y="20719"/>
                  </a:lnTo>
                  <a:lnTo>
                    <a:pt x="16122" y="20694"/>
                  </a:lnTo>
                  <a:lnTo>
                    <a:pt x="16031" y="20650"/>
                  </a:lnTo>
                  <a:lnTo>
                    <a:pt x="15946" y="20581"/>
                  </a:lnTo>
                  <a:lnTo>
                    <a:pt x="15900" y="20481"/>
                  </a:lnTo>
                  <a:lnTo>
                    <a:pt x="15881" y="20375"/>
                  </a:lnTo>
                  <a:lnTo>
                    <a:pt x="15900" y="20269"/>
                  </a:lnTo>
                  <a:lnTo>
                    <a:pt x="15946" y="20181"/>
                  </a:lnTo>
                  <a:lnTo>
                    <a:pt x="16031" y="20100"/>
                  </a:lnTo>
                  <a:lnTo>
                    <a:pt x="16122" y="20056"/>
                  </a:lnTo>
                  <a:lnTo>
                    <a:pt x="16233" y="20038"/>
                  </a:lnTo>
                  <a:lnTo>
                    <a:pt x="20004" y="20038"/>
                  </a:lnTo>
                  <a:lnTo>
                    <a:pt x="20180" y="20025"/>
                  </a:lnTo>
                  <a:lnTo>
                    <a:pt x="20356" y="19969"/>
                  </a:lnTo>
                  <a:lnTo>
                    <a:pt x="20506" y="19894"/>
                  </a:lnTo>
                  <a:lnTo>
                    <a:pt x="20629" y="19788"/>
                  </a:lnTo>
                  <a:lnTo>
                    <a:pt x="20740" y="19662"/>
                  </a:lnTo>
                  <a:lnTo>
                    <a:pt x="20825" y="19519"/>
                  </a:lnTo>
                  <a:lnTo>
                    <a:pt x="20870" y="19362"/>
                  </a:lnTo>
                  <a:lnTo>
                    <a:pt x="20890" y="19194"/>
                  </a:lnTo>
                  <a:lnTo>
                    <a:pt x="20890" y="17838"/>
                  </a:lnTo>
                  <a:lnTo>
                    <a:pt x="20870" y="17669"/>
                  </a:lnTo>
                  <a:lnTo>
                    <a:pt x="20825" y="17506"/>
                  </a:lnTo>
                  <a:lnTo>
                    <a:pt x="20740" y="17362"/>
                  </a:lnTo>
                  <a:lnTo>
                    <a:pt x="20629" y="17244"/>
                  </a:lnTo>
                  <a:lnTo>
                    <a:pt x="20506" y="17138"/>
                  </a:lnTo>
                  <a:lnTo>
                    <a:pt x="20356" y="17056"/>
                  </a:lnTo>
                  <a:lnTo>
                    <a:pt x="20180" y="17006"/>
                  </a:lnTo>
                  <a:lnTo>
                    <a:pt x="20004" y="16988"/>
                  </a:lnTo>
                  <a:lnTo>
                    <a:pt x="16233" y="16988"/>
                  </a:lnTo>
                  <a:lnTo>
                    <a:pt x="16122" y="16975"/>
                  </a:lnTo>
                  <a:lnTo>
                    <a:pt x="16031" y="16925"/>
                  </a:lnTo>
                  <a:lnTo>
                    <a:pt x="15946" y="16850"/>
                  </a:lnTo>
                  <a:lnTo>
                    <a:pt x="15900" y="16756"/>
                  </a:lnTo>
                  <a:lnTo>
                    <a:pt x="15881" y="16650"/>
                  </a:lnTo>
                  <a:lnTo>
                    <a:pt x="15900" y="16538"/>
                  </a:lnTo>
                  <a:lnTo>
                    <a:pt x="15946" y="16450"/>
                  </a:lnTo>
                  <a:lnTo>
                    <a:pt x="16031" y="16375"/>
                  </a:lnTo>
                  <a:lnTo>
                    <a:pt x="16122" y="16331"/>
                  </a:lnTo>
                  <a:lnTo>
                    <a:pt x="16233" y="16313"/>
                  </a:lnTo>
                  <a:lnTo>
                    <a:pt x="19529" y="16313"/>
                  </a:lnTo>
                  <a:lnTo>
                    <a:pt x="19529" y="15275"/>
                  </a:lnTo>
                  <a:lnTo>
                    <a:pt x="16193" y="15275"/>
                  </a:lnTo>
                  <a:lnTo>
                    <a:pt x="16083" y="15262"/>
                  </a:lnTo>
                  <a:lnTo>
                    <a:pt x="15985" y="15213"/>
                  </a:lnTo>
                  <a:lnTo>
                    <a:pt x="15907" y="15137"/>
                  </a:lnTo>
                  <a:lnTo>
                    <a:pt x="15855" y="15050"/>
                  </a:lnTo>
                  <a:lnTo>
                    <a:pt x="15835" y="14937"/>
                  </a:lnTo>
                  <a:lnTo>
                    <a:pt x="15855" y="14831"/>
                  </a:lnTo>
                  <a:lnTo>
                    <a:pt x="15907" y="14737"/>
                  </a:lnTo>
                  <a:lnTo>
                    <a:pt x="15985" y="14669"/>
                  </a:lnTo>
                  <a:lnTo>
                    <a:pt x="16083" y="14619"/>
                  </a:lnTo>
                  <a:lnTo>
                    <a:pt x="16193" y="14600"/>
                  </a:lnTo>
                  <a:lnTo>
                    <a:pt x="20004" y="14600"/>
                  </a:lnTo>
                  <a:lnTo>
                    <a:pt x="20180" y="14581"/>
                  </a:lnTo>
                  <a:lnTo>
                    <a:pt x="20356" y="14531"/>
                  </a:lnTo>
                  <a:lnTo>
                    <a:pt x="20506" y="14450"/>
                  </a:lnTo>
                  <a:lnTo>
                    <a:pt x="20629" y="14356"/>
                  </a:lnTo>
                  <a:lnTo>
                    <a:pt x="20740" y="14225"/>
                  </a:lnTo>
                  <a:lnTo>
                    <a:pt x="20825" y="14081"/>
                  </a:lnTo>
                  <a:lnTo>
                    <a:pt x="20870" y="13925"/>
                  </a:lnTo>
                  <a:lnTo>
                    <a:pt x="20890" y="13750"/>
                  </a:lnTo>
                  <a:lnTo>
                    <a:pt x="20890" y="12406"/>
                  </a:lnTo>
                  <a:lnTo>
                    <a:pt x="20870" y="12231"/>
                  </a:lnTo>
                  <a:lnTo>
                    <a:pt x="20825" y="12069"/>
                  </a:lnTo>
                  <a:lnTo>
                    <a:pt x="20740" y="11925"/>
                  </a:lnTo>
                  <a:lnTo>
                    <a:pt x="20629" y="11800"/>
                  </a:lnTo>
                  <a:lnTo>
                    <a:pt x="20506" y="11694"/>
                  </a:lnTo>
                  <a:lnTo>
                    <a:pt x="20356" y="11619"/>
                  </a:lnTo>
                  <a:lnTo>
                    <a:pt x="20180" y="11569"/>
                  </a:lnTo>
                  <a:lnTo>
                    <a:pt x="20004" y="11550"/>
                  </a:lnTo>
                  <a:lnTo>
                    <a:pt x="1589" y="11550"/>
                  </a:lnTo>
                  <a:lnTo>
                    <a:pt x="1407" y="11569"/>
                  </a:lnTo>
                  <a:lnTo>
                    <a:pt x="1244" y="11619"/>
                  </a:lnTo>
                  <a:lnTo>
                    <a:pt x="1094" y="11694"/>
                  </a:lnTo>
                  <a:lnTo>
                    <a:pt x="964" y="11800"/>
                  </a:lnTo>
                  <a:lnTo>
                    <a:pt x="860" y="11925"/>
                  </a:lnTo>
                  <a:lnTo>
                    <a:pt x="775" y="12069"/>
                  </a:lnTo>
                  <a:lnTo>
                    <a:pt x="723" y="12231"/>
                  </a:lnTo>
                  <a:lnTo>
                    <a:pt x="710" y="12406"/>
                  </a:lnTo>
                  <a:lnTo>
                    <a:pt x="710" y="13750"/>
                  </a:lnTo>
                  <a:lnTo>
                    <a:pt x="723" y="13925"/>
                  </a:lnTo>
                  <a:lnTo>
                    <a:pt x="775" y="14081"/>
                  </a:lnTo>
                  <a:lnTo>
                    <a:pt x="860" y="14225"/>
                  </a:lnTo>
                  <a:lnTo>
                    <a:pt x="964" y="14356"/>
                  </a:lnTo>
                  <a:lnTo>
                    <a:pt x="1094" y="14450"/>
                  </a:lnTo>
                  <a:lnTo>
                    <a:pt x="1244" y="14531"/>
                  </a:lnTo>
                  <a:lnTo>
                    <a:pt x="1407" y="14581"/>
                  </a:lnTo>
                  <a:lnTo>
                    <a:pt x="1589" y="14600"/>
                  </a:lnTo>
                  <a:lnTo>
                    <a:pt x="5582" y="14600"/>
                  </a:lnTo>
                  <a:lnTo>
                    <a:pt x="5700" y="14619"/>
                  </a:lnTo>
                  <a:lnTo>
                    <a:pt x="5797" y="14669"/>
                  </a:lnTo>
                  <a:lnTo>
                    <a:pt x="5869" y="14737"/>
                  </a:lnTo>
                  <a:lnTo>
                    <a:pt x="5921" y="14831"/>
                  </a:lnTo>
                  <a:lnTo>
                    <a:pt x="5941" y="14937"/>
                  </a:lnTo>
                  <a:lnTo>
                    <a:pt x="5921" y="15050"/>
                  </a:lnTo>
                  <a:lnTo>
                    <a:pt x="5869" y="15137"/>
                  </a:lnTo>
                  <a:lnTo>
                    <a:pt x="5797" y="15213"/>
                  </a:lnTo>
                  <a:lnTo>
                    <a:pt x="5700" y="15262"/>
                  </a:lnTo>
                  <a:lnTo>
                    <a:pt x="5582" y="15275"/>
                  </a:lnTo>
                  <a:lnTo>
                    <a:pt x="2052" y="15275"/>
                  </a:lnTo>
                  <a:lnTo>
                    <a:pt x="2052" y="16313"/>
                  </a:lnTo>
                  <a:lnTo>
                    <a:pt x="5582" y="16313"/>
                  </a:lnTo>
                  <a:lnTo>
                    <a:pt x="5700" y="16331"/>
                  </a:lnTo>
                  <a:lnTo>
                    <a:pt x="5797" y="16375"/>
                  </a:lnTo>
                  <a:lnTo>
                    <a:pt x="5869" y="16450"/>
                  </a:lnTo>
                  <a:lnTo>
                    <a:pt x="5921" y="16538"/>
                  </a:lnTo>
                  <a:lnTo>
                    <a:pt x="5941" y="16650"/>
                  </a:lnTo>
                  <a:lnTo>
                    <a:pt x="5921" y="16756"/>
                  </a:lnTo>
                  <a:lnTo>
                    <a:pt x="5869" y="16850"/>
                  </a:lnTo>
                  <a:lnTo>
                    <a:pt x="5797" y="16925"/>
                  </a:lnTo>
                  <a:lnTo>
                    <a:pt x="5700" y="16975"/>
                  </a:lnTo>
                  <a:lnTo>
                    <a:pt x="5582" y="16988"/>
                  </a:lnTo>
                  <a:lnTo>
                    <a:pt x="1589" y="16988"/>
                  </a:lnTo>
                  <a:lnTo>
                    <a:pt x="1407" y="17006"/>
                  </a:lnTo>
                  <a:lnTo>
                    <a:pt x="1244" y="17056"/>
                  </a:lnTo>
                  <a:lnTo>
                    <a:pt x="1094" y="17138"/>
                  </a:lnTo>
                  <a:lnTo>
                    <a:pt x="964" y="17244"/>
                  </a:lnTo>
                  <a:lnTo>
                    <a:pt x="860" y="17362"/>
                  </a:lnTo>
                  <a:lnTo>
                    <a:pt x="775" y="17506"/>
                  </a:lnTo>
                  <a:lnTo>
                    <a:pt x="723" y="17669"/>
                  </a:lnTo>
                  <a:lnTo>
                    <a:pt x="710" y="17838"/>
                  </a:lnTo>
                  <a:lnTo>
                    <a:pt x="710" y="19194"/>
                  </a:lnTo>
                  <a:lnTo>
                    <a:pt x="723" y="19362"/>
                  </a:lnTo>
                  <a:lnTo>
                    <a:pt x="775" y="19519"/>
                  </a:lnTo>
                  <a:lnTo>
                    <a:pt x="860" y="19662"/>
                  </a:lnTo>
                  <a:lnTo>
                    <a:pt x="964" y="19788"/>
                  </a:lnTo>
                  <a:lnTo>
                    <a:pt x="1094" y="19894"/>
                  </a:lnTo>
                  <a:lnTo>
                    <a:pt x="1244" y="19969"/>
                  </a:lnTo>
                  <a:lnTo>
                    <a:pt x="1407" y="20025"/>
                  </a:lnTo>
                  <a:lnTo>
                    <a:pt x="1589" y="20038"/>
                  </a:lnTo>
                  <a:lnTo>
                    <a:pt x="5504" y="20038"/>
                  </a:lnTo>
                  <a:lnTo>
                    <a:pt x="5621" y="20056"/>
                  </a:lnTo>
                  <a:lnTo>
                    <a:pt x="5713" y="20100"/>
                  </a:lnTo>
                  <a:lnTo>
                    <a:pt x="5791" y="20181"/>
                  </a:lnTo>
                  <a:lnTo>
                    <a:pt x="5836" y="20269"/>
                  </a:lnTo>
                  <a:lnTo>
                    <a:pt x="5856" y="20375"/>
                  </a:lnTo>
                  <a:lnTo>
                    <a:pt x="5836" y="20481"/>
                  </a:lnTo>
                  <a:lnTo>
                    <a:pt x="5791" y="20581"/>
                  </a:lnTo>
                  <a:lnTo>
                    <a:pt x="5713" y="20650"/>
                  </a:lnTo>
                  <a:lnTo>
                    <a:pt x="5621" y="20694"/>
                  </a:lnTo>
                  <a:lnTo>
                    <a:pt x="5504" y="20719"/>
                  </a:lnTo>
                  <a:lnTo>
                    <a:pt x="1589" y="20719"/>
                  </a:lnTo>
                  <a:lnTo>
                    <a:pt x="1335" y="20694"/>
                  </a:lnTo>
                  <a:lnTo>
                    <a:pt x="1088" y="20638"/>
                  </a:lnTo>
                  <a:lnTo>
                    <a:pt x="860" y="20544"/>
                  </a:lnTo>
                  <a:lnTo>
                    <a:pt x="651" y="20419"/>
                  </a:lnTo>
                  <a:lnTo>
                    <a:pt x="469" y="20263"/>
                  </a:lnTo>
                  <a:lnTo>
                    <a:pt x="306" y="20088"/>
                  </a:lnTo>
                  <a:lnTo>
                    <a:pt x="176" y="19894"/>
                  </a:lnTo>
                  <a:lnTo>
                    <a:pt x="85" y="19669"/>
                  </a:lnTo>
                  <a:lnTo>
                    <a:pt x="20" y="19431"/>
                  </a:lnTo>
                  <a:lnTo>
                    <a:pt x="0" y="19194"/>
                  </a:lnTo>
                  <a:lnTo>
                    <a:pt x="0" y="17838"/>
                  </a:lnTo>
                  <a:lnTo>
                    <a:pt x="20" y="17588"/>
                  </a:lnTo>
                  <a:lnTo>
                    <a:pt x="85" y="17350"/>
                  </a:lnTo>
                  <a:lnTo>
                    <a:pt x="182" y="17138"/>
                  </a:lnTo>
                  <a:lnTo>
                    <a:pt x="313" y="16938"/>
                  </a:lnTo>
                  <a:lnTo>
                    <a:pt x="469" y="16756"/>
                  </a:lnTo>
                  <a:lnTo>
                    <a:pt x="658" y="16606"/>
                  </a:lnTo>
                  <a:lnTo>
                    <a:pt x="866" y="16481"/>
                  </a:lnTo>
                  <a:lnTo>
                    <a:pt x="1094" y="16388"/>
                  </a:lnTo>
                  <a:lnTo>
                    <a:pt x="1342" y="16338"/>
                  </a:lnTo>
                  <a:lnTo>
                    <a:pt x="1342" y="15250"/>
                  </a:lnTo>
                  <a:lnTo>
                    <a:pt x="1094" y="15200"/>
                  </a:lnTo>
                  <a:lnTo>
                    <a:pt x="866" y="15106"/>
                  </a:lnTo>
                  <a:lnTo>
                    <a:pt x="658" y="14981"/>
                  </a:lnTo>
                  <a:lnTo>
                    <a:pt x="469" y="14831"/>
                  </a:lnTo>
                  <a:lnTo>
                    <a:pt x="313" y="14656"/>
                  </a:lnTo>
                  <a:lnTo>
                    <a:pt x="182" y="14450"/>
                  </a:lnTo>
                  <a:lnTo>
                    <a:pt x="85" y="14238"/>
                  </a:lnTo>
                  <a:lnTo>
                    <a:pt x="20" y="14000"/>
                  </a:lnTo>
                  <a:lnTo>
                    <a:pt x="0" y="13750"/>
                  </a:lnTo>
                  <a:lnTo>
                    <a:pt x="0" y="12406"/>
                  </a:lnTo>
                  <a:lnTo>
                    <a:pt x="20" y="12156"/>
                  </a:lnTo>
                  <a:lnTo>
                    <a:pt x="85" y="11919"/>
                  </a:lnTo>
                  <a:lnTo>
                    <a:pt x="182" y="11694"/>
                  </a:lnTo>
                  <a:lnTo>
                    <a:pt x="313" y="11500"/>
                  </a:lnTo>
                  <a:lnTo>
                    <a:pt x="469" y="11325"/>
                  </a:lnTo>
                  <a:lnTo>
                    <a:pt x="658" y="11175"/>
                  </a:lnTo>
                  <a:lnTo>
                    <a:pt x="866" y="11050"/>
                  </a:lnTo>
                  <a:lnTo>
                    <a:pt x="1094" y="10956"/>
                  </a:lnTo>
                  <a:lnTo>
                    <a:pt x="1342" y="10900"/>
                  </a:lnTo>
                  <a:lnTo>
                    <a:pt x="1342" y="9819"/>
                  </a:lnTo>
                  <a:lnTo>
                    <a:pt x="1094" y="9756"/>
                  </a:lnTo>
                  <a:lnTo>
                    <a:pt x="866" y="9669"/>
                  </a:lnTo>
                  <a:lnTo>
                    <a:pt x="658" y="9544"/>
                  </a:lnTo>
                  <a:lnTo>
                    <a:pt x="469" y="9394"/>
                  </a:lnTo>
                  <a:lnTo>
                    <a:pt x="313" y="9219"/>
                  </a:lnTo>
                  <a:lnTo>
                    <a:pt x="182" y="9019"/>
                  </a:lnTo>
                  <a:lnTo>
                    <a:pt x="85" y="8800"/>
                  </a:lnTo>
                  <a:lnTo>
                    <a:pt x="20" y="8563"/>
                  </a:lnTo>
                  <a:lnTo>
                    <a:pt x="0" y="8313"/>
                  </a:lnTo>
                  <a:lnTo>
                    <a:pt x="0" y="6962"/>
                  </a:lnTo>
                  <a:lnTo>
                    <a:pt x="20" y="6719"/>
                  </a:lnTo>
                  <a:lnTo>
                    <a:pt x="85" y="6481"/>
                  </a:lnTo>
                  <a:lnTo>
                    <a:pt x="182" y="6263"/>
                  </a:lnTo>
                  <a:lnTo>
                    <a:pt x="313" y="6063"/>
                  </a:lnTo>
                  <a:lnTo>
                    <a:pt x="469" y="5881"/>
                  </a:lnTo>
                  <a:lnTo>
                    <a:pt x="658" y="5731"/>
                  </a:lnTo>
                  <a:lnTo>
                    <a:pt x="866" y="5613"/>
                  </a:lnTo>
                  <a:lnTo>
                    <a:pt x="1094" y="5519"/>
                  </a:lnTo>
                  <a:lnTo>
                    <a:pt x="1342" y="5456"/>
                  </a:lnTo>
                  <a:lnTo>
                    <a:pt x="1342" y="4381"/>
                  </a:lnTo>
                  <a:lnTo>
                    <a:pt x="1094" y="4319"/>
                  </a:lnTo>
                  <a:lnTo>
                    <a:pt x="866" y="4231"/>
                  </a:lnTo>
                  <a:lnTo>
                    <a:pt x="658" y="4112"/>
                  </a:lnTo>
                  <a:lnTo>
                    <a:pt x="469" y="3956"/>
                  </a:lnTo>
                  <a:lnTo>
                    <a:pt x="313" y="3775"/>
                  </a:lnTo>
                  <a:lnTo>
                    <a:pt x="182" y="3581"/>
                  </a:lnTo>
                  <a:lnTo>
                    <a:pt x="85" y="3356"/>
                  </a:lnTo>
                  <a:lnTo>
                    <a:pt x="20" y="3125"/>
                  </a:lnTo>
                  <a:lnTo>
                    <a:pt x="0" y="2881"/>
                  </a:lnTo>
                  <a:lnTo>
                    <a:pt x="0" y="1525"/>
                  </a:lnTo>
                  <a:lnTo>
                    <a:pt x="20" y="1281"/>
                  </a:lnTo>
                  <a:lnTo>
                    <a:pt x="85" y="1050"/>
                  </a:lnTo>
                  <a:lnTo>
                    <a:pt x="176" y="825"/>
                  </a:lnTo>
                  <a:lnTo>
                    <a:pt x="306" y="631"/>
                  </a:lnTo>
                  <a:lnTo>
                    <a:pt x="469" y="444"/>
                  </a:lnTo>
                  <a:lnTo>
                    <a:pt x="651" y="294"/>
                  </a:lnTo>
                  <a:lnTo>
                    <a:pt x="860" y="169"/>
                  </a:lnTo>
                  <a:lnTo>
                    <a:pt x="1088" y="81"/>
                  </a:lnTo>
                  <a:lnTo>
                    <a:pt x="1335" y="19"/>
                  </a:lnTo>
                  <a:lnTo>
                    <a:pt x="1589"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endParaRPr sz="2400"/>
            </a:p>
          </p:txBody>
        </p:sp>
        <p:sp>
          <p:nvSpPr>
            <p:cNvPr id="567" name="Freeform 11"/>
            <p:cNvSpPr/>
            <p:nvPr/>
          </p:nvSpPr>
          <p:spPr>
            <a:xfrm>
              <a:off x="-1" y="0"/>
              <a:ext cx="582425" cy="607016"/>
            </a:xfrm>
            <a:custGeom>
              <a:avLst/>
              <a:gdLst/>
              <a:ahLst/>
              <a:cxnLst>
                <a:cxn ang="0">
                  <a:pos x="wd2" y="hd2"/>
                </a:cxn>
                <a:cxn ang="5400000">
                  <a:pos x="wd2" y="hd2"/>
                </a:cxn>
                <a:cxn ang="10800000">
                  <a:pos x="wd2" y="hd2"/>
                </a:cxn>
                <a:cxn ang="16200000">
                  <a:pos x="wd2" y="hd2"/>
                </a:cxn>
              </a:cxnLst>
              <a:rect l="0" t="0" r="r" b="b"/>
              <a:pathLst>
                <a:path w="21600" h="21600" extrusionOk="0">
                  <a:moveTo>
                    <a:pt x="7243" y="20125"/>
                  </a:moveTo>
                  <a:lnTo>
                    <a:pt x="7152" y="20150"/>
                  </a:lnTo>
                  <a:lnTo>
                    <a:pt x="7068" y="20194"/>
                  </a:lnTo>
                  <a:lnTo>
                    <a:pt x="7022" y="20269"/>
                  </a:lnTo>
                  <a:lnTo>
                    <a:pt x="7002" y="20356"/>
                  </a:lnTo>
                  <a:lnTo>
                    <a:pt x="7002" y="20894"/>
                  </a:lnTo>
                  <a:lnTo>
                    <a:pt x="7022" y="20981"/>
                  </a:lnTo>
                  <a:lnTo>
                    <a:pt x="7068" y="21056"/>
                  </a:lnTo>
                  <a:lnTo>
                    <a:pt x="7152" y="21100"/>
                  </a:lnTo>
                  <a:lnTo>
                    <a:pt x="7243" y="21125"/>
                  </a:lnTo>
                  <a:lnTo>
                    <a:pt x="14519" y="21125"/>
                  </a:lnTo>
                  <a:lnTo>
                    <a:pt x="14611" y="21100"/>
                  </a:lnTo>
                  <a:lnTo>
                    <a:pt x="14695" y="21056"/>
                  </a:lnTo>
                  <a:lnTo>
                    <a:pt x="14741" y="20981"/>
                  </a:lnTo>
                  <a:lnTo>
                    <a:pt x="14760" y="20894"/>
                  </a:lnTo>
                  <a:lnTo>
                    <a:pt x="14760" y="20356"/>
                  </a:lnTo>
                  <a:lnTo>
                    <a:pt x="14741" y="20269"/>
                  </a:lnTo>
                  <a:lnTo>
                    <a:pt x="14695" y="20194"/>
                  </a:lnTo>
                  <a:lnTo>
                    <a:pt x="14611" y="20150"/>
                  </a:lnTo>
                  <a:lnTo>
                    <a:pt x="14519" y="20125"/>
                  </a:lnTo>
                  <a:lnTo>
                    <a:pt x="7243" y="20125"/>
                  </a:lnTo>
                  <a:close/>
                  <a:moveTo>
                    <a:pt x="7537" y="19450"/>
                  </a:moveTo>
                  <a:lnTo>
                    <a:pt x="7537" y="19650"/>
                  </a:lnTo>
                  <a:lnTo>
                    <a:pt x="14220" y="19650"/>
                  </a:lnTo>
                  <a:lnTo>
                    <a:pt x="14220" y="19450"/>
                  </a:lnTo>
                  <a:lnTo>
                    <a:pt x="7537" y="19450"/>
                  </a:lnTo>
                  <a:close/>
                  <a:moveTo>
                    <a:pt x="7243" y="17981"/>
                  </a:moveTo>
                  <a:lnTo>
                    <a:pt x="7152" y="18000"/>
                  </a:lnTo>
                  <a:lnTo>
                    <a:pt x="7068" y="18044"/>
                  </a:lnTo>
                  <a:lnTo>
                    <a:pt x="7022" y="18119"/>
                  </a:lnTo>
                  <a:lnTo>
                    <a:pt x="7002" y="18213"/>
                  </a:lnTo>
                  <a:lnTo>
                    <a:pt x="7002" y="18744"/>
                  </a:lnTo>
                  <a:lnTo>
                    <a:pt x="7022" y="18831"/>
                  </a:lnTo>
                  <a:lnTo>
                    <a:pt x="7068" y="18906"/>
                  </a:lnTo>
                  <a:lnTo>
                    <a:pt x="7152" y="18956"/>
                  </a:lnTo>
                  <a:lnTo>
                    <a:pt x="7243" y="18975"/>
                  </a:lnTo>
                  <a:lnTo>
                    <a:pt x="14519" y="18975"/>
                  </a:lnTo>
                  <a:lnTo>
                    <a:pt x="14611" y="18956"/>
                  </a:lnTo>
                  <a:lnTo>
                    <a:pt x="14695" y="18906"/>
                  </a:lnTo>
                  <a:lnTo>
                    <a:pt x="14741" y="18831"/>
                  </a:lnTo>
                  <a:lnTo>
                    <a:pt x="14760" y="18744"/>
                  </a:lnTo>
                  <a:lnTo>
                    <a:pt x="14760" y="18213"/>
                  </a:lnTo>
                  <a:lnTo>
                    <a:pt x="14741" y="18119"/>
                  </a:lnTo>
                  <a:lnTo>
                    <a:pt x="14695" y="18044"/>
                  </a:lnTo>
                  <a:lnTo>
                    <a:pt x="14611" y="18000"/>
                  </a:lnTo>
                  <a:lnTo>
                    <a:pt x="14519" y="17981"/>
                  </a:lnTo>
                  <a:lnTo>
                    <a:pt x="7243" y="17981"/>
                  </a:lnTo>
                  <a:close/>
                  <a:moveTo>
                    <a:pt x="7537" y="17306"/>
                  </a:moveTo>
                  <a:lnTo>
                    <a:pt x="7537" y="17500"/>
                  </a:lnTo>
                  <a:lnTo>
                    <a:pt x="14220" y="17500"/>
                  </a:lnTo>
                  <a:lnTo>
                    <a:pt x="14220" y="17306"/>
                  </a:lnTo>
                  <a:lnTo>
                    <a:pt x="7537" y="17306"/>
                  </a:lnTo>
                  <a:close/>
                  <a:moveTo>
                    <a:pt x="7243" y="15831"/>
                  </a:moveTo>
                  <a:lnTo>
                    <a:pt x="7152" y="15844"/>
                  </a:lnTo>
                  <a:lnTo>
                    <a:pt x="7068" y="15900"/>
                  </a:lnTo>
                  <a:lnTo>
                    <a:pt x="7022" y="15969"/>
                  </a:lnTo>
                  <a:lnTo>
                    <a:pt x="7002" y="16062"/>
                  </a:lnTo>
                  <a:lnTo>
                    <a:pt x="7002" y="16594"/>
                  </a:lnTo>
                  <a:lnTo>
                    <a:pt x="7022" y="16681"/>
                  </a:lnTo>
                  <a:lnTo>
                    <a:pt x="7068" y="16756"/>
                  </a:lnTo>
                  <a:lnTo>
                    <a:pt x="7152" y="16806"/>
                  </a:lnTo>
                  <a:lnTo>
                    <a:pt x="7243" y="16831"/>
                  </a:lnTo>
                  <a:lnTo>
                    <a:pt x="14519" y="16831"/>
                  </a:lnTo>
                  <a:lnTo>
                    <a:pt x="14611" y="16806"/>
                  </a:lnTo>
                  <a:lnTo>
                    <a:pt x="14695" y="16756"/>
                  </a:lnTo>
                  <a:lnTo>
                    <a:pt x="14741" y="16681"/>
                  </a:lnTo>
                  <a:lnTo>
                    <a:pt x="14760" y="16594"/>
                  </a:lnTo>
                  <a:lnTo>
                    <a:pt x="14760" y="16062"/>
                  </a:lnTo>
                  <a:lnTo>
                    <a:pt x="14741" y="15969"/>
                  </a:lnTo>
                  <a:lnTo>
                    <a:pt x="14695" y="15900"/>
                  </a:lnTo>
                  <a:lnTo>
                    <a:pt x="14611" y="15844"/>
                  </a:lnTo>
                  <a:lnTo>
                    <a:pt x="14519" y="15831"/>
                  </a:lnTo>
                  <a:lnTo>
                    <a:pt x="7243" y="15831"/>
                  </a:lnTo>
                  <a:close/>
                  <a:moveTo>
                    <a:pt x="7537" y="15150"/>
                  </a:moveTo>
                  <a:lnTo>
                    <a:pt x="7537" y="15356"/>
                  </a:lnTo>
                  <a:lnTo>
                    <a:pt x="14220" y="15356"/>
                  </a:lnTo>
                  <a:lnTo>
                    <a:pt x="14220" y="15150"/>
                  </a:lnTo>
                  <a:lnTo>
                    <a:pt x="7537" y="15150"/>
                  </a:lnTo>
                  <a:close/>
                  <a:moveTo>
                    <a:pt x="7243" y="13688"/>
                  </a:moveTo>
                  <a:lnTo>
                    <a:pt x="7152" y="13700"/>
                  </a:lnTo>
                  <a:lnTo>
                    <a:pt x="7068" y="13750"/>
                  </a:lnTo>
                  <a:lnTo>
                    <a:pt x="7022" y="13825"/>
                  </a:lnTo>
                  <a:lnTo>
                    <a:pt x="7002" y="13919"/>
                  </a:lnTo>
                  <a:lnTo>
                    <a:pt x="7002" y="14444"/>
                  </a:lnTo>
                  <a:lnTo>
                    <a:pt x="7022" y="14537"/>
                  </a:lnTo>
                  <a:lnTo>
                    <a:pt x="7068" y="14613"/>
                  </a:lnTo>
                  <a:lnTo>
                    <a:pt x="7152" y="14662"/>
                  </a:lnTo>
                  <a:lnTo>
                    <a:pt x="7243" y="14675"/>
                  </a:lnTo>
                  <a:lnTo>
                    <a:pt x="14519" y="14675"/>
                  </a:lnTo>
                  <a:lnTo>
                    <a:pt x="14611" y="14662"/>
                  </a:lnTo>
                  <a:lnTo>
                    <a:pt x="14695" y="14613"/>
                  </a:lnTo>
                  <a:lnTo>
                    <a:pt x="14741" y="14537"/>
                  </a:lnTo>
                  <a:lnTo>
                    <a:pt x="14760" y="14444"/>
                  </a:lnTo>
                  <a:lnTo>
                    <a:pt x="14760" y="13919"/>
                  </a:lnTo>
                  <a:lnTo>
                    <a:pt x="14741" y="13825"/>
                  </a:lnTo>
                  <a:lnTo>
                    <a:pt x="14695" y="13750"/>
                  </a:lnTo>
                  <a:lnTo>
                    <a:pt x="14611" y="13700"/>
                  </a:lnTo>
                  <a:lnTo>
                    <a:pt x="14519" y="13688"/>
                  </a:lnTo>
                  <a:lnTo>
                    <a:pt x="7243" y="13688"/>
                  </a:lnTo>
                  <a:close/>
                  <a:moveTo>
                    <a:pt x="7243" y="13200"/>
                  </a:moveTo>
                  <a:lnTo>
                    <a:pt x="14519" y="13200"/>
                  </a:lnTo>
                  <a:lnTo>
                    <a:pt x="14689" y="13219"/>
                  </a:lnTo>
                  <a:lnTo>
                    <a:pt x="14845" y="13275"/>
                  </a:lnTo>
                  <a:lnTo>
                    <a:pt x="14982" y="13356"/>
                  </a:lnTo>
                  <a:lnTo>
                    <a:pt x="15093" y="13469"/>
                  </a:lnTo>
                  <a:lnTo>
                    <a:pt x="15184" y="13600"/>
                  </a:lnTo>
                  <a:lnTo>
                    <a:pt x="15236" y="13750"/>
                  </a:lnTo>
                  <a:lnTo>
                    <a:pt x="15255" y="13919"/>
                  </a:lnTo>
                  <a:lnTo>
                    <a:pt x="15255" y="14444"/>
                  </a:lnTo>
                  <a:lnTo>
                    <a:pt x="15236" y="14600"/>
                  </a:lnTo>
                  <a:lnTo>
                    <a:pt x="15184" y="14750"/>
                  </a:lnTo>
                  <a:lnTo>
                    <a:pt x="15099" y="14875"/>
                  </a:lnTo>
                  <a:lnTo>
                    <a:pt x="14995" y="14981"/>
                  </a:lnTo>
                  <a:lnTo>
                    <a:pt x="14865" y="15069"/>
                  </a:lnTo>
                  <a:lnTo>
                    <a:pt x="14721" y="15125"/>
                  </a:lnTo>
                  <a:lnTo>
                    <a:pt x="14721" y="15381"/>
                  </a:lnTo>
                  <a:lnTo>
                    <a:pt x="14865" y="15444"/>
                  </a:lnTo>
                  <a:lnTo>
                    <a:pt x="14995" y="15525"/>
                  </a:lnTo>
                  <a:lnTo>
                    <a:pt x="15099" y="15631"/>
                  </a:lnTo>
                  <a:lnTo>
                    <a:pt x="15184" y="15762"/>
                  </a:lnTo>
                  <a:lnTo>
                    <a:pt x="15236" y="15906"/>
                  </a:lnTo>
                  <a:lnTo>
                    <a:pt x="15255" y="16062"/>
                  </a:lnTo>
                  <a:lnTo>
                    <a:pt x="15255" y="16594"/>
                  </a:lnTo>
                  <a:lnTo>
                    <a:pt x="15236" y="16750"/>
                  </a:lnTo>
                  <a:lnTo>
                    <a:pt x="15184" y="16894"/>
                  </a:lnTo>
                  <a:lnTo>
                    <a:pt x="15099" y="17025"/>
                  </a:lnTo>
                  <a:lnTo>
                    <a:pt x="14995" y="17138"/>
                  </a:lnTo>
                  <a:lnTo>
                    <a:pt x="14865" y="17213"/>
                  </a:lnTo>
                  <a:lnTo>
                    <a:pt x="14721" y="17275"/>
                  </a:lnTo>
                  <a:lnTo>
                    <a:pt x="14721" y="17531"/>
                  </a:lnTo>
                  <a:lnTo>
                    <a:pt x="14865" y="17588"/>
                  </a:lnTo>
                  <a:lnTo>
                    <a:pt x="14995" y="17675"/>
                  </a:lnTo>
                  <a:lnTo>
                    <a:pt x="15099" y="17775"/>
                  </a:lnTo>
                  <a:lnTo>
                    <a:pt x="15184" y="17906"/>
                  </a:lnTo>
                  <a:lnTo>
                    <a:pt x="15236" y="18050"/>
                  </a:lnTo>
                  <a:lnTo>
                    <a:pt x="15255" y="18213"/>
                  </a:lnTo>
                  <a:lnTo>
                    <a:pt x="15255" y="18744"/>
                  </a:lnTo>
                  <a:lnTo>
                    <a:pt x="15236" y="18906"/>
                  </a:lnTo>
                  <a:lnTo>
                    <a:pt x="15184" y="19050"/>
                  </a:lnTo>
                  <a:lnTo>
                    <a:pt x="15099" y="19169"/>
                  </a:lnTo>
                  <a:lnTo>
                    <a:pt x="14995" y="19281"/>
                  </a:lnTo>
                  <a:lnTo>
                    <a:pt x="14865" y="19369"/>
                  </a:lnTo>
                  <a:lnTo>
                    <a:pt x="14721" y="19419"/>
                  </a:lnTo>
                  <a:lnTo>
                    <a:pt x="14721" y="19675"/>
                  </a:lnTo>
                  <a:lnTo>
                    <a:pt x="14865" y="19738"/>
                  </a:lnTo>
                  <a:lnTo>
                    <a:pt x="14995" y="19819"/>
                  </a:lnTo>
                  <a:lnTo>
                    <a:pt x="15099" y="19931"/>
                  </a:lnTo>
                  <a:lnTo>
                    <a:pt x="15184" y="20056"/>
                  </a:lnTo>
                  <a:lnTo>
                    <a:pt x="15236" y="20200"/>
                  </a:lnTo>
                  <a:lnTo>
                    <a:pt x="15255" y="20356"/>
                  </a:lnTo>
                  <a:lnTo>
                    <a:pt x="15255" y="20894"/>
                  </a:lnTo>
                  <a:lnTo>
                    <a:pt x="15236" y="21056"/>
                  </a:lnTo>
                  <a:lnTo>
                    <a:pt x="15184" y="21200"/>
                  </a:lnTo>
                  <a:lnTo>
                    <a:pt x="15093" y="21331"/>
                  </a:lnTo>
                  <a:lnTo>
                    <a:pt x="14982" y="21444"/>
                  </a:lnTo>
                  <a:lnTo>
                    <a:pt x="14845" y="21525"/>
                  </a:lnTo>
                  <a:lnTo>
                    <a:pt x="14689" y="21581"/>
                  </a:lnTo>
                  <a:lnTo>
                    <a:pt x="14519" y="21600"/>
                  </a:lnTo>
                  <a:lnTo>
                    <a:pt x="7243" y="21600"/>
                  </a:lnTo>
                  <a:lnTo>
                    <a:pt x="7074" y="21581"/>
                  </a:lnTo>
                  <a:lnTo>
                    <a:pt x="6918" y="21525"/>
                  </a:lnTo>
                  <a:lnTo>
                    <a:pt x="6781" y="21444"/>
                  </a:lnTo>
                  <a:lnTo>
                    <a:pt x="6670" y="21331"/>
                  </a:lnTo>
                  <a:lnTo>
                    <a:pt x="6579" y="21200"/>
                  </a:lnTo>
                  <a:lnTo>
                    <a:pt x="6527" y="21056"/>
                  </a:lnTo>
                  <a:lnTo>
                    <a:pt x="6507" y="20894"/>
                  </a:lnTo>
                  <a:lnTo>
                    <a:pt x="6507" y="20356"/>
                  </a:lnTo>
                  <a:lnTo>
                    <a:pt x="6527" y="20206"/>
                  </a:lnTo>
                  <a:lnTo>
                    <a:pt x="6572" y="20062"/>
                  </a:lnTo>
                  <a:lnTo>
                    <a:pt x="6657" y="19931"/>
                  </a:lnTo>
                  <a:lnTo>
                    <a:pt x="6761" y="19825"/>
                  </a:lnTo>
                  <a:lnTo>
                    <a:pt x="6892" y="19744"/>
                  </a:lnTo>
                  <a:lnTo>
                    <a:pt x="7035" y="19681"/>
                  </a:lnTo>
                  <a:lnTo>
                    <a:pt x="7035" y="19419"/>
                  </a:lnTo>
                  <a:lnTo>
                    <a:pt x="6892" y="19362"/>
                  </a:lnTo>
                  <a:lnTo>
                    <a:pt x="6761" y="19275"/>
                  </a:lnTo>
                  <a:lnTo>
                    <a:pt x="6657" y="19169"/>
                  </a:lnTo>
                  <a:lnTo>
                    <a:pt x="6572" y="19044"/>
                  </a:lnTo>
                  <a:lnTo>
                    <a:pt x="6527" y="18894"/>
                  </a:lnTo>
                  <a:lnTo>
                    <a:pt x="6507" y="18744"/>
                  </a:lnTo>
                  <a:lnTo>
                    <a:pt x="6507" y="18213"/>
                  </a:lnTo>
                  <a:lnTo>
                    <a:pt x="6527" y="18050"/>
                  </a:lnTo>
                  <a:lnTo>
                    <a:pt x="6572" y="17906"/>
                  </a:lnTo>
                  <a:lnTo>
                    <a:pt x="6657" y="17781"/>
                  </a:lnTo>
                  <a:lnTo>
                    <a:pt x="6761" y="17675"/>
                  </a:lnTo>
                  <a:lnTo>
                    <a:pt x="6892" y="17594"/>
                  </a:lnTo>
                  <a:lnTo>
                    <a:pt x="7035" y="17538"/>
                  </a:lnTo>
                  <a:lnTo>
                    <a:pt x="7035" y="17275"/>
                  </a:lnTo>
                  <a:lnTo>
                    <a:pt x="6892" y="17213"/>
                  </a:lnTo>
                  <a:lnTo>
                    <a:pt x="6761" y="17131"/>
                  </a:lnTo>
                  <a:lnTo>
                    <a:pt x="6657" y="17019"/>
                  </a:lnTo>
                  <a:lnTo>
                    <a:pt x="6572" y="16894"/>
                  </a:lnTo>
                  <a:lnTo>
                    <a:pt x="6527" y="16750"/>
                  </a:lnTo>
                  <a:lnTo>
                    <a:pt x="6507" y="16594"/>
                  </a:lnTo>
                  <a:lnTo>
                    <a:pt x="6507" y="16062"/>
                  </a:lnTo>
                  <a:lnTo>
                    <a:pt x="6527" y="15906"/>
                  </a:lnTo>
                  <a:lnTo>
                    <a:pt x="6572" y="15762"/>
                  </a:lnTo>
                  <a:lnTo>
                    <a:pt x="6657" y="15637"/>
                  </a:lnTo>
                  <a:lnTo>
                    <a:pt x="6761" y="15525"/>
                  </a:lnTo>
                  <a:lnTo>
                    <a:pt x="6892" y="15444"/>
                  </a:lnTo>
                  <a:lnTo>
                    <a:pt x="7035" y="15388"/>
                  </a:lnTo>
                  <a:lnTo>
                    <a:pt x="7035" y="15125"/>
                  </a:lnTo>
                  <a:lnTo>
                    <a:pt x="6892" y="15069"/>
                  </a:lnTo>
                  <a:lnTo>
                    <a:pt x="6761" y="14981"/>
                  </a:lnTo>
                  <a:lnTo>
                    <a:pt x="6657" y="14869"/>
                  </a:lnTo>
                  <a:lnTo>
                    <a:pt x="6572" y="14750"/>
                  </a:lnTo>
                  <a:lnTo>
                    <a:pt x="6527" y="14600"/>
                  </a:lnTo>
                  <a:lnTo>
                    <a:pt x="6507" y="14444"/>
                  </a:lnTo>
                  <a:lnTo>
                    <a:pt x="6507" y="13919"/>
                  </a:lnTo>
                  <a:lnTo>
                    <a:pt x="6527" y="13750"/>
                  </a:lnTo>
                  <a:lnTo>
                    <a:pt x="6579" y="13600"/>
                  </a:lnTo>
                  <a:lnTo>
                    <a:pt x="6670" y="13469"/>
                  </a:lnTo>
                  <a:lnTo>
                    <a:pt x="6781" y="13356"/>
                  </a:lnTo>
                  <a:lnTo>
                    <a:pt x="6918" y="13275"/>
                  </a:lnTo>
                  <a:lnTo>
                    <a:pt x="7074" y="13219"/>
                  </a:lnTo>
                  <a:lnTo>
                    <a:pt x="7243" y="13200"/>
                  </a:lnTo>
                  <a:close/>
                  <a:moveTo>
                    <a:pt x="2052" y="9837"/>
                  </a:moveTo>
                  <a:lnTo>
                    <a:pt x="2052" y="10875"/>
                  </a:lnTo>
                  <a:lnTo>
                    <a:pt x="19529" y="10875"/>
                  </a:lnTo>
                  <a:lnTo>
                    <a:pt x="19529" y="9837"/>
                  </a:lnTo>
                  <a:lnTo>
                    <a:pt x="2052" y="9837"/>
                  </a:lnTo>
                  <a:close/>
                  <a:moveTo>
                    <a:pt x="1589" y="6113"/>
                  </a:moveTo>
                  <a:lnTo>
                    <a:pt x="1407" y="6131"/>
                  </a:lnTo>
                  <a:lnTo>
                    <a:pt x="1244" y="6181"/>
                  </a:lnTo>
                  <a:lnTo>
                    <a:pt x="1094" y="6256"/>
                  </a:lnTo>
                  <a:lnTo>
                    <a:pt x="964" y="6363"/>
                  </a:lnTo>
                  <a:lnTo>
                    <a:pt x="860" y="6488"/>
                  </a:lnTo>
                  <a:lnTo>
                    <a:pt x="775" y="6638"/>
                  </a:lnTo>
                  <a:lnTo>
                    <a:pt x="723" y="6794"/>
                  </a:lnTo>
                  <a:lnTo>
                    <a:pt x="710" y="6962"/>
                  </a:lnTo>
                  <a:lnTo>
                    <a:pt x="710" y="8313"/>
                  </a:lnTo>
                  <a:lnTo>
                    <a:pt x="723" y="8481"/>
                  </a:lnTo>
                  <a:lnTo>
                    <a:pt x="775" y="8644"/>
                  </a:lnTo>
                  <a:lnTo>
                    <a:pt x="860" y="8787"/>
                  </a:lnTo>
                  <a:lnTo>
                    <a:pt x="964" y="8913"/>
                  </a:lnTo>
                  <a:lnTo>
                    <a:pt x="1094" y="9019"/>
                  </a:lnTo>
                  <a:lnTo>
                    <a:pt x="1244" y="9100"/>
                  </a:lnTo>
                  <a:lnTo>
                    <a:pt x="1407" y="9144"/>
                  </a:lnTo>
                  <a:lnTo>
                    <a:pt x="1589" y="9163"/>
                  </a:lnTo>
                  <a:lnTo>
                    <a:pt x="20004" y="9163"/>
                  </a:lnTo>
                  <a:lnTo>
                    <a:pt x="20180" y="9144"/>
                  </a:lnTo>
                  <a:lnTo>
                    <a:pt x="20356" y="9100"/>
                  </a:lnTo>
                  <a:lnTo>
                    <a:pt x="20506" y="9019"/>
                  </a:lnTo>
                  <a:lnTo>
                    <a:pt x="20629" y="8913"/>
                  </a:lnTo>
                  <a:lnTo>
                    <a:pt x="20740" y="8787"/>
                  </a:lnTo>
                  <a:lnTo>
                    <a:pt x="20825" y="8644"/>
                  </a:lnTo>
                  <a:lnTo>
                    <a:pt x="20870" y="8481"/>
                  </a:lnTo>
                  <a:lnTo>
                    <a:pt x="20890" y="8313"/>
                  </a:lnTo>
                  <a:lnTo>
                    <a:pt x="20890" y="6962"/>
                  </a:lnTo>
                  <a:lnTo>
                    <a:pt x="20870" y="6794"/>
                  </a:lnTo>
                  <a:lnTo>
                    <a:pt x="20825" y="6638"/>
                  </a:lnTo>
                  <a:lnTo>
                    <a:pt x="20740" y="6488"/>
                  </a:lnTo>
                  <a:lnTo>
                    <a:pt x="20629" y="6363"/>
                  </a:lnTo>
                  <a:lnTo>
                    <a:pt x="20506" y="6256"/>
                  </a:lnTo>
                  <a:lnTo>
                    <a:pt x="20356" y="6181"/>
                  </a:lnTo>
                  <a:lnTo>
                    <a:pt x="20180" y="6131"/>
                  </a:lnTo>
                  <a:lnTo>
                    <a:pt x="20004" y="6113"/>
                  </a:lnTo>
                  <a:lnTo>
                    <a:pt x="1700" y="6113"/>
                  </a:lnTo>
                  <a:lnTo>
                    <a:pt x="1694" y="6119"/>
                  </a:lnTo>
                  <a:lnTo>
                    <a:pt x="1687" y="6113"/>
                  </a:lnTo>
                  <a:lnTo>
                    <a:pt x="1589" y="6113"/>
                  </a:lnTo>
                  <a:close/>
                  <a:moveTo>
                    <a:pt x="2052" y="4406"/>
                  </a:moveTo>
                  <a:lnTo>
                    <a:pt x="2052" y="5438"/>
                  </a:lnTo>
                  <a:lnTo>
                    <a:pt x="19529" y="5438"/>
                  </a:lnTo>
                  <a:lnTo>
                    <a:pt x="19529" y="4406"/>
                  </a:lnTo>
                  <a:lnTo>
                    <a:pt x="2052" y="4406"/>
                  </a:lnTo>
                  <a:close/>
                  <a:moveTo>
                    <a:pt x="1589" y="675"/>
                  </a:moveTo>
                  <a:lnTo>
                    <a:pt x="1407" y="694"/>
                  </a:lnTo>
                  <a:lnTo>
                    <a:pt x="1244" y="744"/>
                  </a:lnTo>
                  <a:lnTo>
                    <a:pt x="1094" y="825"/>
                  </a:lnTo>
                  <a:lnTo>
                    <a:pt x="964" y="931"/>
                  </a:lnTo>
                  <a:lnTo>
                    <a:pt x="860" y="1056"/>
                  </a:lnTo>
                  <a:lnTo>
                    <a:pt x="775" y="1200"/>
                  </a:lnTo>
                  <a:lnTo>
                    <a:pt x="723" y="1356"/>
                  </a:lnTo>
                  <a:lnTo>
                    <a:pt x="710" y="1525"/>
                  </a:lnTo>
                  <a:lnTo>
                    <a:pt x="710" y="2881"/>
                  </a:lnTo>
                  <a:lnTo>
                    <a:pt x="723" y="3050"/>
                  </a:lnTo>
                  <a:lnTo>
                    <a:pt x="775" y="3206"/>
                  </a:lnTo>
                  <a:lnTo>
                    <a:pt x="860" y="3350"/>
                  </a:lnTo>
                  <a:lnTo>
                    <a:pt x="964" y="3475"/>
                  </a:lnTo>
                  <a:lnTo>
                    <a:pt x="1094" y="3581"/>
                  </a:lnTo>
                  <a:lnTo>
                    <a:pt x="1244" y="3656"/>
                  </a:lnTo>
                  <a:lnTo>
                    <a:pt x="1407" y="3712"/>
                  </a:lnTo>
                  <a:lnTo>
                    <a:pt x="1589" y="3725"/>
                  </a:lnTo>
                  <a:lnTo>
                    <a:pt x="20004" y="3725"/>
                  </a:lnTo>
                  <a:lnTo>
                    <a:pt x="20180" y="3712"/>
                  </a:lnTo>
                  <a:lnTo>
                    <a:pt x="20356" y="3656"/>
                  </a:lnTo>
                  <a:lnTo>
                    <a:pt x="20506" y="3581"/>
                  </a:lnTo>
                  <a:lnTo>
                    <a:pt x="20629" y="3475"/>
                  </a:lnTo>
                  <a:lnTo>
                    <a:pt x="20740" y="3350"/>
                  </a:lnTo>
                  <a:lnTo>
                    <a:pt x="20825" y="3206"/>
                  </a:lnTo>
                  <a:lnTo>
                    <a:pt x="20870" y="3050"/>
                  </a:lnTo>
                  <a:lnTo>
                    <a:pt x="20890" y="2881"/>
                  </a:lnTo>
                  <a:lnTo>
                    <a:pt x="20890" y="1525"/>
                  </a:lnTo>
                  <a:lnTo>
                    <a:pt x="20870" y="1356"/>
                  </a:lnTo>
                  <a:lnTo>
                    <a:pt x="20825" y="1200"/>
                  </a:lnTo>
                  <a:lnTo>
                    <a:pt x="20740" y="1056"/>
                  </a:lnTo>
                  <a:lnTo>
                    <a:pt x="20629" y="931"/>
                  </a:lnTo>
                  <a:lnTo>
                    <a:pt x="20506" y="825"/>
                  </a:lnTo>
                  <a:lnTo>
                    <a:pt x="20356" y="744"/>
                  </a:lnTo>
                  <a:lnTo>
                    <a:pt x="20180" y="694"/>
                  </a:lnTo>
                  <a:lnTo>
                    <a:pt x="20004" y="675"/>
                  </a:lnTo>
                  <a:lnTo>
                    <a:pt x="1589" y="675"/>
                  </a:lnTo>
                  <a:close/>
                  <a:moveTo>
                    <a:pt x="1589" y="0"/>
                  </a:moveTo>
                  <a:lnTo>
                    <a:pt x="20004" y="0"/>
                  </a:lnTo>
                  <a:lnTo>
                    <a:pt x="20265" y="19"/>
                  </a:lnTo>
                  <a:lnTo>
                    <a:pt x="20512" y="81"/>
                  </a:lnTo>
                  <a:lnTo>
                    <a:pt x="20734" y="169"/>
                  </a:lnTo>
                  <a:lnTo>
                    <a:pt x="20949" y="294"/>
                  </a:lnTo>
                  <a:lnTo>
                    <a:pt x="21131" y="444"/>
                  </a:lnTo>
                  <a:lnTo>
                    <a:pt x="21294" y="631"/>
                  </a:lnTo>
                  <a:lnTo>
                    <a:pt x="21424" y="825"/>
                  </a:lnTo>
                  <a:lnTo>
                    <a:pt x="21515" y="1050"/>
                  </a:lnTo>
                  <a:lnTo>
                    <a:pt x="21580" y="1281"/>
                  </a:lnTo>
                  <a:lnTo>
                    <a:pt x="21600" y="1525"/>
                  </a:lnTo>
                  <a:lnTo>
                    <a:pt x="21600" y="2881"/>
                  </a:lnTo>
                  <a:lnTo>
                    <a:pt x="21580" y="3100"/>
                  </a:lnTo>
                  <a:lnTo>
                    <a:pt x="21528" y="3319"/>
                  </a:lnTo>
                  <a:lnTo>
                    <a:pt x="21450" y="3519"/>
                  </a:lnTo>
                  <a:lnTo>
                    <a:pt x="21339" y="3712"/>
                  </a:lnTo>
                  <a:lnTo>
                    <a:pt x="21203" y="3875"/>
                  </a:lnTo>
                  <a:lnTo>
                    <a:pt x="21040" y="4025"/>
                  </a:lnTo>
                  <a:lnTo>
                    <a:pt x="20864" y="4156"/>
                  </a:lnTo>
                  <a:lnTo>
                    <a:pt x="20669" y="4262"/>
                  </a:lnTo>
                  <a:lnTo>
                    <a:pt x="20454" y="4331"/>
                  </a:lnTo>
                  <a:lnTo>
                    <a:pt x="20232" y="4381"/>
                  </a:lnTo>
                  <a:lnTo>
                    <a:pt x="20232" y="5456"/>
                  </a:lnTo>
                  <a:lnTo>
                    <a:pt x="20454" y="5506"/>
                  </a:lnTo>
                  <a:lnTo>
                    <a:pt x="20669" y="5581"/>
                  </a:lnTo>
                  <a:lnTo>
                    <a:pt x="20864" y="5688"/>
                  </a:lnTo>
                  <a:lnTo>
                    <a:pt x="21040" y="5813"/>
                  </a:lnTo>
                  <a:lnTo>
                    <a:pt x="21203" y="5963"/>
                  </a:lnTo>
                  <a:lnTo>
                    <a:pt x="21339" y="6131"/>
                  </a:lnTo>
                  <a:lnTo>
                    <a:pt x="21450" y="6325"/>
                  </a:lnTo>
                  <a:lnTo>
                    <a:pt x="21528" y="6525"/>
                  </a:lnTo>
                  <a:lnTo>
                    <a:pt x="21580" y="6738"/>
                  </a:lnTo>
                  <a:lnTo>
                    <a:pt x="21600" y="6962"/>
                  </a:lnTo>
                  <a:lnTo>
                    <a:pt x="21600" y="8313"/>
                  </a:lnTo>
                  <a:lnTo>
                    <a:pt x="21580" y="8544"/>
                  </a:lnTo>
                  <a:lnTo>
                    <a:pt x="21528" y="8756"/>
                  </a:lnTo>
                  <a:lnTo>
                    <a:pt x="21450" y="8963"/>
                  </a:lnTo>
                  <a:lnTo>
                    <a:pt x="21339" y="9144"/>
                  </a:lnTo>
                  <a:lnTo>
                    <a:pt x="21203" y="9313"/>
                  </a:lnTo>
                  <a:lnTo>
                    <a:pt x="21040" y="9463"/>
                  </a:lnTo>
                  <a:lnTo>
                    <a:pt x="20864" y="9594"/>
                  </a:lnTo>
                  <a:lnTo>
                    <a:pt x="20669" y="9694"/>
                  </a:lnTo>
                  <a:lnTo>
                    <a:pt x="20454" y="9775"/>
                  </a:lnTo>
                  <a:lnTo>
                    <a:pt x="20232" y="9819"/>
                  </a:lnTo>
                  <a:lnTo>
                    <a:pt x="20232" y="10900"/>
                  </a:lnTo>
                  <a:lnTo>
                    <a:pt x="20454" y="10944"/>
                  </a:lnTo>
                  <a:lnTo>
                    <a:pt x="20669" y="11025"/>
                  </a:lnTo>
                  <a:lnTo>
                    <a:pt x="20864" y="11119"/>
                  </a:lnTo>
                  <a:lnTo>
                    <a:pt x="21040" y="11250"/>
                  </a:lnTo>
                  <a:lnTo>
                    <a:pt x="21203" y="11400"/>
                  </a:lnTo>
                  <a:lnTo>
                    <a:pt x="21339" y="11575"/>
                  </a:lnTo>
                  <a:lnTo>
                    <a:pt x="21450" y="11756"/>
                  </a:lnTo>
                  <a:lnTo>
                    <a:pt x="21528" y="11956"/>
                  </a:lnTo>
                  <a:lnTo>
                    <a:pt x="21580" y="12175"/>
                  </a:lnTo>
                  <a:lnTo>
                    <a:pt x="21600" y="12406"/>
                  </a:lnTo>
                  <a:lnTo>
                    <a:pt x="21600" y="13750"/>
                  </a:lnTo>
                  <a:lnTo>
                    <a:pt x="21580" y="13975"/>
                  </a:lnTo>
                  <a:lnTo>
                    <a:pt x="21528" y="14188"/>
                  </a:lnTo>
                  <a:lnTo>
                    <a:pt x="21450" y="14394"/>
                  </a:lnTo>
                  <a:lnTo>
                    <a:pt x="21339" y="14581"/>
                  </a:lnTo>
                  <a:lnTo>
                    <a:pt x="21203" y="14756"/>
                  </a:lnTo>
                  <a:lnTo>
                    <a:pt x="21040" y="14906"/>
                  </a:lnTo>
                  <a:lnTo>
                    <a:pt x="20864" y="15031"/>
                  </a:lnTo>
                  <a:lnTo>
                    <a:pt x="20669" y="15131"/>
                  </a:lnTo>
                  <a:lnTo>
                    <a:pt x="20454" y="15213"/>
                  </a:lnTo>
                  <a:lnTo>
                    <a:pt x="20232" y="15256"/>
                  </a:lnTo>
                  <a:lnTo>
                    <a:pt x="20232" y="16331"/>
                  </a:lnTo>
                  <a:lnTo>
                    <a:pt x="20454" y="16381"/>
                  </a:lnTo>
                  <a:lnTo>
                    <a:pt x="20669" y="16456"/>
                  </a:lnTo>
                  <a:lnTo>
                    <a:pt x="20864" y="16562"/>
                  </a:lnTo>
                  <a:lnTo>
                    <a:pt x="21040" y="16681"/>
                  </a:lnTo>
                  <a:lnTo>
                    <a:pt x="21203" y="16838"/>
                  </a:lnTo>
                  <a:lnTo>
                    <a:pt x="21339" y="17006"/>
                  </a:lnTo>
                  <a:lnTo>
                    <a:pt x="21450" y="17194"/>
                  </a:lnTo>
                  <a:lnTo>
                    <a:pt x="21528" y="17400"/>
                  </a:lnTo>
                  <a:lnTo>
                    <a:pt x="21580" y="17613"/>
                  </a:lnTo>
                  <a:lnTo>
                    <a:pt x="21600" y="17838"/>
                  </a:lnTo>
                  <a:lnTo>
                    <a:pt x="21600" y="19194"/>
                  </a:lnTo>
                  <a:lnTo>
                    <a:pt x="21580" y="19431"/>
                  </a:lnTo>
                  <a:lnTo>
                    <a:pt x="21515" y="19669"/>
                  </a:lnTo>
                  <a:lnTo>
                    <a:pt x="21424" y="19894"/>
                  </a:lnTo>
                  <a:lnTo>
                    <a:pt x="21294" y="20088"/>
                  </a:lnTo>
                  <a:lnTo>
                    <a:pt x="21131" y="20263"/>
                  </a:lnTo>
                  <a:lnTo>
                    <a:pt x="20949" y="20419"/>
                  </a:lnTo>
                  <a:lnTo>
                    <a:pt x="20734" y="20544"/>
                  </a:lnTo>
                  <a:lnTo>
                    <a:pt x="20512" y="20638"/>
                  </a:lnTo>
                  <a:lnTo>
                    <a:pt x="20265" y="20694"/>
                  </a:lnTo>
                  <a:lnTo>
                    <a:pt x="20004" y="20719"/>
                  </a:lnTo>
                  <a:lnTo>
                    <a:pt x="16233" y="20719"/>
                  </a:lnTo>
                  <a:lnTo>
                    <a:pt x="16122" y="20694"/>
                  </a:lnTo>
                  <a:lnTo>
                    <a:pt x="16031" y="20650"/>
                  </a:lnTo>
                  <a:lnTo>
                    <a:pt x="15946" y="20581"/>
                  </a:lnTo>
                  <a:lnTo>
                    <a:pt x="15900" y="20481"/>
                  </a:lnTo>
                  <a:lnTo>
                    <a:pt x="15881" y="20375"/>
                  </a:lnTo>
                  <a:lnTo>
                    <a:pt x="15900" y="20269"/>
                  </a:lnTo>
                  <a:lnTo>
                    <a:pt x="15946" y="20181"/>
                  </a:lnTo>
                  <a:lnTo>
                    <a:pt x="16031" y="20100"/>
                  </a:lnTo>
                  <a:lnTo>
                    <a:pt x="16122" y="20056"/>
                  </a:lnTo>
                  <a:lnTo>
                    <a:pt x="16233" y="20038"/>
                  </a:lnTo>
                  <a:lnTo>
                    <a:pt x="20004" y="20038"/>
                  </a:lnTo>
                  <a:lnTo>
                    <a:pt x="20180" y="20025"/>
                  </a:lnTo>
                  <a:lnTo>
                    <a:pt x="20356" y="19969"/>
                  </a:lnTo>
                  <a:lnTo>
                    <a:pt x="20506" y="19894"/>
                  </a:lnTo>
                  <a:lnTo>
                    <a:pt x="20629" y="19788"/>
                  </a:lnTo>
                  <a:lnTo>
                    <a:pt x="20740" y="19662"/>
                  </a:lnTo>
                  <a:lnTo>
                    <a:pt x="20825" y="19519"/>
                  </a:lnTo>
                  <a:lnTo>
                    <a:pt x="20870" y="19362"/>
                  </a:lnTo>
                  <a:lnTo>
                    <a:pt x="20890" y="19194"/>
                  </a:lnTo>
                  <a:lnTo>
                    <a:pt x="20890" y="17838"/>
                  </a:lnTo>
                  <a:lnTo>
                    <a:pt x="20870" y="17669"/>
                  </a:lnTo>
                  <a:lnTo>
                    <a:pt x="20825" y="17506"/>
                  </a:lnTo>
                  <a:lnTo>
                    <a:pt x="20740" y="17362"/>
                  </a:lnTo>
                  <a:lnTo>
                    <a:pt x="20629" y="17244"/>
                  </a:lnTo>
                  <a:lnTo>
                    <a:pt x="20506" y="17138"/>
                  </a:lnTo>
                  <a:lnTo>
                    <a:pt x="20356" y="17056"/>
                  </a:lnTo>
                  <a:lnTo>
                    <a:pt x="20180" y="17006"/>
                  </a:lnTo>
                  <a:lnTo>
                    <a:pt x="20004" y="16988"/>
                  </a:lnTo>
                  <a:lnTo>
                    <a:pt x="16233" y="16988"/>
                  </a:lnTo>
                  <a:lnTo>
                    <a:pt x="16122" y="16975"/>
                  </a:lnTo>
                  <a:lnTo>
                    <a:pt x="16031" y="16925"/>
                  </a:lnTo>
                  <a:lnTo>
                    <a:pt x="15946" y="16850"/>
                  </a:lnTo>
                  <a:lnTo>
                    <a:pt x="15900" y="16756"/>
                  </a:lnTo>
                  <a:lnTo>
                    <a:pt x="15881" y="16650"/>
                  </a:lnTo>
                  <a:lnTo>
                    <a:pt x="15900" y="16538"/>
                  </a:lnTo>
                  <a:lnTo>
                    <a:pt x="15946" y="16450"/>
                  </a:lnTo>
                  <a:lnTo>
                    <a:pt x="16031" y="16375"/>
                  </a:lnTo>
                  <a:lnTo>
                    <a:pt x="16122" y="16331"/>
                  </a:lnTo>
                  <a:lnTo>
                    <a:pt x="16233" y="16313"/>
                  </a:lnTo>
                  <a:lnTo>
                    <a:pt x="19529" y="16313"/>
                  </a:lnTo>
                  <a:lnTo>
                    <a:pt x="19529" y="15275"/>
                  </a:lnTo>
                  <a:lnTo>
                    <a:pt x="16193" y="15275"/>
                  </a:lnTo>
                  <a:lnTo>
                    <a:pt x="16083" y="15262"/>
                  </a:lnTo>
                  <a:lnTo>
                    <a:pt x="15985" y="15213"/>
                  </a:lnTo>
                  <a:lnTo>
                    <a:pt x="15907" y="15137"/>
                  </a:lnTo>
                  <a:lnTo>
                    <a:pt x="15855" y="15050"/>
                  </a:lnTo>
                  <a:lnTo>
                    <a:pt x="15835" y="14937"/>
                  </a:lnTo>
                  <a:lnTo>
                    <a:pt x="15855" y="14831"/>
                  </a:lnTo>
                  <a:lnTo>
                    <a:pt x="15907" y="14737"/>
                  </a:lnTo>
                  <a:lnTo>
                    <a:pt x="15985" y="14669"/>
                  </a:lnTo>
                  <a:lnTo>
                    <a:pt x="16083" y="14619"/>
                  </a:lnTo>
                  <a:lnTo>
                    <a:pt x="16193" y="14600"/>
                  </a:lnTo>
                  <a:lnTo>
                    <a:pt x="20004" y="14600"/>
                  </a:lnTo>
                  <a:lnTo>
                    <a:pt x="20180" y="14581"/>
                  </a:lnTo>
                  <a:lnTo>
                    <a:pt x="20356" y="14531"/>
                  </a:lnTo>
                  <a:lnTo>
                    <a:pt x="20506" y="14450"/>
                  </a:lnTo>
                  <a:lnTo>
                    <a:pt x="20629" y="14356"/>
                  </a:lnTo>
                  <a:lnTo>
                    <a:pt x="20740" y="14225"/>
                  </a:lnTo>
                  <a:lnTo>
                    <a:pt x="20825" y="14081"/>
                  </a:lnTo>
                  <a:lnTo>
                    <a:pt x="20870" y="13925"/>
                  </a:lnTo>
                  <a:lnTo>
                    <a:pt x="20890" y="13750"/>
                  </a:lnTo>
                  <a:lnTo>
                    <a:pt x="20890" y="12406"/>
                  </a:lnTo>
                  <a:lnTo>
                    <a:pt x="20870" y="12231"/>
                  </a:lnTo>
                  <a:lnTo>
                    <a:pt x="20825" y="12069"/>
                  </a:lnTo>
                  <a:lnTo>
                    <a:pt x="20740" y="11925"/>
                  </a:lnTo>
                  <a:lnTo>
                    <a:pt x="20629" y="11800"/>
                  </a:lnTo>
                  <a:lnTo>
                    <a:pt x="20506" y="11694"/>
                  </a:lnTo>
                  <a:lnTo>
                    <a:pt x="20356" y="11619"/>
                  </a:lnTo>
                  <a:lnTo>
                    <a:pt x="20180" y="11569"/>
                  </a:lnTo>
                  <a:lnTo>
                    <a:pt x="20004" y="11550"/>
                  </a:lnTo>
                  <a:lnTo>
                    <a:pt x="1589" y="11550"/>
                  </a:lnTo>
                  <a:lnTo>
                    <a:pt x="1407" y="11569"/>
                  </a:lnTo>
                  <a:lnTo>
                    <a:pt x="1244" y="11619"/>
                  </a:lnTo>
                  <a:lnTo>
                    <a:pt x="1094" y="11694"/>
                  </a:lnTo>
                  <a:lnTo>
                    <a:pt x="964" y="11800"/>
                  </a:lnTo>
                  <a:lnTo>
                    <a:pt x="860" y="11925"/>
                  </a:lnTo>
                  <a:lnTo>
                    <a:pt x="775" y="12069"/>
                  </a:lnTo>
                  <a:lnTo>
                    <a:pt x="723" y="12231"/>
                  </a:lnTo>
                  <a:lnTo>
                    <a:pt x="710" y="12406"/>
                  </a:lnTo>
                  <a:lnTo>
                    <a:pt x="710" y="13750"/>
                  </a:lnTo>
                  <a:lnTo>
                    <a:pt x="723" y="13925"/>
                  </a:lnTo>
                  <a:lnTo>
                    <a:pt x="775" y="14081"/>
                  </a:lnTo>
                  <a:lnTo>
                    <a:pt x="860" y="14225"/>
                  </a:lnTo>
                  <a:lnTo>
                    <a:pt x="964" y="14356"/>
                  </a:lnTo>
                  <a:lnTo>
                    <a:pt x="1094" y="14450"/>
                  </a:lnTo>
                  <a:lnTo>
                    <a:pt x="1244" y="14531"/>
                  </a:lnTo>
                  <a:lnTo>
                    <a:pt x="1407" y="14581"/>
                  </a:lnTo>
                  <a:lnTo>
                    <a:pt x="1589" y="14600"/>
                  </a:lnTo>
                  <a:lnTo>
                    <a:pt x="5582" y="14600"/>
                  </a:lnTo>
                  <a:lnTo>
                    <a:pt x="5700" y="14619"/>
                  </a:lnTo>
                  <a:lnTo>
                    <a:pt x="5797" y="14669"/>
                  </a:lnTo>
                  <a:lnTo>
                    <a:pt x="5869" y="14737"/>
                  </a:lnTo>
                  <a:lnTo>
                    <a:pt x="5921" y="14831"/>
                  </a:lnTo>
                  <a:lnTo>
                    <a:pt x="5941" y="14937"/>
                  </a:lnTo>
                  <a:lnTo>
                    <a:pt x="5921" y="15050"/>
                  </a:lnTo>
                  <a:lnTo>
                    <a:pt x="5869" y="15137"/>
                  </a:lnTo>
                  <a:lnTo>
                    <a:pt x="5797" y="15213"/>
                  </a:lnTo>
                  <a:lnTo>
                    <a:pt x="5700" y="15262"/>
                  </a:lnTo>
                  <a:lnTo>
                    <a:pt x="5582" y="15275"/>
                  </a:lnTo>
                  <a:lnTo>
                    <a:pt x="2052" y="15275"/>
                  </a:lnTo>
                  <a:lnTo>
                    <a:pt x="2052" y="16313"/>
                  </a:lnTo>
                  <a:lnTo>
                    <a:pt x="5582" y="16313"/>
                  </a:lnTo>
                  <a:lnTo>
                    <a:pt x="5700" y="16331"/>
                  </a:lnTo>
                  <a:lnTo>
                    <a:pt x="5797" y="16375"/>
                  </a:lnTo>
                  <a:lnTo>
                    <a:pt x="5869" y="16450"/>
                  </a:lnTo>
                  <a:lnTo>
                    <a:pt x="5921" y="16538"/>
                  </a:lnTo>
                  <a:lnTo>
                    <a:pt x="5941" y="16650"/>
                  </a:lnTo>
                  <a:lnTo>
                    <a:pt x="5921" y="16756"/>
                  </a:lnTo>
                  <a:lnTo>
                    <a:pt x="5869" y="16850"/>
                  </a:lnTo>
                  <a:lnTo>
                    <a:pt x="5797" y="16925"/>
                  </a:lnTo>
                  <a:lnTo>
                    <a:pt x="5700" y="16975"/>
                  </a:lnTo>
                  <a:lnTo>
                    <a:pt x="5582" y="16988"/>
                  </a:lnTo>
                  <a:lnTo>
                    <a:pt x="1589" y="16988"/>
                  </a:lnTo>
                  <a:lnTo>
                    <a:pt x="1407" y="17006"/>
                  </a:lnTo>
                  <a:lnTo>
                    <a:pt x="1244" y="17056"/>
                  </a:lnTo>
                  <a:lnTo>
                    <a:pt x="1094" y="17138"/>
                  </a:lnTo>
                  <a:lnTo>
                    <a:pt x="964" y="17244"/>
                  </a:lnTo>
                  <a:lnTo>
                    <a:pt x="860" y="17362"/>
                  </a:lnTo>
                  <a:lnTo>
                    <a:pt x="775" y="17506"/>
                  </a:lnTo>
                  <a:lnTo>
                    <a:pt x="723" y="17669"/>
                  </a:lnTo>
                  <a:lnTo>
                    <a:pt x="710" y="17838"/>
                  </a:lnTo>
                  <a:lnTo>
                    <a:pt x="710" y="19194"/>
                  </a:lnTo>
                  <a:lnTo>
                    <a:pt x="723" y="19362"/>
                  </a:lnTo>
                  <a:lnTo>
                    <a:pt x="775" y="19519"/>
                  </a:lnTo>
                  <a:lnTo>
                    <a:pt x="860" y="19662"/>
                  </a:lnTo>
                  <a:lnTo>
                    <a:pt x="964" y="19788"/>
                  </a:lnTo>
                  <a:lnTo>
                    <a:pt x="1094" y="19894"/>
                  </a:lnTo>
                  <a:lnTo>
                    <a:pt x="1244" y="19969"/>
                  </a:lnTo>
                  <a:lnTo>
                    <a:pt x="1407" y="20025"/>
                  </a:lnTo>
                  <a:lnTo>
                    <a:pt x="1589" y="20038"/>
                  </a:lnTo>
                  <a:lnTo>
                    <a:pt x="5504" y="20038"/>
                  </a:lnTo>
                  <a:lnTo>
                    <a:pt x="5621" y="20056"/>
                  </a:lnTo>
                  <a:lnTo>
                    <a:pt x="5713" y="20100"/>
                  </a:lnTo>
                  <a:lnTo>
                    <a:pt x="5791" y="20181"/>
                  </a:lnTo>
                  <a:lnTo>
                    <a:pt x="5836" y="20269"/>
                  </a:lnTo>
                  <a:lnTo>
                    <a:pt x="5856" y="20375"/>
                  </a:lnTo>
                  <a:lnTo>
                    <a:pt x="5836" y="20481"/>
                  </a:lnTo>
                  <a:lnTo>
                    <a:pt x="5791" y="20581"/>
                  </a:lnTo>
                  <a:lnTo>
                    <a:pt x="5713" y="20650"/>
                  </a:lnTo>
                  <a:lnTo>
                    <a:pt x="5621" y="20694"/>
                  </a:lnTo>
                  <a:lnTo>
                    <a:pt x="5504" y="20719"/>
                  </a:lnTo>
                  <a:lnTo>
                    <a:pt x="1589" y="20719"/>
                  </a:lnTo>
                  <a:lnTo>
                    <a:pt x="1335" y="20694"/>
                  </a:lnTo>
                  <a:lnTo>
                    <a:pt x="1088" y="20638"/>
                  </a:lnTo>
                  <a:lnTo>
                    <a:pt x="860" y="20544"/>
                  </a:lnTo>
                  <a:lnTo>
                    <a:pt x="651" y="20419"/>
                  </a:lnTo>
                  <a:lnTo>
                    <a:pt x="469" y="20263"/>
                  </a:lnTo>
                  <a:lnTo>
                    <a:pt x="306" y="20088"/>
                  </a:lnTo>
                  <a:lnTo>
                    <a:pt x="176" y="19894"/>
                  </a:lnTo>
                  <a:lnTo>
                    <a:pt x="85" y="19669"/>
                  </a:lnTo>
                  <a:lnTo>
                    <a:pt x="20" y="19431"/>
                  </a:lnTo>
                  <a:lnTo>
                    <a:pt x="0" y="19194"/>
                  </a:lnTo>
                  <a:lnTo>
                    <a:pt x="0" y="17838"/>
                  </a:lnTo>
                  <a:lnTo>
                    <a:pt x="20" y="17588"/>
                  </a:lnTo>
                  <a:lnTo>
                    <a:pt x="85" y="17350"/>
                  </a:lnTo>
                  <a:lnTo>
                    <a:pt x="182" y="17138"/>
                  </a:lnTo>
                  <a:lnTo>
                    <a:pt x="313" y="16938"/>
                  </a:lnTo>
                  <a:lnTo>
                    <a:pt x="469" y="16756"/>
                  </a:lnTo>
                  <a:lnTo>
                    <a:pt x="658" y="16606"/>
                  </a:lnTo>
                  <a:lnTo>
                    <a:pt x="866" y="16481"/>
                  </a:lnTo>
                  <a:lnTo>
                    <a:pt x="1094" y="16388"/>
                  </a:lnTo>
                  <a:lnTo>
                    <a:pt x="1342" y="16338"/>
                  </a:lnTo>
                  <a:lnTo>
                    <a:pt x="1342" y="15250"/>
                  </a:lnTo>
                  <a:lnTo>
                    <a:pt x="1094" y="15200"/>
                  </a:lnTo>
                  <a:lnTo>
                    <a:pt x="866" y="15106"/>
                  </a:lnTo>
                  <a:lnTo>
                    <a:pt x="658" y="14981"/>
                  </a:lnTo>
                  <a:lnTo>
                    <a:pt x="469" y="14831"/>
                  </a:lnTo>
                  <a:lnTo>
                    <a:pt x="313" y="14656"/>
                  </a:lnTo>
                  <a:lnTo>
                    <a:pt x="182" y="14450"/>
                  </a:lnTo>
                  <a:lnTo>
                    <a:pt x="85" y="14238"/>
                  </a:lnTo>
                  <a:lnTo>
                    <a:pt x="20" y="14000"/>
                  </a:lnTo>
                  <a:lnTo>
                    <a:pt x="0" y="13750"/>
                  </a:lnTo>
                  <a:lnTo>
                    <a:pt x="0" y="12406"/>
                  </a:lnTo>
                  <a:lnTo>
                    <a:pt x="20" y="12156"/>
                  </a:lnTo>
                  <a:lnTo>
                    <a:pt x="85" y="11919"/>
                  </a:lnTo>
                  <a:lnTo>
                    <a:pt x="182" y="11694"/>
                  </a:lnTo>
                  <a:lnTo>
                    <a:pt x="313" y="11500"/>
                  </a:lnTo>
                  <a:lnTo>
                    <a:pt x="469" y="11325"/>
                  </a:lnTo>
                  <a:lnTo>
                    <a:pt x="658" y="11175"/>
                  </a:lnTo>
                  <a:lnTo>
                    <a:pt x="866" y="11050"/>
                  </a:lnTo>
                  <a:lnTo>
                    <a:pt x="1094" y="10956"/>
                  </a:lnTo>
                  <a:lnTo>
                    <a:pt x="1342" y="10900"/>
                  </a:lnTo>
                  <a:lnTo>
                    <a:pt x="1342" y="9819"/>
                  </a:lnTo>
                  <a:lnTo>
                    <a:pt x="1094" y="9756"/>
                  </a:lnTo>
                  <a:lnTo>
                    <a:pt x="866" y="9669"/>
                  </a:lnTo>
                  <a:lnTo>
                    <a:pt x="658" y="9544"/>
                  </a:lnTo>
                  <a:lnTo>
                    <a:pt x="469" y="9394"/>
                  </a:lnTo>
                  <a:lnTo>
                    <a:pt x="313" y="9219"/>
                  </a:lnTo>
                  <a:lnTo>
                    <a:pt x="182" y="9019"/>
                  </a:lnTo>
                  <a:lnTo>
                    <a:pt x="85" y="8800"/>
                  </a:lnTo>
                  <a:lnTo>
                    <a:pt x="20" y="8563"/>
                  </a:lnTo>
                  <a:lnTo>
                    <a:pt x="0" y="8313"/>
                  </a:lnTo>
                  <a:lnTo>
                    <a:pt x="0" y="6962"/>
                  </a:lnTo>
                  <a:lnTo>
                    <a:pt x="20" y="6719"/>
                  </a:lnTo>
                  <a:lnTo>
                    <a:pt x="85" y="6481"/>
                  </a:lnTo>
                  <a:lnTo>
                    <a:pt x="182" y="6263"/>
                  </a:lnTo>
                  <a:lnTo>
                    <a:pt x="313" y="6063"/>
                  </a:lnTo>
                  <a:lnTo>
                    <a:pt x="469" y="5881"/>
                  </a:lnTo>
                  <a:lnTo>
                    <a:pt x="658" y="5731"/>
                  </a:lnTo>
                  <a:lnTo>
                    <a:pt x="866" y="5613"/>
                  </a:lnTo>
                  <a:lnTo>
                    <a:pt x="1094" y="5519"/>
                  </a:lnTo>
                  <a:lnTo>
                    <a:pt x="1342" y="5456"/>
                  </a:lnTo>
                  <a:lnTo>
                    <a:pt x="1342" y="4381"/>
                  </a:lnTo>
                  <a:lnTo>
                    <a:pt x="1094" y="4319"/>
                  </a:lnTo>
                  <a:lnTo>
                    <a:pt x="866" y="4231"/>
                  </a:lnTo>
                  <a:lnTo>
                    <a:pt x="658" y="4112"/>
                  </a:lnTo>
                  <a:lnTo>
                    <a:pt x="469" y="3956"/>
                  </a:lnTo>
                  <a:lnTo>
                    <a:pt x="313" y="3775"/>
                  </a:lnTo>
                  <a:lnTo>
                    <a:pt x="182" y="3581"/>
                  </a:lnTo>
                  <a:lnTo>
                    <a:pt x="85" y="3356"/>
                  </a:lnTo>
                  <a:lnTo>
                    <a:pt x="20" y="3125"/>
                  </a:lnTo>
                  <a:lnTo>
                    <a:pt x="0" y="2881"/>
                  </a:lnTo>
                  <a:lnTo>
                    <a:pt x="0" y="1525"/>
                  </a:lnTo>
                  <a:lnTo>
                    <a:pt x="20" y="1281"/>
                  </a:lnTo>
                  <a:lnTo>
                    <a:pt x="85" y="1050"/>
                  </a:lnTo>
                  <a:lnTo>
                    <a:pt x="176" y="825"/>
                  </a:lnTo>
                  <a:lnTo>
                    <a:pt x="306" y="631"/>
                  </a:lnTo>
                  <a:lnTo>
                    <a:pt x="469" y="444"/>
                  </a:lnTo>
                  <a:lnTo>
                    <a:pt x="651" y="294"/>
                  </a:lnTo>
                  <a:lnTo>
                    <a:pt x="860" y="169"/>
                  </a:lnTo>
                  <a:lnTo>
                    <a:pt x="1088" y="81"/>
                  </a:lnTo>
                  <a:lnTo>
                    <a:pt x="1335" y="19"/>
                  </a:lnTo>
                  <a:lnTo>
                    <a:pt x="1589"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endParaRPr sz="2400"/>
            </a:p>
          </p:txBody>
        </p:sp>
      </p:grpSp>
      <p:sp>
        <p:nvSpPr>
          <p:cNvPr id="569" name="Freeform 16"/>
          <p:cNvSpPr/>
          <p:nvPr/>
        </p:nvSpPr>
        <p:spPr>
          <a:xfrm rot="5400000">
            <a:off x="8018475" y="4979484"/>
            <a:ext cx="604711" cy="705659"/>
          </a:xfrm>
          <a:custGeom>
            <a:avLst/>
            <a:gdLst/>
            <a:ahLst/>
            <a:cxnLst>
              <a:cxn ang="0">
                <a:pos x="wd2" y="hd2"/>
              </a:cxn>
              <a:cxn ang="5400000">
                <a:pos x="wd2" y="hd2"/>
              </a:cxn>
              <a:cxn ang="10800000">
                <a:pos x="wd2" y="hd2"/>
              </a:cxn>
              <a:cxn ang="16200000">
                <a:pos x="wd2" y="hd2"/>
              </a:cxn>
            </a:cxnLst>
            <a:rect l="0" t="0" r="r" b="b"/>
            <a:pathLst>
              <a:path w="21600" h="21600" extrusionOk="0">
                <a:moveTo>
                  <a:pt x="10890" y="731"/>
                </a:moveTo>
                <a:lnTo>
                  <a:pt x="10706" y="731"/>
                </a:lnTo>
                <a:lnTo>
                  <a:pt x="10513" y="758"/>
                </a:lnTo>
                <a:lnTo>
                  <a:pt x="10338" y="810"/>
                </a:lnTo>
                <a:lnTo>
                  <a:pt x="10172" y="896"/>
                </a:lnTo>
                <a:lnTo>
                  <a:pt x="10019" y="1009"/>
                </a:lnTo>
                <a:lnTo>
                  <a:pt x="1169" y="8580"/>
                </a:lnTo>
                <a:lnTo>
                  <a:pt x="1077" y="8678"/>
                </a:lnTo>
                <a:lnTo>
                  <a:pt x="994" y="8779"/>
                </a:lnTo>
                <a:lnTo>
                  <a:pt x="932" y="8887"/>
                </a:lnTo>
                <a:lnTo>
                  <a:pt x="5265" y="8887"/>
                </a:lnTo>
                <a:lnTo>
                  <a:pt x="5397" y="8910"/>
                </a:lnTo>
                <a:lnTo>
                  <a:pt x="5515" y="8963"/>
                </a:lnTo>
                <a:lnTo>
                  <a:pt x="5607" y="9038"/>
                </a:lnTo>
                <a:lnTo>
                  <a:pt x="5668" y="9139"/>
                </a:lnTo>
                <a:lnTo>
                  <a:pt x="5686" y="9255"/>
                </a:lnTo>
                <a:lnTo>
                  <a:pt x="5686" y="19837"/>
                </a:lnTo>
                <a:lnTo>
                  <a:pt x="5707" y="20021"/>
                </a:lnTo>
                <a:lnTo>
                  <a:pt x="5760" y="20197"/>
                </a:lnTo>
                <a:lnTo>
                  <a:pt x="5852" y="20362"/>
                </a:lnTo>
                <a:lnTo>
                  <a:pt x="5974" y="20509"/>
                </a:lnTo>
                <a:lnTo>
                  <a:pt x="6119" y="20632"/>
                </a:lnTo>
                <a:lnTo>
                  <a:pt x="6290" y="20730"/>
                </a:lnTo>
                <a:lnTo>
                  <a:pt x="6473" y="20809"/>
                </a:lnTo>
                <a:lnTo>
                  <a:pt x="6679" y="20854"/>
                </a:lnTo>
                <a:lnTo>
                  <a:pt x="6894" y="20872"/>
                </a:lnTo>
                <a:lnTo>
                  <a:pt x="8268" y="20872"/>
                </a:lnTo>
                <a:lnTo>
                  <a:pt x="8268" y="16954"/>
                </a:lnTo>
                <a:lnTo>
                  <a:pt x="6832" y="16954"/>
                </a:lnTo>
                <a:lnTo>
                  <a:pt x="6692" y="16939"/>
                </a:lnTo>
                <a:lnTo>
                  <a:pt x="6578" y="16886"/>
                </a:lnTo>
                <a:lnTo>
                  <a:pt x="6487" y="16807"/>
                </a:lnTo>
                <a:lnTo>
                  <a:pt x="6425" y="16702"/>
                </a:lnTo>
                <a:lnTo>
                  <a:pt x="6403" y="16594"/>
                </a:lnTo>
                <a:lnTo>
                  <a:pt x="6425" y="16421"/>
                </a:lnTo>
                <a:lnTo>
                  <a:pt x="6478" y="16260"/>
                </a:lnTo>
                <a:lnTo>
                  <a:pt x="6570" y="16110"/>
                </a:lnTo>
                <a:lnTo>
                  <a:pt x="6701" y="15979"/>
                </a:lnTo>
                <a:lnTo>
                  <a:pt x="10111" y="13058"/>
                </a:lnTo>
                <a:lnTo>
                  <a:pt x="10246" y="12960"/>
                </a:lnTo>
                <a:lnTo>
                  <a:pt x="10400" y="12889"/>
                </a:lnTo>
                <a:lnTo>
                  <a:pt x="10566" y="12836"/>
                </a:lnTo>
                <a:lnTo>
                  <a:pt x="10737" y="12817"/>
                </a:lnTo>
                <a:lnTo>
                  <a:pt x="10912" y="12817"/>
                </a:lnTo>
                <a:lnTo>
                  <a:pt x="11087" y="12836"/>
                </a:lnTo>
                <a:lnTo>
                  <a:pt x="11257" y="12889"/>
                </a:lnTo>
                <a:lnTo>
                  <a:pt x="11406" y="12960"/>
                </a:lnTo>
                <a:lnTo>
                  <a:pt x="11546" y="13058"/>
                </a:lnTo>
                <a:lnTo>
                  <a:pt x="14951" y="15979"/>
                </a:lnTo>
                <a:lnTo>
                  <a:pt x="15074" y="16110"/>
                </a:lnTo>
                <a:lnTo>
                  <a:pt x="15175" y="16260"/>
                </a:lnTo>
                <a:lnTo>
                  <a:pt x="15227" y="16421"/>
                </a:lnTo>
                <a:lnTo>
                  <a:pt x="15253" y="16594"/>
                </a:lnTo>
                <a:lnTo>
                  <a:pt x="15227" y="16702"/>
                </a:lnTo>
                <a:lnTo>
                  <a:pt x="15166" y="16807"/>
                </a:lnTo>
                <a:lnTo>
                  <a:pt x="15074" y="16886"/>
                </a:lnTo>
                <a:lnTo>
                  <a:pt x="14960" y="16939"/>
                </a:lnTo>
                <a:lnTo>
                  <a:pt x="14825" y="16954"/>
                </a:lnTo>
                <a:lnTo>
                  <a:pt x="13420" y="16954"/>
                </a:lnTo>
                <a:lnTo>
                  <a:pt x="13420" y="20872"/>
                </a:lnTo>
                <a:lnTo>
                  <a:pt x="14794" y="20872"/>
                </a:lnTo>
                <a:lnTo>
                  <a:pt x="15008" y="20854"/>
                </a:lnTo>
                <a:lnTo>
                  <a:pt x="15214" y="20809"/>
                </a:lnTo>
                <a:lnTo>
                  <a:pt x="15398" y="20730"/>
                </a:lnTo>
                <a:lnTo>
                  <a:pt x="15573" y="20632"/>
                </a:lnTo>
                <a:lnTo>
                  <a:pt x="15717" y="20509"/>
                </a:lnTo>
                <a:lnTo>
                  <a:pt x="15831" y="20362"/>
                </a:lnTo>
                <a:lnTo>
                  <a:pt x="15923" y="20197"/>
                </a:lnTo>
                <a:lnTo>
                  <a:pt x="15976" y="20021"/>
                </a:lnTo>
                <a:lnTo>
                  <a:pt x="16002" y="19837"/>
                </a:lnTo>
                <a:lnTo>
                  <a:pt x="16002" y="9255"/>
                </a:lnTo>
                <a:lnTo>
                  <a:pt x="16024" y="9139"/>
                </a:lnTo>
                <a:lnTo>
                  <a:pt x="16076" y="9038"/>
                </a:lnTo>
                <a:lnTo>
                  <a:pt x="16168" y="8963"/>
                </a:lnTo>
                <a:lnTo>
                  <a:pt x="16291" y="8910"/>
                </a:lnTo>
                <a:lnTo>
                  <a:pt x="16422" y="8887"/>
                </a:lnTo>
                <a:lnTo>
                  <a:pt x="20663" y="8887"/>
                </a:lnTo>
                <a:lnTo>
                  <a:pt x="20602" y="8779"/>
                </a:lnTo>
                <a:lnTo>
                  <a:pt x="20523" y="8678"/>
                </a:lnTo>
                <a:lnTo>
                  <a:pt x="20423" y="8580"/>
                </a:lnTo>
                <a:lnTo>
                  <a:pt x="11577" y="1009"/>
                </a:lnTo>
                <a:lnTo>
                  <a:pt x="11424" y="896"/>
                </a:lnTo>
                <a:lnTo>
                  <a:pt x="11257" y="810"/>
                </a:lnTo>
                <a:lnTo>
                  <a:pt x="11078" y="758"/>
                </a:lnTo>
                <a:lnTo>
                  <a:pt x="10890" y="731"/>
                </a:lnTo>
                <a:close/>
                <a:moveTo>
                  <a:pt x="10798" y="0"/>
                </a:moveTo>
                <a:lnTo>
                  <a:pt x="11047" y="11"/>
                </a:lnTo>
                <a:lnTo>
                  <a:pt x="11292" y="53"/>
                </a:lnTo>
                <a:lnTo>
                  <a:pt x="11538" y="124"/>
                </a:lnTo>
                <a:lnTo>
                  <a:pt x="11765" y="218"/>
                </a:lnTo>
                <a:lnTo>
                  <a:pt x="11980" y="341"/>
                </a:lnTo>
                <a:lnTo>
                  <a:pt x="12181" y="491"/>
                </a:lnTo>
                <a:lnTo>
                  <a:pt x="21027" y="8070"/>
                </a:lnTo>
                <a:lnTo>
                  <a:pt x="21197" y="8235"/>
                </a:lnTo>
                <a:lnTo>
                  <a:pt x="21342" y="8419"/>
                </a:lnTo>
                <a:lnTo>
                  <a:pt x="21447" y="8606"/>
                </a:lnTo>
                <a:lnTo>
                  <a:pt x="21534" y="8816"/>
                </a:lnTo>
                <a:lnTo>
                  <a:pt x="21578" y="9034"/>
                </a:lnTo>
                <a:lnTo>
                  <a:pt x="21600" y="9255"/>
                </a:lnTo>
                <a:lnTo>
                  <a:pt x="21578" y="9367"/>
                </a:lnTo>
                <a:lnTo>
                  <a:pt x="21517" y="9465"/>
                </a:lnTo>
                <a:lnTo>
                  <a:pt x="21425" y="9544"/>
                </a:lnTo>
                <a:lnTo>
                  <a:pt x="21311" y="9596"/>
                </a:lnTo>
                <a:lnTo>
                  <a:pt x="21175" y="9615"/>
                </a:lnTo>
                <a:lnTo>
                  <a:pt x="16847" y="9615"/>
                </a:lnTo>
                <a:lnTo>
                  <a:pt x="16847" y="19837"/>
                </a:lnTo>
                <a:lnTo>
                  <a:pt x="16825" y="20100"/>
                </a:lnTo>
                <a:lnTo>
                  <a:pt x="16764" y="20351"/>
                </a:lnTo>
                <a:lnTo>
                  <a:pt x="16658" y="20580"/>
                </a:lnTo>
                <a:lnTo>
                  <a:pt x="16518" y="20794"/>
                </a:lnTo>
                <a:lnTo>
                  <a:pt x="16343" y="20992"/>
                </a:lnTo>
                <a:lnTo>
                  <a:pt x="16138" y="21169"/>
                </a:lnTo>
                <a:lnTo>
                  <a:pt x="15910" y="21319"/>
                </a:lnTo>
                <a:lnTo>
                  <a:pt x="15656" y="21435"/>
                </a:lnTo>
                <a:lnTo>
                  <a:pt x="15389" y="21529"/>
                </a:lnTo>
                <a:lnTo>
                  <a:pt x="15100" y="21581"/>
                </a:lnTo>
                <a:lnTo>
                  <a:pt x="14794" y="21600"/>
                </a:lnTo>
                <a:lnTo>
                  <a:pt x="12991" y="21600"/>
                </a:lnTo>
                <a:lnTo>
                  <a:pt x="12881" y="21589"/>
                </a:lnTo>
                <a:lnTo>
                  <a:pt x="12785" y="21555"/>
                </a:lnTo>
                <a:lnTo>
                  <a:pt x="12693" y="21495"/>
                </a:lnTo>
                <a:lnTo>
                  <a:pt x="12623" y="21416"/>
                </a:lnTo>
                <a:lnTo>
                  <a:pt x="12584" y="21330"/>
                </a:lnTo>
                <a:lnTo>
                  <a:pt x="12570" y="21233"/>
                </a:lnTo>
                <a:lnTo>
                  <a:pt x="12570" y="16594"/>
                </a:lnTo>
                <a:lnTo>
                  <a:pt x="12592" y="16474"/>
                </a:lnTo>
                <a:lnTo>
                  <a:pt x="12654" y="16376"/>
                </a:lnTo>
                <a:lnTo>
                  <a:pt x="12746" y="16298"/>
                </a:lnTo>
                <a:lnTo>
                  <a:pt x="12859" y="16245"/>
                </a:lnTo>
                <a:lnTo>
                  <a:pt x="12991" y="16226"/>
                </a:lnTo>
                <a:lnTo>
                  <a:pt x="14045" y="16226"/>
                </a:lnTo>
                <a:lnTo>
                  <a:pt x="10942" y="13575"/>
                </a:lnTo>
                <a:lnTo>
                  <a:pt x="10920" y="13556"/>
                </a:lnTo>
                <a:lnTo>
                  <a:pt x="10890" y="13541"/>
                </a:lnTo>
                <a:lnTo>
                  <a:pt x="10863" y="13538"/>
                </a:lnTo>
                <a:lnTo>
                  <a:pt x="10842" y="13530"/>
                </a:lnTo>
                <a:lnTo>
                  <a:pt x="10807" y="13530"/>
                </a:lnTo>
                <a:lnTo>
                  <a:pt x="10789" y="13538"/>
                </a:lnTo>
                <a:lnTo>
                  <a:pt x="10758" y="13541"/>
                </a:lnTo>
                <a:lnTo>
                  <a:pt x="10737" y="13556"/>
                </a:lnTo>
                <a:lnTo>
                  <a:pt x="10715" y="13575"/>
                </a:lnTo>
                <a:lnTo>
                  <a:pt x="7611" y="16226"/>
                </a:lnTo>
                <a:lnTo>
                  <a:pt x="8697" y="16226"/>
                </a:lnTo>
                <a:lnTo>
                  <a:pt x="8824" y="16245"/>
                </a:lnTo>
                <a:lnTo>
                  <a:pt x="8946" y="16298"/>
                </a:lnTo>
                <a:lnTo>
                  <a:pt x="9038" y="16376"/>
                </a:lnTo>
                <a:lnTo>
                  <a:pt x="9091" y="16474"/>
                </a:lnTo>
                <a:lnTo>
                  <a:pt x="9117" y="16594"/>
                </a:lnTo>
                <a:lnTo>
                  <a:pt x="9117" y="21233"/>
                </a:lnTo>
                <a:lnTo>
                  <a:pt x="9091" y="21353"/>
                </a:lnTo>
                <a:lnTo>
                  <a:pt x="9038" y="21450"/>
                </a:lnTo>
                <a:lnTo>
                  <a:pt x="8946" y="21529"/>
                </a:lnTo>
                <a:lnTo>
                  <a:pt x="8824" y="21581"/>
                </a:lnTo>
                <a:lnTo>
                  <a:pt x="8697" y="21600"/>
                </a:lnTo>
                <a:lnTo>
                  <a:pt x="6894" y="21600"/>
                </a:lnTo>
                <a:lnTo>
                  <a:pt x="6587" y="21581"/>
                </a:lnTo>
                <a:lnTo>
                  <a:pt x="6298" y="21529"/>
                </a:lnTo>
                <a:lnTo>
                  <a:pt x="6027" y="21435"/>
                </a:lnTo>
                <a:lnTo>
                  <a:pt x="5778" y="21319"/>
                </a:lnTo>
                <a:lnTo>
                  <a:pt x="5546" y="21169"/>
                </a:lnTo>
                <a:lnTo>
                  <a:pt x="5340" y="20992"/>
                </a:lnTo>
                <a:lnTo>
                  <a:pt x="5165" y="20794"/>
                </a:lnTo>
                <a:lnTo>
                  <a:pt x="5029" y="20580"/>
                </a:lnTo>
                <a:lnTo>
                  <a:pt x="4920" y="20351"/>
                </a:lnTo>
                <a:lnTo>
                  <a:pt x="4858" y="20100"/>
                </a:lnTo>
                <a:lnTo>
                  <a:pt x="4836" y="19837"/>
                </a:lnTo>
                <a:lnTo>
                  <a:pt x="4836" y="9615"/>
                </a:lnTo>
                <a:lnTo>
                  <a:pt x="420" y="9615"/>
                </a:lnTo>
                <a:lnTo>
                  <a:pt x="289" y="9596"/>
                </a:lnTo>
                <a:lnTo>
                  <a:pt x="175" y="9544"/>
                </a:lnTo>
                <a:lnTo>
                  <a:pt x="74" y="9465"/>
                </a:lnTo>
                <a:lnTo>
                  <a:pt x="22" y="9367"/>
                </a:lnTo>
                <a:lnTo>
                  <a:pt x="0" y="9255"/>
                </a:lnTo>
                <a:lnTo>
                  <a:pt x="13" y="9034"/>
                </a:lnTo>
                <a:lnTo>
                  <a:pt x="61" y="8816"/>
                </a:lnTo>
                <a:lnTo>
                  <a:pt x="144" y="8606"/>
                </a:lnTo>
                <a:lnTo>
                  <a:pt x="258" y="8419"/>
                </a:lnTo>
                <a:lnTo>
                  <a:pt x="398" y="8235"/>
                </a:lnTo>
                <a:lnTo>
                  <a:pt x="565" y="8070"/>
                </a:lnTo>
                <a:lnTo>
                  <a:pt x="9415" y="491"/>
                </a:lnTo>
                <a:lnTo>
                  <a:pt x="9612" y="341"/>
                </a:lnTo>
                <a:lnTo>
                  <a:pt x="9835" y="218"/>
                </a:lnTo>
                <a:lnTo>
                  <a:pt x="10062" y="124"/>
                </a:lnTo>
                <a:lnTo>
                  <a:pt x="10299" y="53"/>
                </a:lnTo>
                <a:lnTo>
                  <a:pt x="10544" y="11"/>
                </a:lnTo>
                <a:lnTo>
                  <a:pt x="10798" y="0"/>
                </a:lnTo>
                <a:close/>
              </a:path>
            </a:pathLst>
          </a:custGeom>
          <a:solidFill>
            <a:srgbClr val="E7E6E6"/>
          </a:solidFill>
          <a:ln w="3175">
            <a:solidFill>
              <a:srgbClr val="E7E6E6"/>
            </a:solidFill>
          </a:ln>
        </p:spPr>
        <p:txBody>
          <a:bodyPr lIns="60957" tIns="60957" rIns="60957" bIns="60957"/>
          <a:lstStyle/>
          <a:p>
            <a:pPr>
              <a:defRPr sz="1300"/>
            </a:pPr>
            <a:endParaRPr sz="1733"/>
          </a:p>
        </p:txBody>
      </p:sp>
      <p:grpSp>
        <p:nvGrpSpPr>
          <p:cNvPr id="572" name="Rounded Rectangle 144"/>
          <p:cNvGrpSpPr/>
          <p:nvPr/>
        </p:nvGrpSpPr>
        <p:grpSpPr>
          <a:xfrm>
            <a:off x="4478107" y="2382645"/>
            <a:ext cx="1229339" cy="492437"/>
            <a:chOff x="-1" y="-5594"/>
            <a:chExt cx="922003" cy="369325"/>
          </a:xfrm>
        </p:grpSpPr>
        <p:sp>
          <p:nvSpPr>
            <p:cNvPr id="570" name="Rounded Rectangle"/>
            <p:cNvSpPr/>
            <p:nvPr/>
          </p:nvSpPr>
          <p:spPr>
            <a:xfrm>
              <a:off x="-1" y="20842"/>
              <a:ext cx="922003" cy="316458"/>
            </a:xfrm>
            <a:prstGeom prst="roundRect">
              <a:avLst>
                <a:gd name="adj" fmla="val 16667"/>
              </a:avLst>
            </a:prstGeom>
            <a:solidFill>
              <a:srgbClr val="8D2990"/>
            </a:solidFill>
            <a:ln w="12700" cap="flat">
              <a:noFill/>
              <a:miter lim="400000"/>
            </a:ln>
            <a:effectLst>
              <a:outerShdw blurRad="50800" dist="50800" dir="5400000" rotWithShape="0">
                <a:srgbClr val="000000">
                  <a:alpha val="60000"/>
                </a:srgbClr>
              </a:outerShdw>
            </a:effectLst>
          </p:spPr>
          <p:txBody>
            <a:bodyPr wrap="square" lIns="60957" tIns="60957" rIns="60957" bIns="60957" numCol="1" anchor="ctr">
              <a:noAutofit/>
            </a:bodyPr>
            <a:lstStyle/>
            <a:p>
              <a:pPr algn="ctr">
                <a:defRPr>
                  <a:solidFill>
                    <a:srgbClr val="FFFFFF"/>
                  </a:solidFill>
                </a:defRPr>
              </a:pPr>
              <a:endParaRPr sz="2400"/>
            </a:p>
          </p:txBody>
        </p:sp>
        <p:sp>
          <p:nvSpPr>
            <p:cNvPr id="571" name="Train"/>
            <p:cNvSpPr txBox="1"/>
            <p:nvPr/>
          </p:nvSpPr>
          <p:spPr>
            <a:xfrm>
              <a:off x="15447" y="-5594"/>
              <a:ext cx="891107" cy="3693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7" tIns="60957" rIns="60957" bIns="60957" numCol="1" anchor="ctr">
              <a:spAutoFit/>
            </a:bodyPr>
            <a:lstStyle>
              <a:lvl1pPr algn="ctr">
                <a:defRPr>
                  <a:solidFill>
                    <a:srgbClr val="FFFFFF"/>
                  </a:solidFill>
                </a:defRPr>
              </a:lvl1pPr>
            </a:lstStyle>
            <a:p>
              <a:r>
                <a:rPr sz="2400" dirty="0"/>
                <a:t>Train</a:t>
              </a:r>
            </a:p>
          </p:txBody>
        </p:sp>
      </p:grpSp>
      <p:sp>
        <p:nvSpPr>
          <p:cNvPr id="576" name="Down Arrow 146"/>
          <p:cNvSpPr/>
          <p:nvPr/>
        </p:nvSpPr>
        <p:spPr>
          <a:xfrm flipV="1">
            <a:off x="4863117" y="3602050"/>
            <a:ext cx="458343" cy="725732"/>
          </a:xfrm>
          <a:custGeom>
            <a:avLst/>
            <a:gdLst/>
            <a:ahLst/>
            <a:cxnLst>
              <a:cxn ang="0">
                <a:pos x="wd2" y="hd2"/>
              </a:cxn>
              <a:cxn ang="5400000">
                <a:pos x="wd2" y="hd2"/>
              </a:cxn>
              <a:cxn ang="10800000">
                <a:pos x="wd2" y="hd2"/>
              </a:cxn>
              <a:cxn ang="16200000">
                <a:pos x="wd2" y="hd2"/>
              </a:cxn>
            </a:cxnLst>
            <a:rect l="0" t="0" r="r" b="b"/>
            <a:pathLst>
              <a:path w="21600" h="21600" extrusionOk="0">
                <a:moveTo>
                  <a:pt x="0" y="14779"/>
                </a:moveTo>
                <a:lnTo>
                  <a:pt x="5400" y="14779"/>
                </a:lnTo>
                <a:lnTo>
                  <a:pt x="5400" y="0"/>
                </a:lnTo>
                <a:lnTo>
                  <a:pt x="16200" y="0"/>
                </a:lnTo>
                <a:lnTo>
                  <a:pt x="16200" y="14779"/>
                </a:lnTo>
                <a:lnTo>
                  <a:pt x="21600" y="14779"/>
                </a:lnTo>
                <a:lnTo>
                  <a:pt x="10800" y="21600"/>
                </a:lnTo>
                <a:close/>
              </a:path>
            </a:pathLst>
          </a:custGeom>
          <a:solidFill>
            <a:srgbClr val="E7E6E6"/>
          </a:solidFill>
          <a:ln w="12700">
            <a:miter lim="400000"/>
          </a:ln>
        </p:spPr>
        <p:txBody>
          <a:bodyPr lIns="60957" tIns="60957" rIns="60957" bIns="60957" anchor="ctr"/>
          <a:lstStyle/>
          <a:p>
            <a:pPr algn="ctr">
              <a:defRPr b="1">
                <a:solidFill>
                  <a:srgbClr val="002060"/>
                </a:solidFill>
              </a:defRPr>
            </a:pPr>
            <a:endParaRPr sz="2400"/>
          </a:p>
        </p:txBody>
      </p:sp>
      <p:sp>
        <p:nvSpPr>
          <p:cNvPr id="577" name="Down Arrow 147"/>
          <p:cNvSpPr/>
          <p:nvPr/>
        </p:nvSpPr>
        <p:spPr>
          <a:xfrm rot="10800000" flipV="1">
            <a:off x="4368233" y="3573157"/>
            <a:ext cx="458343" cy="725731"/>
          </a:xfrm>
          <a:custGeom>
            <a:avLst/>
            <a:gdLst/>
            <a:ahLst/>
            <a:cxnLst>
              <a:cxn ang="0">
                <a:pos x="wd2" y="hd2"/>
              </a:cxn>
              <a:cxn ang="5400000">
                <a:pos x="wd2" y="hd2"/>
              </a:cxn>
              <a:cxn ang="10800000">
                <a:pos x="wd2" y="hd2"/>
              </a:cxn>
              <a:cxn ang="16200000">
                <a:pos x="wd2" y="hd2"/>
              </a:cxn>
            </a:cxnLst>
            <a:rect l="0" t="0" r="r" b="b"/>
            <a:pathLst>
              <a:path w="21600" h="21600" extrusionOk="0">
                <a:moveTo>
                  <a:pt x="0" y="14779"/>
                </a:moveTo>
                <a:lnTo>
                  <a:pt x="5400" y="14779"/>
                </a:lnTo>
                <a:lnTo>
                  <a:pt x="5400" y="0"/>
                </a:lnTo>
                <a:lnTo>
                  <a:pt x="16200" y="0"/>
                </a:lnTo>
                <a:lnTo>
                  <a:pt x="16200" y="14779"/>
                </a:lnTo>
                <a:lnTo>
                  <a:pt x="21600" y="14779"/>
                </a:lnTo>
                <a:lnTo>
                  <a:pt x="10800" y="21600"/>
                </a:lnTo>
                <a:close/>
              </a:path>
            </a:pathLst>
          </a:custGeom>
          <a:solidFill>
            <a:srgbClr val="E7E6E6"/>
          </a:solidFill>
          <a:ln w="12700">
            <a:miter lim="400000"/>
          </a:ln>
        </p:spPr>
        <p:txBody>
          <a:bodyPr lIns="60957" tIns="60957" rIns="60957" bIns="60957" anchor="ctr"/>
          <a:lstStyle/>
          <a:p>
            <a:pPr algn="ctr">
              <a:defRPr b="1">
                <a:solidFill>
                  <a:srgbClr val="002060"/>
                </a:solidFill>
              </a:defRPr>
            </a:pPr>
            <a:endParaRPr sz="2400"/>
          </a:p>
        </p:txBody>
      </p:sp>
      <p:sp>
        <p:nvSpPr>
          <p:cNvPr id="578" name="TextBox 149"/>
          <p:cNvSpPr txBox="1"/>
          <p:nvPr/>
        </p:nvSpPr>
        <p:spPr>
          <a:xfrm rot="16200000">
            <a:off x="4205837" y="3605822"/>
            <a:ext cx="836137" cy="24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7" tIns="60957" rIns="60957" bIns="60957">
            <a:spAutoFit/>
          </a:bodyPr>
          <a:lstStyle>
            <a:lvl1pPr>
              <a:lnSpc>
                <a:spcPts val="800"/>
              </a:lnSpc>
              <a:defRPr sz="1000" b="1">
                <a:solidFill>
                  <a:srgbClr val="A5A5A5"/>
                </a:solidFill>
              </a:defRPr>
            </a:lvl1pPr>
          </a:lstStyle>
          <a:p>
            <a:r>
              <a:rPr sz="1333"/>
              <a:t>Enrich</a:t>
            </a:r>
          </a:p>
        </p:txBody>
      </p:sp>
      <p:sp>
        <p:nvSpPr>
          <p:cNvPr id="580" name="Title 1"/>
          <p:cNvSpPr txBox="1"/>
          <p:nvPr/>
        </p:nvSpPr>
        <p:spPr>
          <a:xfrm>
            <a:off x="852085" y="256031"/>
            <a:ext cx="10521696" cy="6975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7" tIns="60957" rIns="60957" bIns="60957">
            <a:spAutoFit/>
          </a:bodyPr>
          <a:lstStyle>
            <a:lvl1pPr algn="ctr" defTabSz="182879">
              <a:defRPr sz="2800">
                <a:solidFill>
                  <a:srgbClr val="FFFFFF"/>
                </a:solidFill>
                <a:latin typeface="Trebuchet MS"/>
                <a:ea typeface="Trebuchet MS"/>
                <a:cs typeface="Trebuchet MS"/>
                <a:sym typeface="Trebuchet MS"/>
              </a:defRPr>
            </a:lvl1pPr>
          </a:lstStyle>
          <a:p>
            <a:r>
              <a:rPr lang="en-US" sz="3733" dirty="0"/>
              <a:t>Demo Path</a:t>
            </a:r>
            <a:endParaRPr sz="3733" dirty="0"/>
          </a:p>
        </p:txBody>
      </p:sp>
      <p:sp>
        <p:nvSpPr>
          <p:cNvPr id="581" name="TextBox 148"/>
          <p:cNvSpPr txBox="1"/>
          <p:nvPr/>
        </p:nvSpPr>
        <p:spPr>
          <a:xfrm rot="16200000">
            <a:off x="4698769" y="3799223"/>
            <a:ext cx="836137" cy="24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7" tIns="60957" rIns="60957" bIns="60957">
            <a:spAutoFit/>
          </a:bodyPr>
          <a:lstStyle>
            <a:lvl1pPr>
              <a:lnSpc>
                <a:spcPts val="800"/>
              </a:lnSpc>
              <a:defRPr sz="1000" b="1">
                <a:solidFill>
                  <a:srgbClr val="A5A5A5"/>
                </a:solidFill>
              </a:defRPr>
            </a:lvl1pPr>
          </a:lstStyle>
          <a:p>
            <a:r>
              <a:rPr sz="1333"/>
              <a:t>Store</a:t>
            </a:r>
          </a:p>
        </p:txBody>
      </p:sp>
      <p:pic>
        <p:nvPicPr>
          <p:cNvPr id="582" name="Image" descr="Image"/>
          <p:cNvPicPr>
            <a:picLocks noChangeAspect="1"/>
          </p:cNvPicPr>
          <p:nvPr/>
        </p:nvPicPr>
        <p:blipFill>
          <a:blip r:embed="rId5">
            <a:extLst/>
          </a:blip>
          <a:stretch>
            <a:fillRect/>
          </a:stretch>
        </p:blipFill>
        <p:spPr>
          <a:xfrm>
            <a:off x="3755563" y="1866317"/>
            <a:ext cx="2015069" cy="677336"/>
          </a:xfrm>
          <a:prstGeom prst="rect">
            <a:avLst/>
          </a:prstGeom>
          <a:ln w="12700">
            <a:miter lim="400000"/>
          </a:ln>
        </p:spPr>
      </p:pic>
      <p:grpSp>
        <p:nvGrpSpPr>
          <p:cNvPr id="585" name="Rounded Rectangle 143"/>
          <p:cNvGrpSpPr/>
          <p:nvPr/>
        </p:nvGrpSpPr>
        <p:grpSpPr>
          <a:xfrm>
            <a:off x="7604439" y="5080801"/>
            <a:ext cx="1229339" cy="492437"/>
            <a:chOff x="-1" y="-5594"/>
            <a:chExt cx="922003" cy="369325"/>
          </a:xfrm>
        </p:grpSpPr>
        <p:sp>
          <p:nvSpPr>
            <p:cNvPr id="583" name="Rounded Rectangle"/>
            <p:cNvSpPr/>
            <p:nvPr/>
          </p:nvSpPr>
          <p:spPr>
            <a:xfrm>
              <a:off x="-1" y="20842"/>
              <a:ext cx="922003" cy="316458"/>
            </a:xfrm>
            <a:prstGeom prst="roundRect">
              <a:avLst>
                <a:gd name="adj" fmla="val 16667"/>
              </a:avLst>
            </a:prstGeom>
            <a:solidFill>
              <a:srgbClr val="5B9BD5"/>
            </a:solidFill>
            <a:ln w="12700" cap="flat">
              <a:noFill/>
              <a:miter lim="400000"/>
            </a:ln>
            <a:effectLst>
              <a:outerShdw blurRad="50800" dist="50800" dir="5400000" rotWithShape="0">
                <a:srgbClr val="000000">
                  <a:alpha val="60000"/>
                </a:srgbClr>
              </a:outerShdw>
            </a:effectLst>
          </p:spPr>
          <p:txBody>
            <a:bodyPr wrap="square" lIns="60957" tIns="60957" rIns="60957" bIns="60957" numCol="1" anchor="ctr">
              <a:noAutofit/>
            </a:bodyPr>
            <a:lstStyle/>
            <a:p>
              <a:pPr algn="ctr">
                <a:defRPr>
                  <a:solidFill>
                    <a:srgbClr val="FFFFFF"/>
                  </a:solidFill>
                </a:defRPr>
              </a:pPr>
              <a:endParaRPr sz="2400"/>
            </a:p>
          </p:txBody>
        </p:sp>
        <p:sp>
          <p:nvSpPr>
            <p:cNvPr id="584" name="Score"/>
            <p:cNvSpPr txBox="1"/>
            <p:nvPr/>
          </p:nvSpPr>
          <p:spPr>
            <a:xfrm>
              <a:off x="15447" y="-5594"/>
              <a:ext cx="891107" cy="3693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7" tIns="60957" rIns="60957" bIns="60957" numCol="1" anchor="ctr">
              <a:spAutoFit/>
            </a:bodyPr>
            <a:lstStyle>
              <a:lvl1pPr algn="ctr">
                <a:defRPr>
                  <a:solidFill>
                    <a:srgbClr val="FFFFFF"/>
                  </a:solidFill>
                </a:defRPr>
              </a:lvl1pPr>
            </a:lstStyle>
            <a:p>
              <a:r>
                <a:rPr sz="2400"/>
                <a:t>Score</a:t>
              </a:r>
            </a:p>
          </p:txBody>
        </p:sp>
      </p:grpSp>
      <p:sp>
        <p:nvSpPr>
          <p:cNvPr id="586" name="Round Same Side Corner Rectangle 118"/>
          <p:cNvSpPr/>
          <p:nvPr/>
        </p:nvSpPr>
        <p:spPr>
          <a:xfrm>
            <a:off x="3698927" y="4359965"/>
            <a:ext cx="5266760" cy="379784"/>
          </a:xfrm>
          <a:custGeom>
            <a:avLst/>
            <a:gdLst/>
            <a:ahLst/>
            <a:cxnLst>
              <a:cxn ang="0">
                <a:pos x="wd2" y="hd2"/>
              </a:cxn>
              <a:cxn ang="5400000">
                <a:pos x="wd2" y="hd2"/>
              </a:cxn>
              <a:cxn ang="10800000">
                <a:pos x="wd2" y="hd2"/>
              </a:cxn>
              <a:cxn ang="16200000">
                <a:pos x="wd2" y="hd2"/>
              </a:cxn>
            </a:cxnLst>
            <a:rect l="0" t="0" r="r" b="b"/>
            <a:pathLst>
              <a:path w="21600" h="21600" extrusionOk="0">
                <a:moveTo>
                  <a:pt x="779" y="0"/>
                </a:moveTo>
                <a:lnTo>
                  <a:pt x="20821" y="0"/>
                </a:lnTo>
                <a:cubicBezTo>
                  <a:pt x="21251" y="0"/>
                  <a:pt x="21600" y="4835"/>
                  <a:pt x="21600" y="10800"/>
                </a:cubicBezTo>
                <a:lnTo>
                  <a:pt x="21600" y="21600"/>
                </a:lnTo>
                <a:lnTo>
                  <a:pt x="0" y="21600"/>
                </a:lnTo>
                <a:lnTo>
                  <a:pt x="0" y="10800"/>
                </a:lnTo>
                <a:cubicBezTo>
                  <a:pt x="0" y="4835"/>
                  <a:pt x="349" y="0"/>
                  <a:pt x="779" y="0"/>
                </a:cubicBezTo>
                <a:close/>
              </a:path>
            </a:pathLst>
          </a:custGeom>
          <a:solidFill>
            <a:srgbClr val="E7E6E6"/>
          </a:solidFill>
          <a:ln w="12700">
            <a:miter lim="400000"/>
          </a:ln>
        </p:spPr>
        <p:txBody>
          <a:bodyPr lIns="60957" tIns="60957" rIns="60957" bIns="60957" anchor="ctr"/>
          <a:lstStyle/>
          <a:p>
            <a:pPr algn="ctr">
              <a:defRPr b="1">
                <a:solidFill>
                  <a:srgbClr val="002060"/>
                </a:solidFill>
              </a:defRPr>
            </a:pPr>
            <a:endParaRPr sz="2400"/>
          </a:p>
        </p:txBody>
      </p:sp>
      <p:grpSp>
        <p:nvGrpSpPr>
          <p:cNvPr id="623" name="Group"/>
          <p:cNvGrpSpPr/>
          <p:nvPr/>
        </p:nvGrpSpPr>
        <p:grpSpPr>
          <a:xfrm>
            <a:off x="776243" y="1811523"/>
            <a:ext cx="8180084" cy="4144407"/>
            <a:chOff x="-1" y="0"/>
            <a:chExt cx="6135062" cy="3108304"/>
          </a:xfrm>
        </p:grpSpPr>
        <p:sp>
          <p:nvSpPr>
            <p:cNvPr id="587" name="Rounded Rectangle 52"/>
            <p:cNvSpPr/>
            <p:nvPr/>
          </p:nvSpPr>
          <p:spPr>
            <a:xfrm>
              <a:off x="2176752" y="1910665"/>
              <a:ext cx="3958309" cy="1197639"/>
            </a:xfrm>
            <a:prstGeom prst="roundRect">
              <a:avLst>
                <a:gd name="adj" fmla="val 16667"/>
              </a:avLst>
            </a:prstGeom>
            <a:noFill/>
            <a:ln w="57150" cap="flat">
              <a:solidFill>
                <a:srgbClr val="E7E6E6"/>
              </a:solidFill>
              <a:prstDash val="solid"/>
              <a:miter lim="800000"/>
            </a:ln>
            <a:effectLst/>
          </p:spPr>
          <p:txBody>
            <a:bodyPr wrap="square" lIns="60957" tIns="60957" rIns="60957" bIns="60957" numCol="1" anchor="ctr">
              <a:noAutofit/>
            </a:bodyPr>
            <a:lstStyle/>
            <a:p>
              <a:pPr algn="ctr">
                <a:defRPr b="1">
                  <a:solidFill>
                    <a:srgbClr val="002060"/>
                  </a:solidFill>
                </a:defRPr>
              </a:pPr>
              <a:endParaRPr sz="2400"/>
            </a:p>
          </p:txBody>
        </p:sp>
        <p:sp>
          <p:nvSpPr>
            <p:cNvPr id="588" name="Freeform 16"/>
            <p:cNvSpPr/>
            <p:nvPr/>
          </p:nvSpPr>
          <p:spPr>
            <a:xfrm rot="5400000">
              <a:off x="3634669" y="2375971"/>
              <a:ext cx="453533" cy="529244"/>
            </a:xfrm>
            <a:custGeom>
              <a:avLst/>
              <a:gdLst/>
              <a:ahLst/>
              <a:cxnLst>
                <a:cxn ang="0">
                  <a:pos x="wd2" y="hd2"/>
                </a:cxn>
                <a:cxn ang="5400000">
                  <a:pos x="wd2" y="hd2"/>
                </a:cxn>
                <a:cxn ang="10800000">
                  <a:pos x="wd2" y="hd2"/>
                </a:cxn>
                <a:cxn ang="16200000">
                  <a:pos x="wd2" y="hd2"/>
                </a:cxn>
              </a:cxnLst>
              <a:rect l="0" t="0" r="r" b="b"/>
              <a:pathLst>
                <a:path w="21600" h="21600" extrusionOk="0">
                  <a:moveTo>
                    <a:pt x="10890" y="731"/>
                  </a:moveTo>
                  <a:lnTo>
                    <a:pt x="10706" y="731"/>
                  </a:lnTo>
                  <a:lnTo>
                    <a:pt x="10513" y="758"/>
                  </a:lnTo>
                  <a:lnTo>
                    <a:pt x="10338" y="810"/>
                  </a:lnTo>
                  <a:lnTo>
                    <a:pt x="10172" y="896"/>
                  </a:lnTo>
                  <a:lnTo>
                    <a:pt x="10019" y="1009"/>
                  </a:lnTo>
                  <a:lnTo>
                    <a:pt x="1169" y="8580"/>
                  </a:lnTo>
                  <a:lnTo>
                    <a:pt x="1077" y="8678"/>
                  </a:lnTo>
                  <a:lnTo>
                    <a:pt x="994" y="8779"/>
                  </a:lnTo>
                  <a:lnTo>
                    <a:pt x="932" y="8887"/>
                  </a:lnTo>
                  <a:lnTo>
                    <a:pt x="5265" y="8887"/>
                  </a:lnTo>
                  <a:lnTo>
                    <a:pt x="5397" y="8910"/>
                  </a:lnTo>
                  <a:lnTo>
                    <a:pt x="5515" y="8963"/>
                  </a:lnTo>
                  <a:lnTo>
                    <a:pt x="5607" y="9038"/>
                  </a:lnTo>
                  <a:lnTo>
                    <a:pt x="5668" y="9139"/>
                  </a:lnTo>
                  <a:lnTo>
                    <a:pt x="5686" y="9255"/>
                  </a:lnTo>
                  <a:lnTo>
                    <a:pt x="5686" y="19837"/>
                  </a:lnTo>
                  <a:lnTo>
                    <a:pt x="5707" y="20021"/>
                  </a:lnTo>
                  <a:lnTo>
                    <a:pt x="5760" y="20197"/>
                  </a:lnTo>
                  <a:lnTo>
                    <a:pt x="5852" y="20362"/>
                  </a:lnTo>
                  <a:lnTo>
                    <a:pt x="5974" y="20509"/>
                  </a:lnTo>
                  <a:lnTo>
                    <a:pt x="6119" y="20632"/>
                  </a:lnTo>
                  <a:lnTo>
                    <a:pt x="6290" y="20730"/>
                  </a:lnTo>
                  <a:lnTo>
                    <a:pt x="6473" y="20809"/>
                  </a:lnTo>
                  <a:lnTo>
                    <a:pt x="6679" y="20854"/>
                  </a:lnTo>
                  <a:lnTo>
                    <a:pt x="6894" y="20872"/>
                  </a:lnTo>
                  <a:lnTo>
                    <a:pt x="8268" y="20872"/>
                  </a:lnTo>
                  <a:lnTo>
                    <a:pt x="8268" y="16954"/>
                  </a:lnTo>
                  <a:lnTo>
                    <a:pt x="6832" y="16954"/>
                  </a:lnTo>
                  <a:lnTo>
                    <a:pt x="6692" y="16939"/>
                  </a:lnTo>
                  <a:lnTo>
                    <a:pt x="6578" y="16886"/>
                  </a:lnTo>
                  <a:lnTo>
                    <a:pt x="6487" y="16807"/>
                  </a:lnTo>
                  <a:lnTo>
                    <a:pt x="6425" y="16702"/>
                  </a:lnTo>
                  <a:lnTo>
                    <a:pt x="6403" y="16594"/>
                  </a:lnTo>
                  <a:lnTo>
                    <a:pt x="6425" y="16421"/>
                  </a:lnTo>
                  <a:lnTo>
                    <a:pt x="6478" y="16260"/>
                  </a:lnTo>
                  <a:lnTo>
                    <a:pt x="6570" y="16110"/>
                  </a:lnTo>
                  <a:lnTo>
                    <a:pt x="6701" y="15979"/>
                  </a:lnTo>
                  <a:lnTo>
                    <a:pt x="10111" y="13058"/>
                  </a:lnTo>
                  <a:lnTo>
                    <a:pt x="10246" y="12960"/>
                  </a:lnTo>
                  <a:lnTo>
                    <a:pt x="10400" y="12889"/>
                  </a:lnTo>
                  <a:lnTo>
                    <a:pt x="10566" y="12836"/>
                  </a:lnTo>
                  <a:lnTo>
                    <a:pt x="10737" y="12817"/>
                  </a:lnTo>
                  <a:lnTo>
                    <a:pt x="10912" y="12817"/>
                  </a:lnTo>
                  <a:lnTo>
                    <a:pt x="11087" y="12836"/>
                  </a:lnTo>
                  <a:lnTo>
                    <a:pt x="11257" y="12889"/>
                  </a:lnTo>
                  <a:lnTo>
                    <a:pt x="11406" y="12960"/>
                  </a:lnTo>
                  <a:lnTo>
                    <a:pt x="11546" y="13058"/>
                  </a:lnTo>
                  <a:lnTo>
                    <a:pt x="14951" y="15979"/>
                  </a:lnTo>
                  <a:lnTo>
                    <a:pt x="15074" y="16110"/>
                  </a:lnTo>
                  <a:lnTo>
                    <a:pt x="15175" y="16260"/>
                  </a:lnTo>
                  <a:lnTo>
                    <a:pt x="15227" y="16421"/>
                  </a:lnTo>
                  <a:lnTo>
                    <a:pt x="15253" y="16594"/>
                  </a:lnTo>
                  <a:lnTo>
                    <a:pt x="15227" y="16702"/>
                  </a:lnTo>
                  <a:lnTo>
                    <a:pt x="15166" y="16807"/>
                  </a:lnTo>
                  <a:lnTo>
                    <a:pt x="15074" y="16886"/>
                  </a:lnTo>
                  <a:lnTo>
                    <a:pt x="14960" y="16939"/>
                  </a:lnTo>
                  <a:lnTo>
                    <a:pt x="14825" y="16954"/>
                  </a:lnTo>
                  <a:lnTo>
                    <a:pt x="13420" y="16954"/>
                  </a:lnTo>
                  <a:lnTo>
                    <a:pt x="13420" y="20872"/>
                  </a:lnTo>
                  <a:lnTo>
                    <a:pt x="14794" y="20872"/>
                  </a:lnTo>
                  <a:lnTo>
                    <a:pt x="15008" y="20854"/>
                  </a:lnTo>
                  <a:lnTo>
                    <a:pt x="15214" y="20809"/>
                  </a:lnTo>
                  <a:lnTo>
                    <a:pt x="15398" y="20730"/>
                  </a:lnTo>
                  <a:lnTo>
                    <a:pt x="15573" y="20632"/>
                  </a:lnTo>
                  <a:lnTo>
                    <a:pt x="15717" y="20509"/>
                  </a:lnTo>
                  <a:lnTo>
                    <a:pt x="15831" y="20362"/>
                  </a:lnTo>
                  <a:lnTo>
                    <a:pt x="15923" y="20197"/>
                  </a:lnTo>
                  <a:lnTo>
                    <a:pt x="15976" y="20021"/>
                  </a:lnTo>
                  <a:lnTo>
                    <a:pt x="16002" y="19837"/>
                  </a:lnTo>
                  <a:lnTo>
                    <a:pt x="16002" y="9255"/>
                  </a:lnTo>
                  <a:lnTo>
                    <a:pt x="16024" y="9139"/>
                  </a:lnTo>
                  <a:lnTo>
                    <a:pt x="16076" y="9038"/>
                  </a:lnTo>
                  <a:lnTo>
                    <a:pt x="16168" y="8963"/>
                  </a:lnTo>
                  <a:lnTo>
                    <a:pt x="16291" y="8910"/>
                  </a:lnTo>
                  <a:lnTo>
                    <a:pt x="16422" y="8887"/>
                  </a:lnTo>
                  <a:lnTo>
                    <a:pt x="20663" y="8887"/>
                  </a:lnTo>
                  <a:lnTo>
                    <a:pt x="20602" y="8779"/>
                  </a:lnTo>
                  <a:lnTo>
                    <a:pt x="20523" y="8678"/>
                  </a:lnTo>
                  <a:lnTo>
                    <a:pt x="20423" y="8580"/>
                  </a:lnTo>
                  <a:lnTo>
                    <a:pt x="11577" y="1009"/>
                  </a:lnTo>
                  <a:lnTo>
                    <a:pt x="11424" y="896"/>
                  </a:lnTo>
                  <a:lnTo>
                    <a:pt x="11257" y="810"/>
                  </a:lnTo>
                  <a:lnTo>
                    <a:pt x="11078" y="758"/>
                  </a:lnTo>
                  <a:lnTo>
                    <a:pt x="10890" y="731"/>
                  </a:lnTo>
                  <a:close/>
                  <a:moveTo>
                    <a:pt x="10798" y="0"/>
                  </a:moveTo>
                  <a:lnTo>
                    <a:pt x="11047" y="11"/>
                  </a:lnTo>
                  <a:lnTo>
                    <a:pt x="11292" y="53"/>
                  </a:lnTo>
                  <a:lnTo>
                    <a:pt x="11538" y="124"/>
                  </a:lnTo>
                  <a:lnTo>
                    <a:pt x="11765" y="218"/>
                  </a:lnTo>
                  <a:lnTo>
                    <a:pt x="11980" y="341"/>
                  </a:lnTo>
                  <a:lnTo>
                    <a:pt x="12181" y="491"/>
                  </a:lnTo>
                  <a:lnTo>
                    <a:pt x="21027" y="8070"/>
                  </a:lnTo>
                  <a:lnTo>
                    <a:pt x="21197" y="8235"/>
                  </a:lnTo>
                  <a:lnTo>
                    <a:pt x="21342" y="8419"/>
                  </a:lnTo>
                  <a:lnTo>
                    <a:pt x="21447" y="8606"/>
                  </a:lnTo>
                  <a:lnTo>
                    <a:pt x="21534" y="8816"/>
                  </a:lnTo>
                  <a:lnTo>
                    <a:pt x="21578" y="9034"/>
                  </a:lnTo>
                  <a:lnTo>
                    <a:pt x="21600" y="9255"/>
                  </a:lnTo>
                  <a:lnTo>
                    <a:pt x="21578" y="9367"/>
                  </a:lnTo>
                  <a:lnTo>
                    <a:pt x="21517" y="9465"/>
                  </a:lnTo>
                  <a:lnTo>
                    <a:pt x="21425" y="9544"/>
                  </a:lnTo>
                  <a:lnTo>
                    <a:pt x="21311" y="9596"/>
                  </a:lnTo>
                  <a:lnTo>
                    <a:pt x="21175" y="9615"/>
                  </a:lnTo>
                  <a:lnTo>
                    <a:pt x="16847" y="9615"/>
                  </a:lnTo>
                  <a:lnTo>
                    <a:pt x="16847" y="19837"/>
                  </a:lnTo>
                  <a:lnTo>
                    <a:pt x="16825" y="20100"/>
                  </a:lnTo>
                  <a:lnTo>
                    <a:pt x="16764" y="20351"/>
                  </a:lnTo>
                  <a:lnTo>
                    <a:pt x="16658" y="20580"/>
                  </a:lnTo>
                  <a:lnTo>
                    <a:pt x="16518" y="20794"/>
                  </a:lnTo>
                  <a:lnTo>
                    <a:pt x="16343" y="20992"/>
                  </a:lnTo>
                  <a:lnTo>
                    <a:pt x="16138" y="21169"/>
                  </a:lnTo>
                  <a:lnTo>
                    <a:pt x="15910" y="21319"/>
                  </a:lnTo>
                  <a:lnTo>
                    <a:pt x="15656" y="21435"/>
                  </a:lnTo>
                  <a:lnTo>
                    <a:pt x="15389" y="21529"/>
                  </a:lnTo>
                  <a:lnTo>
                    <a:pt x="15100" y="21581"/>
                  </a:lnTo>
                  <a:lnTo>
                    <a:pt x="14794" y="21600"/>
                  </a:lnTo>
                  <a:lnTo>
                    <a:pt x="12991" y="21600"/>
                  </a:lnTo>
                  <a:lnTo>
                    <a:pt x="12881" y="21589"/>
                  </a:lnTo>
                  <a:lnTo>
                    <a:pt x="12785" y="21555"/>
                  </a:lnTo>
                  <a:lnTo>
                    <a:pt x="12693" y="21495"/>
                  </a:lnTo>
                  <a:lnTo>
                    <a:pt x="12623" y="21416"/>
                  </a:lnTo>
                  <a:lnTo>
                    <a:pt x="12584" y="21330"/>
                  </a:lnTo>
                  <a:lnTo>
                    <a:pt x="12570" y="21233"/>
                  </a:lnTo>
                  <a:lnTo>
                    <a:pt x="12570" y="16594"/>
                  </a:lnTo>
                  <a:lnTo>
                    <a:pt x="12592" y="16474"/>
                  </a:lnTo>
                  <a:lnTo>
                    <a:pt x="12654" y="16376"/>
                  </a:lnTo>
                  <a:lnTo>
                    <a:pt x="12746" y="16298"/>
                  </a:lnTo>
                  <a:lnTo>
                    <a:pt x="12859" y="16245"/>
                  </a:lnTo>
                  <a:lnTo>
                    <a:pt x="12991" y="16226"/>
                  </a:lnTo>
                  <a:lnTo>
                    <a:pt x="14045" y="16226"/>
                  </a:lnTo>
                  <a:lnTo>
                    <a:pt x="10942" y="13575"/>
                  </a:lnTo>
                  <a:lnTo>
                    <a:pt x="10920" y="13556"/>
                  </a:lnTo>
                  <a:lnTo>
                    <a:pt x="10890" y="13541"/>
                  </a:lnTo>
                  <a:lnTo>
                    <a:pt x="10863" y="13538"/>
                  </a:lnTo>
                  <a:lnTo>
                    <a:pt x="10842" y="13530"/>
                  </a:lnTo>
                  <a:lnTo>
                    <a:pt x="10807" y="13530"/>
                  </a:lnTo>
                  <a:lnTo>
                    <a:pt x="10789" y="13538"/>
                  </a:lnTo>
                  <a:lnTo>
                    <a:pt x="10758" y="13541"/>
                  </a:lnTo>
                  <a:lnTo>
                    <a:pt x="10737" y="13556"/>
                  </a:lnTo>
                  <a:lnTo>
                    <a:pt x="10715" y="13575"/>
                  </a:lnTo>
                  <a:lnTo>
                    <a:pt x="7611" y="16226"/>
                  </a:lnTo>
                  <a:lnTo>
                    <a:pt x="8697" y="16226"/>
                  </a:lnTo>
                  <a:lnTo>
                    <a:pt x="8824" y="16245"/>
                  </a:lnTo>
                  <a:lnTo>
                    <a:pt x="8946" y="16298"/>
                  </a:lnTo>
                  <a:lnTo>
                    <a:pt x="9038" y="16376"/>
                  </a:lnTo>
                  <a:lnTo>
                    <a:pt x="9091" y="16474"/>
                  </a:lnTo>
                  <a:lnTo>
                    <a:pt x="9117" y="16594"/>
                  </a:lnTo>
                  <a:lnTo>
                    <a:pt x="9117" y="21233"/>
                  </a:lnTo>
                  <a:lnTo>
                    <a:pt x="9091" y="21353"/>
                  </a:lnTo>
                  <a:lnTo>
                    <a:pt x="9038" y="21450"/>
                  </a:lnTo>
                  <a:lnTo>
                    <a:pt x="8946" y="21529"/>
                  </a:lnTo>
                  <a:lnTo>
                    <a:pt x="8824" y="21581"/>
                  </a:lnTo>
                  <a:lnTo>
                    <a:pt x="8697" y="21600"/>
                  </a:lnTo>
                  <a:lnTo>
                    <a:pt x="6894" y="21600"/>
                  </a:lnTo>
                  <a:lnTo>
                    <a:pt x="6587" y="21581"/>
                  </a:lnTo>
                  <a:lnTo>
                    <a:pt x="6298" y="21529"/>
                  </a:lnTo>
                  <a:lnTo>
                    <a:pt x="6027" y="21435"/>
                  </a:lnTo>
                  <a:lnTo>
                    <a:pt x="5778" y="21319"/>
                  </a:lnTo>
                  <a:lnTo>
                    <a:pt x="5546" y="21169"/>
                  </a:lnTo>
                  <a:lnTo>
                    <a:pt x="5340" y="20992"/>
                  </a:lnTo>
                  <a:lnTo>
                    <a:pt x="5165" y="20794"/>
                  </a:lnTo>
                  <a:lnTo>
                    <a:pt x="5029" y="20580"/>
                  </a:lnTo>
                  <a:lnTo>
                    <a:pt x="4920" y="20351"/>
                  </a:lnTo>
                  <a:lnTo>
                    <a:pt x="4858" y="20100"/>
                  </a:lnTo>
                  <a:lnTo>
                    <a:pt x="4836" y="19837"/>
                  </a:lnTo>
                  <a:lnTo>
                    <a:pt x="4836" y="9615"/>
                  </a:lnTo>
                  <a:lnTo>
                    <a:pt x="420" y="9615"/>
                  </a:lnTo>
                  <a:lnTo>
                    <a:pt x="289" y="9596"/>
                  </a:lnTo>
                  <a:lnTo>
                    <a:pt x="175" y="9544"/>
                  </a:lnTo>
                  <a:lnTo>
                    <a:pt x="74" y="9465"/>
                  </a:lnTo>
                  <a:lnTo>
                    <a:pt x="22" y="9367"/>
                  </a:lnTo>
                  <a:lnTo>
                    <a:pt x="0" y="9255"/>
                  </a:lnTo>
                  <a:lnTo>
                    <a:pt x="13" y="9034"/>
                  </a:lnTo>
                  <a:lnTo>
                    <a:pt x="61" y="8816"/>
                  </a:lnTo>
                  <a:lnTo>
                    <a:pt x="144" y="8606"/>
                  </a:lnTo>
                  <a:lnTo>
                    <a:pt x="258" y="8419"/>
                  </a:lnTo>
                  <a:lnTo>
                    <a:pt x="398" y="8235"/>
                  </a:lnTo>
                  <a:lnTo>
                    <a:pt x="565" y="8070"/>
                  </a:lnTo>
                  <a:lnTo>
                    <a:pt x="9415" y="491"/>
                  </a:lnTo>
                  <a:lnTo>
                    <a:pt x="9612" y="341"/>
                  </a:lnTo>
                  <a:lnTo>
                    <a:pt x="9835" y="218"/>
                  </a:lnTo>
                  <a:lnTo>
                    <a:pt x="10062" y="124"/>
                  </a:lnTo>
                  <a:lnTo>
                    <a:pt x="10299" y="53"/>
                  </a:lnTo>
                  <a:lnTo>
                    <a:pt x="10544" y="11"/>
                  </a:lnTo>
                  <a:lnTo>
                    <a:pt x="10798"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pPr>
                <a:defRPr sz="1300"/>
              </a:pPr>
              <a:endParaRPr sz="1733"/>
            </a:p>
          </p:txBody>
        </p:sp>
        <p:grpSp>
          <p:nvGrpSpPr>
            <p:cNvPr id="592" name="Group 283"/>
            <p:cNvGrpSpPr/>
            <p:nvPr/>
          </p:nvGrpSpPr>
          <p:grpSpPr>
            <a:xfrm>
              <a:off x="2543138" y="2329405"/>
              <a:ext cx="692628" cy="688872"/>
              <a:chOff x="-1" y="-1"/>
              <a:chExt cx="692626" cy="688871"/>
            </a:xfrm>
          </p:grpSpPr>
          <p:sp>
            <p:nvSpPr>
              <p:cNvPr id="589" name="Freeform 27"/>
              <p:cNvSpPr/>
              <p:nvPr/>
            </p:nvSpPr>
            <p:spPr>
              <a:xfrm>
                <a:off x="-2" y="-2"/>
                <a:ext cx="348182" cy="348181"/>
              </a:xfrm>
              <a:custGeom>
                <a:avLst/>
                <a:gdLst/>
                <a:ahLst/>
                <a:cxnLst>
                  <a:cxn ang="0">
                    <a:pos x="wd2" y="hd2"/>
                  </a:cxn>
                  <a:cxn ang="5400000">
                    <a:pos x="wd2" y="hd2"/>
                  </a:cxn>
                  <a:cxn ang="10800000">
                    <a:pos x="wd2" y="hd2"/>
                  </a:cxn>
                  <a:cxn ang="16200000">
                    <a:pos x="wd2" y="hd2"/>
                  </a:cxn>
                </a:cxnLst>
                <a:rect l="0" t="0" r="r" b="b"/>
                <a:pathLst>
                  <a:path w="21600" h="21600" extrusionOk="0">
                    <a:moveTo>
                      <a:pt x="10800" y="6172"/>
                    </a:moveTo>
                    <a:lnTo>
                      <a:pt x="10369" y="6184"/>
                    </a:lnTo>
                    <a:lnTo>
                      <a:pt x="9949" y="6244"/>
                    </a:lnTo>
                    <a:lnTo>
                      <a:pt x="9536" y="6341"/>
                    </a:lnTo>
                    <a:lnTo>
                      <a:pt x="9142" y="6469"/>
                    </a:lnTo>
                    <a:lnTo>
                      <a:pt x="8764" y="6630"/>
                    </a:lnTo>
                    <a:lnTo>
                      <a:pt x="8404" y="6821"/>
                    </a:lnTo>
                    <a:lnTo>
                      <a:pt x="8059" y="7042"/>
                    </a:lnTo>
                    <a:lnTo>
                      <a:pt x="7736" y="7290"/>
                    </a:lnTo>
                    <a:lnTo>
                      <a:pt x="7444" y="7567"/>
                    </a:lnTo>
                    <a:lnTo>
                      <a:pt x="7166" y="7860"/>
                    </a:lnTo>
                    <a:lnTo>
                      <a:pt x="6919" y="8182"/>
                    </a:lnTo>
                    <a:lnTo>
                      <a:pt x="6697" y="8527"/>
                    </a:lnTo>
                    <a:lnTo>
                      <a:pt x="6506" y="8887"/>
                    </a:lnTo>
                    <a:lnTo>
                      <a:pt x="6341" y="9270"/>
                    </a:lnTo>
                    <a:lnTo>
                      <a:pt x="6218" y="9660"/>
                    </a:lnTo>
                    <a:lnTo>
                      <a:pt x="6120" y="10073"/>
                    </a:lnTo>
                    <a:lnTo>
                      <a:pt x="6067" y="10493"/>
                    </a:lnTo>
                    <a:lnTo>
                      <a:pt x="6049" y="10924"/>
                    </a:lnTo>
                    <a:lnTo>
                      <a:pt x="6067" y="11355"/>
                    </a:lnTo>
                    <a:lnTo>
                      <a:pt x="6120" y="11782"/>
                    </a:lnTo>
                    <a:lnTo>
                      <a:pt x="6218" y="12187"/>
                    </a:lnTo>
                    <a:lnTo>
                      <a:pt x="6341" y="12581"/>
                    </a:lnTo>
                    <a:lnTo>
                      <a:pt x="6506" y="12960"/>
                    </a:lnTo>
                    <a:lnTo>
                      <a:pt x="6697" y="13320"/>
                    </a:lnTo>
                    <a:lnTo>
                      <a:pt x="6919" y="13669"/>
                    </a:lnTo>
                    <a:lnTo>
                      <a:pt x="7166" y="13987"/>
                    </a:lnTo>
                    <a:lnTo>
                      <a:pt x="7444" y="14287"/>
                    </a:lnTo>
                    <a:lnTo>
                      <a:pt x="7736" y="14565"/>
                    </a:lnTo>
                    <a:lnTo>
                      <a:pt x="8059" y="14812"/>
                    </a:lnTo>
                    <a:lnTo>
                      <a:pt x="8404" y="15030"/>
                    </a:lnTo>
                    <a:lnTo>
                      <a:pt x="8764" y="15225"/>
                    </a:lnTo>
                    <a:lnTo>
                      <a:pt x="9142" y="15382"/>
                    </a:lnTo>
                    <a:lnTo>
                      <a:pt x="9536" y="15514"/>
                    </a:lnTo>
                    <a:lnTo>
                      <a:pt x="9949" y="15604"/>
                    </a:lnTo>
                    <a:lnTo>
                      <a:pt x="10369" y="15664"/>
                    </a:lnTo>
                    <a:lnTo>
                      <a:pt x="10800" y="15683"/>
                    </a:lnTo>
                    <a:lnTo>
                      <a:pt x="11231" y="15664"/>
                    </a:lnTo>
                    <a:lnTo>
                      <a:pt x="11659" y="15604"/>
                    </a:lnTo>
                    <a:lnTo>
                      <a:pt x="12064" y="15514"/>
                    </a:lnTo>
                    <a:lnTo>
                      <a:pt x="12457" y="15382"/>
                    </a:lnTo>
                    <a:lnTo>
                      <a:pt x="12836" y="15225"/>
                    </a:lnTo>
                    <a:lnTo>
                      <a:pt x="13204" y="15030"/>
                    </a:lnTo>
                    <a:lnTo>
                      <a:pt x="13541" y="14812"/>
                    </a:lnTo>
                    <a:lnTo>
                      <a:pt x="13864" y="14565"/>
                    </a:lnTo>
                    <a:lnTo>
                      <a:pt x="14164" y="14287"/>
                    </a:lnTo>
                    <a:lnTo>
                      <a:pt x="14437" y="13987"/>
                    </a:lnTo>
                    <a:lnTo>
                      <a:pt x="14689" y="13669"/>
                    </a:lnTo>
                    <a:lnTo>
                      <a:pt x="14903" y="13320"/>
                    </a:lnTo>
                    <a:lnTo>
                      <a:pt x="15101" y="12960"/>
                    </a:lnTo>
                    <a:lnTo>
                      <a:pt x="15259" y="12581"/>
                    </a:lnTo>
                    <a:lnTo>
                      <a:pt x="15390" y="12187"/>
                    </a:lnTo>
                    <a:lnTo>
                      <a:pt x="15480" y="11782"/>
                    </a:lnTo>
                    <a:lnTo>
                      <a:pt x="15540" y="11355"/>
                    </a:lnTo>
                    <a:lnTo>
                      <a:pt x="15559" y="10924"/>
                    </a:lnTo>
                    <a:lnTo>
                      <a:pt x="15540" y="10493"/>
                    </a:lnTo>
                    <a:lnTo>
                      <a:pt x="15480" y="10073"/>
                    </a:lnTo>
                    <a:lnTo>
                      <a:pt x="15390" y="9660"/>
                    </a:lnTo>
                    <a:lnTo>
                      <a:pt x="15259" y="9270"/>
                    </a:lnTo>
                    <a:lnTo>
                      <a:pt x="15101" y="8887"/>
                    </a:lnTo>
                    <a:lnTo>
                      <a:pt x="14903" y="8527"/>
                    </a:lnTo>
                    <a:lnTo>
                      <a:pt x="14689" y="8182"/>
                    </a:lnTo>
                    <a:lnTo>
                      <a:pt x="14437" y="7860"/>
                    </a:lnTo>
                    <a:lnTo>
                      <a:pt x="14164" y="7567"/>
                    </a:lnTo>
                    <a:lnTo>
                      <a:pt x="13864" y="7290"/>
                    </a:lnTo>
                    <a:lnTo>
                      <a:pt x="13541" y="7042"/>
                    </a:lnTo>
                    <a:lnTo>
                      <a:pt x="13204" y="6821"/>
                    </a:lnTo>
                    <a:lnTo>
                      <a:pt x="12836" y="6630"/>
                    </a:lnTo>
                    <a:lnTo>
                      <a:pt x="12457" y="6469"/>
                    </a:lnTo>
                    <a:lnTo>
                      <a:pt x="12064" y="6341"/>
                    </a:lnTo>
                    <a:lnTo>
                      <a:pt x="11659" y="6244"/>
                    </a:lnTo>
                    <a:lnTo>
                      <a:pt x="11231" y="6184"/>
                    </a:lnTo>
                    <a:lnTo>
                      <a:pt x="10800" y="6172"/>
                    </a:lnTo>
                    <a:close/>
                    <a:moveTo>
                      <a:pt x="10800" y="5591"/>
                    </a:moveTo>
                    <a:lnTo>
                      <a:pt x="11257" y="5610"/>
                    </a:lnTo>
                    <a:lnTo>
                      <a:pt x="11711" y="5670"/>
                    </a:lnTo>
                    <a:lnTo>
                      <a:pt x="12150" y="5760"/>
                    </a:lnTo>
                    <a:lnTo>
                      <a:pt x="12566" y="5891"/>
                    </a:lnTo>
                    <a:lnTo>
                      <a:pt x="12979" y="6056"/>
                    </a:lnTo>
                    <a:lnTo>
                      <a:pt x="13365" y="6244"/>
                    </a:lnTo>
                    <a:lnTo>
                      <a:pt x="13740" y="6472"/>
                    </a:lnTo>
                    <a:lnTo>
                      <a:pt x="14085" y="6724"/>
                    </a:lnTo>
                    <a:lnTo>
                      <a:pt x="14419" y="7005"/>
                    </a:lnTo>
                    <a:lnTo>
                      <a:pt x="14722" y="7313"/>
                    </a:lnTo>
                    <a:lnTo>
                      <a:pt x="15004" y="7639"/>
                    </a:lnTo>
                    <a:lnTo>
                      <a:pt x="15259" y="7984"/>
                    </a:lnTo>
                    <a:lnTo>
                      <a:pt x="15480" y="8359"/>
                    </a:lnTo>
                    <a:lnTo>
                      <a:pt x="15675" y="8752"/>
                    </a:lnTo>
                    <a:lnTo>
                      <a:pt x="15833" y="9157"/>
                    </a:lnTo>
                    <a:lnTo>
                      <a:pt x="15964" y="9578"/>
                    </a:lnTo>
                    <a:lnTo>
                      <a:pt x="16061" y="10016"/>
                    </a:lnTo>
                    <a:lnTo>
                      <a:pt x="16114" y="10466"/>
                    </a:lnTo>
                    <a:lnTo>
                      <a:pt x="16136" y="10924"/>
                    </a:lnTo>
                    <a:lnTo>
                      <a:pt x="16114" y="11381"/>
                    </a:lnTo>
                    <a:lnTo>
                      <a:pt x="16061" y="11835"/>
                    </a:lnTo>
                    <a:lnTo>
                      <a:pt x="15964" y="12274"/>
                    </a:lnTo>
                    <a:lnTo>
                      <a:pt x="15833" y="12690"/>
                    </a:lnTo>
                    <a:lnTo>
                      <a:pt x="15675" y="13099"/>
                    </a:lnTo>
                    <a:lnTo>
                      <a:pt x="15480" y="13489"/>
                    </a:lnTo>
                    <a:lnTo>
                      <a:pt x="15259" y="13864"/>
                    </a:lnTo>
                    <a:lnTo>
                      <a:pt x="15004" y="14209"/>
                    </a:lnTo>
                    <a:lnTo>
                      <a:pt x="14722" y="14542"/>
                    </a:lnTo>
                    <a:lnTo>
                      <a:pt x="14419" y="14846"/>
                    </a:lnTo>
                    <a:lnTo>
                      <a:pt x="14085" y="15127"/>
                    </a:lnTo>
                    <a:lnTo>
                      <a:pt x="13740" y="15382"/>
                    </a:lnTo>
                    <a:lnTo>
                      <a:pt x="13365" y="15604"/>
                    </a:lnTo>
                    <a:lnTo>
                      <a:pt x="12979" y="15802"/>
                    </a:lnTo>
                    <a:lnTo>
                      <a:pt x="12566" y="15956"/>
                    </a:lnTo>
                    <a:lnTo>
                      <a:pt x="12150" y="16088"/>
                    </a:lnTo>
                    <a:lnTo>
                      <a:pt x="11711" y="16189"/>
                    </a:lnTo>
                    <a:lnTo>
                      <a:pt x="11257" y="16237"/>
                    </a:lnTo>
                    <a:lnTo>
                      <a:pt x="10800" y="16260"/>
                    </a:lnTo>
                    <a:lnTo>
                      <a:pt x="10342" y="16237"/>
                    </a:lnTo>
                    <a:lnTo>
                      <a:pt x="9889" y="16189"/>
                    </a:lnTo>
                    <a:lnTo>
                      <a:pt x="9457" y="16088"/>
                    </a:lnTo>
                    <a:lnTo>
                      <a:pt x="9034" y="15956"/>
                    </a:lnTo>
                    <a:lnTo>
                      <a:pt x="8629" y="15802"/>
                    </a:lnTo>
                    <a:lnTo>
                      <a:pt x="8235" y="15604"/>
                    </a:lnTo>
                    <a:lnTo>
                      <a:pt x="7860" y="15382"/>
                    </a:lnTo>
                    <a:lnTo>
                      <a:pt x="7515" y="15127"/>
                    </a:lnTo>
                    <a:lnTo>
                      <a:pt x="7189" y="14846"/>
                    </a:lnTo>
                    <a:lnTo>
                      <a:pt x="6878" y="14542"/>
                    </a:lnTo>
                    <a:lnTo>
                      <a:pt x="6596" y="14209"/>
                    </a:lnTo>
                    <a:lnTo>
                      <a:pt x="6349" y="13864"/>
                    </a:lnTo>
                    <a:lnTo>
                      <a:pt x="6120" y="13489"/>
                    </a:lnTo>
                    <a:lnTo>
                      <a:pt x="5929" y="13099"/>
                    </a:lnTo>
                    <a:lnTo>
                      <a:pt x="5768" y="12690"/>
                    </a:lnTo>
                    <a:lnTo>
                      <a:pt x="5636" y="12274"/>
                    </a:lnTo>
                    <a:lnTo>
                      <a:pt x="5543" y="11835"/>
                    </a:lnTo>
                    <a:lnTo>
                      <a:pt x="5486" y="11381"/>
                    </a:lnTo>
                    <a:lnTo>
                      <a:pt x="5464" y="10924"/>
                    </a:lnTo>
                    <a:lnTo>
                      <a:pt x="5486" y="10466"/>
                    </a:lnTo>
                    <a:lnTo>
                      <a:pt x="5543" y="10016"/>
                    </a:lnTo>
                    <a:lnTo>
                      <a:pt x="5636" y="9578"/>
                    </a:lnTo>
                    <a:lnTo>
                      <a:pt x="5768" y="9157"/>
                    </a:lnTo>
                    <a:lnTo>
                      <a:pt x="5929" y="8752"/>
                    </a:lnTo>
                    <a:lnTo>
                      <a:pt x="6120" y="8359"/>
                    </a:lnTo>
                    <a:lnTo>
                      <a:pt x="6349" y="7984"/>
                    </a:lnTo>
                    <a:lnTo>
                      <a:pt x="6596" y="7639"/>
                    </a:lnTo>
                    <a:lnTo>
                      <a:pt x="6878" y="7313"/>
                    </a:lnTo>
                    <a:lnTo>
                      <a:pt x="7189" y="7005"/>
                    </a:lnTo>
                    <a:lnTo>
                      <a:pt x="7515" y="6724"/>
                    </a:lnTo>
                    <a:lnTo>
                      <a:pt x="7860" y="6472"/>
                    </a:lnTo>
                    <a:lnTo>
                      <a:pt x="8235" y="6244"/>
                    </a:lnTo>
                    <a:lnTo>
                      <a:pt x="8629" y="6056"/>
                    </a:lnTo>
                    <a:lnTo>
                      <a:pt x="9034" y="5891"/>
                    </a:lnTo>
                    <a:lnTo>
                      <a:pt x="9457" y="5760"/>
                    </a:lnTo>
                    <a:lnTo>
                      <a:pt x="9889" y="5670"/>
                    </a:lnTo>
                    <a:lnTo>
                      <a:pt x="10342" y="5610"/>
                    </a:lnTo>
                    <a:lnTo>
                      <a:pt x="10800" y="5591"/>
                    </a:lnTo>
                    <a:close/>
                    <a:moveTo>
                      <a:pt x="9686" y="581"/>
                    </a:moveTo>
                    <a:lnTo>
                      <a:pt x="9551" y="596"/>
                    </a:lnTo>
                    <a:lnTo>
                      <a:pt x="9420" y="641"/>
                    </a:lnTo>
                    <a:lnTo>
                      <a:pt x="9307" y="713"/>
                    </a:lnTo>
                    <a:lnTo>
                      <a:pt x="9210" y="810"/>
                    </a:lnTo>
                    <a:lnTo>
                      <a:pt x="9139" y="923"/>
                    </a:lnTo>
                    <a:lnTo>
                      <a:pt x="9090" y="1054"/>
                    </a:lnTo>
                    <a:lnTo>
                      <a:pt x="9071" y="1196"/>
                    </a:lnTo>
                    <a:lnTo>
                      <a:pt x="9071" y="2783"/>
                    </a:lnTo>
                    <a:lnTo>
                      <a:pt x="9060" y="2869"/>
                    </a:lnTo>
                    <a:lnTo>
                      <a:pt x="9026" y="2944"/>
                    </a:lnTo>
                    <a:lnTo>
                      <a:pt x="8966" y="3004"/>
                    </a:lnTo>
                    <a:lnTo>
                      <a:pt x="8910" y="3045"/>
                    </a:lnTo>
                    <a:lnTo>
                      <a:pt x="8842" y="3071"/>
                    </a:lnTo>
                    <a:lnTo>
                      <a:pt x="8325" y="3221"/>
                    </a:lnTo>
                    <a:lnTo>
                      <a:pt x="7822" y="3398"/>
                    </a:lnTo>
                    <a:lnTo>
                      <a:pt x="7331" y="3611"/>
                    </a:lnTo>
                    <a:lnTo>
                      <a:pt x="6851" y="3863"/>
                    </a:lnTo>
                    <a:lnTo>
                      <a:pt x="6840" y="3889"/>
                    </a:lnTo>
                    <a:lnTo>
                      <a:pt x="6821" y="3922"/>
                    </a:lnTo>
                    <a:lnTo>
                      <a:pt x="6795" y="3949"/>
                    </a:lnTo>
                    <a:lnTo>
                      <a:pt x="6724" y="3998"/>
                    </a:lnTo>
                    <a:lnTo>
                      <a:pt x="6638" y="4024"/>
                    </a:lnTo>
                    <a:lnTo>
                      <a:pt x="6544" y="4024"/>
                    </a:lnTo>
                    <a:lnTo>
                      <a:pt x="6461" y="3998"/>
                    </a:lnTo>
                    <a:lnTo>
                      <a:pt x="6390" y="3949"/>
                    </a:lnTo>
                    <a:lnTo>
                      <a:pt x="5231" y="2790"/>
                    </a:lnTo>
                    <a:lnTo>
                      <a:pt x="5119" y="2704"/>
                    </a:lnTo>
                    <a:lnTo>
                      <a:pt x="4995" y="2644"/>
                    </a:lnTo>
                    <a:lnTo>
                      <a:pt x="4864" y="2610"/>
                    </a:lnTo>
                    <a:lnTo>
                      <a:pt x="4725" y="2610"/>
                    </a:lnTo>
                    <a:lnTo>
                      <a:pt x="4594" y="2644"/>
                    </a:lnTo>
                    <a:lnTo>
                      <a:pt x="4470" y="2704"/>
                    </a:lnTo>
                    <a:lnTo>
                      <a:pt x="4358" y="2790"/>
                    </a:lnTo>
                    <a:lnTo>
                      <a:pt x="2790" y="4358"/>
                    </a:lnTo>
                    <a:lnTo>
                      <a:pt x="2704" y="4470"/>
                    </a:lnTo>
                    <a:lnTo>
                      <a:pt x="2644" y="4594"/>
                    </a:lnTo>
                    <a:lnTo>
                      <a:pt x="2610" y="4725"/>
                    </a:lnTo>
                    <a:lnTo>
                      <a:pt x="2610" y="4864"/>
                    </a:lnTo>
                    <a:lnTo>
                      <a:pt x="2644" y="4995"/>
                    </a:lnTo>
                    <a:lnTo>
                      <a:pt x="2704" y="5119"/>
                    </a:lnTo>
                    <a:lnTo>
                      <a:pt x="2790" y="5231"/>
                    </a:lnTo>
                    <a:lnTo>
                      <a:pt x="3889" y="6330"/>
                    </a:lnTo>
                    <a:lnTo>
                      <a:pt x="3941" y="6416"/>
                    </a:lnTo>
                    <a:lnTo>
                      <a:pt x="3968" y="6499"/>
                    </a:lnTo>
                    <a:lnTo>
                      <a:pt x="3960" y="6596"/>
                    </a:lnTo>
                    <a:lnTo>
                      <a:pt x="3926" y="6682"/>
                    </a:lnTo>
                    <a:lnTo>
                      <a:pt x="3690" y="7095"/>
                    </a:lnTo>
                    <a:lnTo>
                      <a:pt x="3484" y="7515"/>
                    </a:lnTo>
                    <a:lnTo>
                      <a:pt x="3300" y="7954"/>
                    </a:lnTo>
                    <a:lnTo>
                      <a:pt x="3135" y="8392"/>
                    </a:lnTo>
                    <a:lnTo>
                      <a:pt x="3004" y="8842"/>
                    </a:lnTo>
                    <a:lnTo>
                      <a:pt x="3004" y="8857"/>
                    </a:lnTo>
                    <a:lnTo>
                      <a:pt x="2996" y="8869"/>
                    </a:lnTo>
                    <a:lnTo>
                      <a:pt x="2993" y="8884"/>
                    </a:lnTo>
                    <a:lnTo>
                      <a:pt x="2951" y="8962"/>
                    </a:lnTo>
                    <a:lnTo>
                      <a:pt x="2888" y="9019"/>
                    </a:lnTo>
                    <a:lnTo>
                      <a:pt x="2809" y="9060"/>
                    </a:lnTo>
                    <a:lnTo>
                      <a:pt x="2723" y="9071"/>
                    </a:lnTo>
                    <a:lnTo>
                      <a:pt x="1196" y="9071"/>
                    </a:lnTo>
                    <a:lnTo>
                      <a:pt x="1054" y="9090"/>
                    </a:lnTo>
                    <a:lnTo>
                      <a:pt x="923" y="9139"/>
                    </a:lnTo>
                    <a:lnTo>
                      <a:pt x="810" y="9210"/>
                    </a:lnTo>
                    <a:lnTo>
                      <a:pt x="713" y="9300"/>
                    </a:lnTo>
                    <a:lnTo>
                      <a:pt x="641" y="9420"/>
                    </a:lnTo>
                    <a:lnTo>
                      <a:pt x="596" y="9551"/>
                    </a:lnTo>
                    <a:lnTo>
                      <a:pt x="581" y="9686"/>
                    </a:lnTo>
                    <a:lnTo>
                      <a:pt x="581" y="11914"/>
                    </a:lnTo>
                    <a:lnTo>
                      <a:pt x="596" y="12049"/>
                    </a:lnTo>
                    <a:lnTo>
                      <a:pt x="641" y="12180"/>
                    </a:lnTo>
                    <a:lnTo>
                      <a:pt x="713" y="12292"/>
                    </a:lnTo>
                    <a:lnTo>
                      <a:pt x="810" y="12390"/>
                    </a:lnTo>
                    <a:lnTo>
                      <a:pt x="923" y="12461"/>
                    </a:lnTo>
                    <a:lnTo>
                      <a:pt x="1054" y="12510"/>
                    </a:lnTo>
                    <a:lnTo>
                      <a:pt x="1196" y="12529"/>
                    </a:lnTo>
                    <a:lnTo>
                      <a:pt x="2685" y="12529"/>
                    </a:lnTo>
                    <a:lnTo>
                      <a:pt x="2783" y="12540"/>
                    </a:lnTo>
                    <a:lnTo>
                      <a:pt x="2869" y="12592"/>
                    </a:lnTo>
                    <a:lnTo>
                      <a:pt x="2933" y="12664"/>
                    </a:lnTo>
                    <a:lnTo>
                      <a:pt x="2951" y="12705"/>
                    </a:lnTo>
                    <a:lnTo>
                      <a:pt x="2966" y="12750"/>
                    </a:lnTo>
                    <a:lnTo>
                      <a:pt x="3090" y="13215"/>
                    </a:lnTo>
                    <a:lnTo>
                      <a:pt x="3247" y="13672"/>
                    </a:lnTo>
                    <a:lnTo>
                      <a:pt x="3424" y="14119"/>
                    </a:lnTo>
                    <a:lnTo>
                      <a:pt x="3634" y="14557"/>
                    </a:lnTo>
                    <a:lnTo>
                      <a:pt x="3870" y="14977"/>
                    </a:lnTo>
                    <a:lnTo>
                      <a:pt x="3908" y="15067"/>
                    </a:lnTo>
                    <a:lnTo>
                      <a:pt x="3908" y="15165"/>
                    </a:lnTo>
                    <a:lnTo>
                      <a:pt x="3881" y="15251"/>
                    </a:lnTo>
                    <a:lnTo>
                      <a:pt x="3829" y="15337"/>
                    </a:lnTo>
                    <a:lnTo>
                      <a:pt x="2790" y="16369"/>
                    </a:lnTo>
                    <a:lnTo>
                      <a:pt x="2704" y="16481"/>
                    </a:lnTo>
                    <a:lnTo>
                      <a:pt x="2644" y="16605"/>
                    </a:lnTo>
                    <a:lnTo>
                      <a:pt x="2610" y="16736"/>
                    </a:lnTo>
                    <a:lnTo>
                      <a:pt x="2610" y="16875"/>
                    </a:lnTo>
                    <a:lnTo>
                      <a:pt x="2644" y="17006"/>
                    </a:lnTo>
                    <a:lnTo>
                      <a:pt x="2704" y="17130"/>
                    </a:lnTo>
                    <a:lnTo>
                      <a:pt x="2790" y="17243"/>
                    </a:lnTo>
                    <a:lnTo>
                      <a:pt x="4358" y="18810"/>
                    </a:lnTo>
                    <a:lnTo>
                      <a:pt x="4470" y="18896"/>
                    </a:lnTo>
                    <a:lnTo>
                      <a:pt x="4594" y="18956"/>
                    </a:lnTo>
                    <a:lnTo>
                      <a:pt x="4725" y="18990"/>
                    </a:lnTo>
                    <a:lnTo>
                      <a:pt x="4864" y="18990"/>
                    </a:lnTo>
                    <a:lnTo>
                      <a:pt x="4995" y="18956"/>
                    </a:lnTo>
                    <a:lnTo>
                      <a:pt x="5119" y="18896"/>
                    </a:lnTo>
                    <a:lnTo>
                      <a:pt x="5231" y="18810"/>
                    </a:lnTo>
                    <a:lnTo>
                      <a:pt x="6251" y="17790"/>
                    </a:lnTo>
                    <a:lnTo>
                      <a:pt x="6315" y="17745"/>
                    </a:lnTo>
                    <a:lnTo>
                      <a:pt x="6383" y="17711"/>
                    </a:lnTo>
                    <a:lnTo>
                      <a:pt x="6461" y="17704"/>
                    </a:lnTo>
                    <a:lnTo>
                      <a:pt x="6533" y="17711"/>
                    </a:lnTo>
                    <a:lnTo>
                      <a:pt x="6611" y="17745"/>
                    </a:lnTo>
                    <a:lnTo>
                      <a:pt x="7031" y="17989"/>
                    </a:lnTo>
                    <a:lnTo>
                      <a:pt x="7470" y="18202"/>
                    </a:lnTo>
                    <a:lnTo>
                      <a:pt x="7913" y="18386"/>
                    </a:lnTo>
                    <a:lnTo>
                      <a:pt x="8370" y="18551"/>
                    </a:lnTo>
                    <a:lnTo>
                      <a:pt x="8842" y="18682"/>
                    </a:lnTo>
                    <a:lnTo>
                      <a:pt x="8936" y="18720"/>
                    </a:lnTo>
                    <a:lnTo>
                      <a:pt x="9008" y="18784"/>
                    </a:lnTo>
                    <a:lnTo>
                      <a:pt x="9060" y="18870"/>
                    </a:lnTo>
                    <a:lnTo>
                      <a:pt x="9071" y="18964"/>
                    </a:lnTo>
                    <a:lnTo>
                      <a:pt x="9071" y="20404"/>
                    </a:lnTo>
                    <a:lnTo>
                      <a:pt x="9090" y="20546"/>
                    </a:lnTo>
                    <a:lnTo>
                      <a:pt x="9139" y="20678"/>
                    </a:lnTo>
                    <a:lnTo>
                      <a:pt x="9210" y="20790"/>
                    </a:lnTo>
                    <a:lnTo>
                      <a:pt x="9307" y="20887"/>
                    </a:lnTo>
                    <a:lnTo>
                      <a:pt x="9420" y="20959"/>
                    </a:lnTo>
                    <a:lnTo>
                      <a:pt x="9551" y="21004"/>
                    </a:lnTo>
                    <a:lnTo>
                      <a:pt x="9686" y="21019"/>
                    </a:lnTo>
                    <a:lnTo>
                      <a:pt x="11914" y="21019"/>
                    </a:lnTo>
                    <a:lnTo>
                      <a:pt x="12049" y="21004"/>
                    </a:lnTo>
                    <a:lnTo>
                      <a:pt x="12180" y="20959"/>
                    </a:lnTo>
                    <a:lnTo>
                      <a:pt x="12300" y="20887"/>
                    </a:lnTo>
                    <a:lnTo>
                      <a:pt x="12390" y="20790"/>
                    </a:lnTo>
                    <a:lnTo>
                      <a:pt x="12461" y="20678"/>
                    </a:lnTo>
                    <a:lnTo>
                      <a:pt x="12510" y="20546"/>
                    </a:lnTo>
                    <a:lnTo>
                      <a:pt x="12529" y="20404"/>
                    </a:lnTo>
                    <a:lnTo>
                      <a:pt x="12529" y="18967"/>
                    </a:lnTo>
                    <a:lnTo>
                      <a:pt x="12536" y="18889"/>
                    </a:lnTo>
                    <a:lnTo>
                      <a:pt x="12562" y="18817"/>
                    </a:lnTo>
                    <a:lnTo>
                      <a:pt x="12608" y="18754"/>
                    </a:lnTo>
                    <a:lnTo>
                      <a:pt x="12671" y="18709"/>
                    </a:lnTo>
                    <a:lnTo>
                      <a:pt x="12742" y="18675"/>
                    </a:lnTo>
                    <a:lnTo>
                      <a:pt x="13215" y="18544"/>
                    </a:lnTo>
                    <a:lnTo>
                      <a:pt x="13672" y="18386"/>
                    </a:lnTo>
                    <a:lnTo>
                      <a:pt x="14126" y="18195"/>
                    </a:lnTo>
                    <a:lnTo>
                      <a:pt x="14557" y="17981"/>
                    </a:lnTo>
                    <a:lnTo>
                      <a:pt x="14981" y="17737"/>
                    </a:lnTo>
                    <a:lnTo>
                      <a:pt x="15075" y="17700"/>
                    </a:lnTo>
                    <a:lnTo>
                      <a:pt x="15172" y="17692"/>
                    </a:lnTo>
                    <a:lnTo>
                      <a:pt x="15263" y="17719"/>
                    </a:lnTo>
                    <a:lnTo>
                      <a:pt x="15341" y="17779"/>
                    </a:lnTo>
                    <a:lnTo>
                      <a:pt x="16369" y="18810"/>
                    </a:lnTo>
                    <a:lnTo>
                      <a:pt x="16481" y="18904"/>
                    </a:lnTo>
                    <a:lnTo>
                      <a:pt x="16605" y="18956"/>
                    </a:lnTo>
                    <a:lnTo>
                      <a:pt x="16736" y="18990"/>
                    </a:lnTo>
                    <a:lnTo>
                      <a:pt x="16875" y="18990"/>
                    </a:lnTo>
                    <a:lnTo>
                      <a:pt x="17006" y="18956"/>
                    </a:lnTo>
                    <a:lnTo>
                      <a:pt x="17130" y="18896"/>
                    </a:lnTo>
                    <a:lnTo>
                      <a:pt x="17243" y="18810"/>
                    </a:lnTo>
                    <a:lnTo>
                      <a:pt x="18810" y="17243"/>
                    </a:lnTo>
                    <a:lnTo>
                      <a:pt x="18896" y="17130"/>
                    </a:lnTo>
                    <a:lnTo>
                      <a:pt x="18956" y="17006"/>
                    </a:lnTo>
                    <a:lnTo>
                      <a:pt x="18990" y="16875"/>
                    </a:lnTo>
                    <a:lnTo>
                      <a:pt x="18990" y="16736"/>
                    </a:lnTo>
                    <a:lnTo>
                      <a:pt x="18956" y="16605"/>
                    </a:lnTo>
                    <a:lnTo>
                      <a:pt x="18896" y="16481"/>
                    </a:lnTo>
                    <a:lnTo>
                      <a:pt x="18810" y="16369"/>
                    </a:lnTo>
                    <a:lnTo>
                      <a:pt x="17756" y="15322"/>
                    </a:lnTo>
                    <a:lnTo>
                      <a:pt x="17700" y="15244"/>
                    </a:lnTo>
                    <a:lnTo>
                      <a:pt x="17674" y="15154"/>
                    </a:lnTo>
                    <a:lnTo>
                      <a:pt x="17674" y="15060"/>
                    </a:lnTo>
                    <a:lnTo>
                      <a:pt x="17711" y="14970"/>
                    </a:lnTo>
                    <a:lnTo>
                      <a:pt x="17940" y="14542"/>
                    </a:lnTo>
                    <a:lnTo>
                      <a:pt x="18150" y="14111"/>
                    </a:lnTo>
                    <a:lnTo>
                      <a:pt x="18326" y="13669"/>
                    </a:lnTo>
                    <a:lnTo>
                      <a:pt x="18484" y="13215"/>
                    </a:lnTo>
                    <a:lnTo>
                      <a:pt x="18607" y="12750"/>
                    </a:lnTo>
                    <a:lnTo>
                      <a:pt x="18649" y="12660"/>
                    </a:lnTo>
                    <a:lnTo>
                      <a:pt x="18712" y="12589"/>
                    </a:lnTo>
                    <a:lnTo>
                      <a:pt x="18791" y="12540"/>
                    </a:lnTo>
                    <a:lnTo>
                      <a:pt x="18889" y="12529"/>
                    </a:lnTo>
                    <a:lnTo>
                      <a:pt x="20404" y="12529"/>
                    </a:lnTo>
                    <a:lnTo>
                      <a:pt x="20546" y="12510"/>
                    </a:lnTo>
                    <a:lnTo>
                      <a:pt x="20678" y="12461"/>
                    </a:lnTo>
                    <a:lnTo>
                      <a:pt x="20790" y="12390"/>
                    </a:lnTo>
                    <a:lnTo>
                      <a:pt x="20887" y="12292"/>
                    </a:lnTo>
                    <a:lnTo>
                      <a:pt x="20959" y="12180"/>
                    </a:lnTo>
                    <a:lnTo>
                      <a:pt x="21004" y="12049"/>
                    </a:lnTo>
                    <a:lnTo>
                      <a:pt x="21019" y="11914"/>
                    </a:lnTo>
                    <a:lnTo>
                      <a:pt x="21019" y="9686"/>
                    </a:lnTo>
                    <a:lnTo>
                      <a:pt x="21004" y="9551"/>
                    </a:lnTo>
                    <a:lnTo>
                      <a:pt x="20959" y="9420"/>
                    </a:lnTo>
                    <a:lnTo>
                      <a:pt x="20887" y="9300"/>
                    </a:lnTo>
                    <a:lnTo>
                      <a:pt x="20790" y="9210"/>
                    </a:lnTo>
                    <a:lnTo>
                      <a:pt x="20678" y="9139"/>
                    </a:lnTo>
                    <a:lnTo>
                      <a:pt x="20546" y="9090"/>
                    </a:lnTo>
                    <a:lnTo>
                      <a:pt x="20404" y="9071"/>
                    </a:lnTo>
                    <a:lnTo>
                      <a:pt x="18810" y="9071"/>
                    </a:lnTo>
                    <a:lnTo>
                      <a:pt x="18727" y="9038"/>
                    </a:lnTo>
                    <a:lnTo>
                      <a:pt x="18656" y="8989"/>
                    </a:lnTo>
                    <a:lnTo>
                      <a:pt x="18596" y="8914"/>
                    </a:lnTo>
                    <a:lnTo>
                      <a:pt x="18562" y="8831"/>
                    </a:lnTo>
                    <a:lnTo>
                      <a:pt x="18431" y="8385"/>
                    </a:lnTo>
                    <a:lnTo>
                      <a:pt x="18274" y="7946"/>
                    </a:lnTo>
                    <a:lnTo>
                      <a:pt x="18090" y="7515"/>
                    </a:lnTo>
                    <a:lnTo>
                      <a:pt x="17884" y="7095"/>
                    </a:lnTo>
                    <a:lnTo>
                      <a:pt x="17651" y="6690"/>
                    </a:lnTo>
                    <a:lnTo>
                      <a:pt x="17614" y="6596"/>
                    </a:lnTo>
                    <a:lnTo>
                      <a:pt x="17614" y="6499"/>
                    </a:lnTo>
                    <a:lnTo>
                      <a:pt x="17640" y="6409"/>
                    </a:lnTo>
                    <a:lnTo>
                      <a:pt x="17700" y="6330"/>
                    </a:lnTo>
                    <a:lnTo>
                      <a:pt x="18810" y="5231"/>
                    </a:lnTo>
                    <a:lnTo>
                      <a:pt x="18904" y="5119"/>
                    </a:lnTo>
                    <a:lnTo>
                      <a:pt x="18964" y="4995"/>
                    </a:lnTo>
                    <a:lnTo>
                      <a:pt x="18990" y="4864"/>
                    </a:lnTo>
                    <a:lnTo>
                      <a:pt x="18990" y="4725"/>
                    </a:lnTo>
                    <a:lnTo>
                      <a:pt x="18956" y="4594"/>
                    </a:lnTo>
                    <a:lnTo>
                      <a:pt x="18896" y="4470"/>
                    </a:lnTo>
                    <a:lnTo>
                      <a:pt x="18810" y="4358"/>
                    </a:lnTo>
                    <a:lnTo>
                      <a:pt x="17243" y="2790"/>
                    </a:lnTo>
                    <a:lnTo>
                      <a:pt x="17130" y="2704"/>
                    </a:lnTo>
                    <a:lnTo>
                      <a:pt x="17006" y="2644"/>
                    </a:lnTo>
                    <a:lnTo>
                      <a:pt x="16875" y="2610"/>
                    </a:lnTo>
                    <a:lnTo>
                      <a:pt x="16736" y="2610"/>
                    </a:lnTo>
                    <a:lnTo>
                      <a:pt x="16605" y="2644"/>
                    </a:lnTo>
                    <a:lnTo>
                      <a:pt x="16481" y="2704"/>
                    </a:lnTo>
                    <a:lnTo>
                      <a:pt x="16369" y="2790"/>
                    </a:lnTo>
                    <a:lnTo>
                      <a:pt x="15251" y="3908"/>
                    </a:lnTo>
                    <a:lnTo>
                      <a:pt x="15172" y="3968"/>
                    </a:lnTo>
                    <a:lnTo>
                      <a:pt x="15082" y="3998"/>
                    </a:lnTo>
                    <a:lnTo>
                      <a:pt x="14981" y="3994"/>
                    </a:lnTo>
                    <a:lnTo>
                      <a:pt x="14891" y="3960"/>
                    </a:lnTo>
                    <a:lnTo>
                      <a:pt x="14486" y="3739"/>
                    </a:lnTo>
                    <a:lnTo>
                      <a:pt x="14066" y="3536"/>
                    </a:lnTo>
                    <a:lnTo>
                      <a:pt x="13635" y="3356"/>
                    </a:lnTo>
                    <a:lnTo>
                      <a:pt x="13196" y="3203"/>
                    </a:lnTo>
                    <a:lnTo>
                      <a:pt x="12750" y="3075"/>
                    </a:lnTo>
                    <a:lnTo>
                      <a:pt x="12664" y="3045"/>
                    </a:lnTo>
                    <a:lnTo>
                      <a:pt x="12600" y="2993"/>
                    </a:lnTo>
                    <a:lnTo>
                      <a:pt x="12555" y="2918"/>
                    </a:lnTo>
                    <a:lnTo>
                      <a:pt x="12536" y="2835"/>
                    </a:lnTo>
                    <a:lnTo>
                      <a:pt x="12529" y="2820"/>
                    </a:lnTo>
                    <a:lnTo>
                      <a:pt x="12529" y="1196"/>
                    </a:lnTo>
                    <a:lnTo>
                      <a:pt x="12510" y="1054"/>
                    </a:lnTo>
                    <a:lnTo>
                      <a:pt x="12461" y="923"/>
                    </a:lnTo>
                    <a:lnTo>
                      <a:pt x="12390" y="810"/>
                    </a:lnTo>
                    <a:lnTo>
                      <a:pt x="12300" y="713"/>
                    </a:lnTo>
                    <a:lnTo>
                      <a:pt x="12180" y="641"/>
                    </a:lnTo>
                    <a:lnTo>
                      <a:pt x="12049" y="596"/>
                    </a:lnTo>
                    <a:lnTo>
                      <a:pt x="11914" y="581"/>
                    </a:lnTo>
                    <a:lnTo>
                      <a:pt x="9686" y="581"/>
                    </a:lnTo>
                    <a:close/>
                    <a:moveTo>
                      <a:pt x="9686" y="0"/>
                    </a:moveTo>
                    <a:lnTo>
                      <a:pt x="11914" y="0"/>
                    </a:lnTo>
                    <a:lnTo>
                      <a:pt x="12127" y="19"/>
                    </a:lnTo>
                    <a:lnTo>
                      <a:pt x="12330" y="71"/>
                    </a:lnTo>
                    <a:lnTo>
                      <a:pt x="12514" y="165"/>
                    </a:lnTo>
                    <a:lnTo>
                      <a:pt x="12679" y="281"/>
                    </a:lnTo>
                    <a:lnTo>
                      <a:pt x="12829" y="424"/>
                    </a:lnTo>
                    <a:lnTo>
                      <a:pt x="12949" y="596"/>
                    </a:lnTo>
                    <a:lnTo>
                      <a:pt x="13031" y="780"/>
                    </a:lnTo>
                    <a:lnTo>
                      <a:pt x="13091" y="983"/>
                    </a:lnTo>
                    <a:lnTo>
                      <a:pt x="13110" y="1196"/>
                    </a:lnTo>
                    <a:lnTo>
                      <a:pt x="13110" y="2573"/>
                    </a:lnTo>
                    <a:lnTo>
                      <a:pt x="13594" y="2723"/>
                    </a:lnTo>
                    <a:lnTo>
                      <a:pt x="14074" y="2899"/>
                    </a:lnTo>
                    <a:lnTo>
                      <a:pt x="14539" y="3109"/>
                    </a:lnTo>
                    <a:lnTo>
                      <a:pt x="14989" y="3345"/>
                    </a:lnTo>
                    <a:lnTo>
                      <a:pt x="15956" y="2378"/>
                    </a:lnTo>
                    <a:lnTo>
                      <a:pt x="16110" y="2250"/>
                    </a:lnTo>
                    <a:lnTo>
                      <a:pt x="16271" y="2153"/>
                    </a:lnTo>
                    <a:lnTo>
                      <a:pt x="16444" y="2081"/>
                    </a:lnTo>
                    <a:lnTo>
                      <a:pt x="16624" y="2044"/>
                    </a:lnTo>
                    <a:lnTo>
                      <a:pt x="16807" y="2029"/>
                    </a:lnTo>
                    <a:lnTo>
                      <a:pt x="16984" y="2044"/>
                    </a:lnTo>
                    <a:lnTo>
                      <a:pt x="17167" y="2081"/>
                    </a:lnTo>
                    <a:lnTo>
                      <a:pt x="17340" y="2153"/>
                    </a:lnTo>
                    <a:lnTo>
                      <a:pt x="17501" y="2250"/>
                    </a:lnTo>
                    <a:lnTo>
                      <a:pt x="17651" y="2378"/>
                    </a:lnTo>
                    <a:lnTo>
                      <a:pt x="19222" y="3949"/>
                    </a:lnTo>
                    <a:lnTo>
                      <a:pt x="19350" y="4099"/>
                    </a:lnTo>
                    <a:lnTo>
                      <a:pt x="19447" y="4260"/>
                    </a:lnTo>
                    <a:lnTo>
                      <a:pt x="19519" y="4432"/>
                    </a:lnTo>
                    <a:lnTo>
                      <a:pt x="19556" y="4616"/>
                    </a:lnTo>
                    <a:lnTo>
                      <a:pt x="19571" y="4796"/>
                    </a:lnTo>
                    <a:lnTo>
                      <a:pt x="19556" y="4976"/>
                    </a:lnTo>
                    <a:lnTo>
                      <a:pt x="19519" y="5156"/>
                    </a:lnTo>
                    <a:lnTo>
                      <a:pt x="19447" y="5329"/>
                    </a:lnTo>
                    <a:lnTo>
                      <a:pt x="19350" y="5490"/>
                    </a:lnTo>
                    <a:lnTo>
                      <a:pt x="19222" y="5644"/>
                    </a:lnTo>
                    <a:lnTo>
                      <a:pt x="18270" y="6585"/>
                    </a:lnTo>
                    <a:lnTo>
                      <a:pt x="18510" y="7042"/>
                    </a:lnTo>
                    <a:lnTo>
                      <a:pt x="18727" y="7515"/>
                    </a:lnTo>
                    <a:lnTo>
                      <a:pt x="18915" y="7999"/>
                    </a:lnTo>
                    <a:lnTo>
                      <a:pt x="19072" y="8490"/>
                    </a:lnTo>
                    <a:lnTo>
                      <a:pt x="20404" y="8490"/>
                    </a:lnTo>
                    <a:lnTo>
                      <a:pt x="20618" y="8509"/>
                    </a:lnTo>
                    <a:lnTo>
                      <a:pt x="20820" y="8569"/>
                    </a:lnTo>
                    <a:lnTo>
                      <a:pt x="21004" y="8651"/>
                    </a:lnTo>
                    <a:lnTo>
                      <a:pt x="21176" y="8771"/>
                    </a:lnTo>
                    <a:lnTo>
                      <a:pt x="21319" y="8921"/>
                    </a:lnTo>
                    <a:lnTo>
                      <a:pt x="21435" y="9086"/>
                    </a:lnTo>
                    <a:lnTo>
                      <a:pt x="21529" y="9270"/>
                    </a:lnTo>
                    <a:lnTo>
                      <a:pt x="21581" y="9473"/>
                    </a:lnTo>
                    <a:lnTo>
                      <a:pt x="21600" y="9686"/>
                    </a:lnTo>
                    <a:lnTo>
                      <a:pt x="21600" y="11914"/>
                    </a:lnTo>
                    <a:lnTo>
                      <a:pt x="21581" y="12127"/>
                    </a:lnTo>
                    <a:lnTo>
                      <a:pt x="21529" y="12330"/>
                    </a:lnTo>
                    <a:lnTo>
                      <a:pt x="21435" y="12514"/>
                    </a:lnTo>
                    <a:lnTo>
                      <a:pt x="21319" y="12679"/>
                    </a:lnTo>
                    <a:lnTo>
                      <a:pt x="21176" y="12821"/>
                    </a:lnTo>
                    <a:lnTo>
                      <a:pt x="21004" y="12941"/>
                    </a:lnTo>
                    <a:lnTo>
                      <a:pt x="20820" y="13031"/>
                    </a:lnTo>
                    <a:lnTo>
                      <a:pt x="20618" y="13091"/>
                    </a:lnTo>
                    <a:lnTo>
                      <a:pt x="20404" y="13102"/>
                    </a:lnTo>
                    <a:lnTo>
                      <a:pt x="19117" y="13102"/>
                    </a:lnTo>
                    <a:lnTo>
                      <a:pt x="18964" y="13616"/>
                    </a:lnTo>
                    <a:lnTo>
                      <a:pt x="18780" y="14111"/>
                    </a:lnTo>
                    <a:lnTo>
                      <a:pt x="18570" y="14595"/>
                    </a:lnTo>
                    <a:lnTo>
                      <a:pt x="18322" y="15067"/>
                    </a:lnTo>
                    <a:lnTo>
                      <a:pt x="19222" y="15956"/>
                    </a:lnTo>
                    <a:lnTo>
                      <a:pt x="19350" y="16110"/>
                    </a:lnTo>
                    <a:lnTo>
                      <a:pt x="19447" y="16271"/>
                    </a:lnTo>
                    <a:lnTo>
                      <a:pt x="19519" y="16444"/>
                    </a:lnTo>
                    <a:lnTo>
                      <a:pt x="19556" y="16620"/>
                    </a:lnTo>
                    <a:lnTo>
                      <a:pt x="19571" y="16804"/>
                    </a:lnTo>
                    <a:lnTo>
                      <a:pt x="19556" y="16984"/>
                    </a:lnTo>
                    <a:lnTo>
                      <a:pt x="19519" y="17167"/>
                    </a:lnTo>
                    <a:lnTo>
                      <a:pt x="19447" y="17340"/>
                    </a:lnTo>
                    <a:lnTo>
                      <a:pt x="19350" y="17501"/>
                    </a:lnTo>
                    <a:lnTo>
                      <a:pt x="19222" y="17651"/>
                    </a:lnTo>
                    <a:lnTo>
                      <a:pt x="17651" y="19222"/>
                    </a:lnTo>
                    <a:lnTo>
                      <a:pt x="17501" y="19350"/>
                    </a:lnTo>
                    <a:lnTo>
                      <a:pt x="17340" y="19447"/>
                    </a:lnTo>
                    <a:lnTo>
                      <a:pt x="17167" y="19519"/>
                    </a:lnTo>
                    <a:lnTo>
                      <a:pt x="16984" y="19556"/>
                    </a:lnTo>
                    <a:lnTo>
                      <a:pt x="16807" y="19571"/>
                    </a:lnTo>
                    <a:lnTo>
                      <a:pt x="16624" y="19556"/>
                    </a:lnTo>
                    <a:lnTo>
                      <a:pt x="16444" y="19519"/>
                    </a:lnTo>
                    <a:lnTo>
                      <a:pt x="16271" y="19447"/>
                    </a:lnTo>
                    <a:lnTo>
                      <a:pt x="16110" y="19350"/>
                    </a:lnTo>
                    <a:lnTo>
                      <a:pt x="15956" y="19222"/>
                    </a:lnTo>
                    <a:lnTo>
                      <a:pt x="15086" y="18349"/>
                    </a:lnTo>
                    <a:lnTo>
                      <a:pt x="14617" y="18604"/>
                    </a:lnTo>
                    <a:lnTo>
                      <a:pt x="14126" y="18832"/>
                    </a:lnTo>
                    <a:lnTo>
                      <a:pt x="13620" y="19020"/>
                    </a:lnTo>
                    <a:lnTo>
                      <a:pt x="13110" y="19185"/>
                    </a:lnTo>
                    <a:lnTo>
                      <a:pt x="13110" y="20404"/>
                    </a:lnTo>
                    <a:lnTo>
                      <a:pt x="13091" y="20618"/>
                    </a:lnTo>
                    <a:lnTo>
                      <a:pt x="13031" y="20820"/>
                    </a:lnTo>
                    <a:lnTo>
                      <a:pt x="12949" y="21004"/>
                    </a:lnTo>
                    <a:lnTo>
                      <a:pt x="12829" y="21176"/>
                    </a:lnTo>
                    <a:lnTo>
                      <a:pt x="12679" y="21319"/>
                    </a:lnTo>
                    <a:lnTo>
                      <a:pt x="12514" y="21435"/>
                    </a:lnTo>
                    <a:lnTo>
                      <a:pt x="12330" y="21529"/>
                    </a:lnTo>
                    <a:lnTo>
                      <a:pt x="12127" y="21581"/>
                    </a:lnTo>
                    <a:lnTo>
                      <a:pt x="11914" y="21600"/>
                    </a:lnTo>
                    <a:lnTo>
                      <a:pt x="9686" y="21600"/>
                    </a:lnTo>
                    <a:lnTo>
                      <a:pt x="9473" y="21581"/>
                    </a:lnTo>
                    <a:lnTo>
                      <a:pt x="9270" y="21529"/>
                    </a:lnTo>
                    <a:lnTo>
                      <a:pt x="9086" y="21435"/>
                    </a:lnTo>
                    <a:lnTo>
                      <a:pt x="8921" y="21319"/>
                    </a:lnTo>
                    <a:lnTo>
                      <a:pt x="8779" y="21176"/>
                    </a:lnTo>
                    <a:lnTo>
                      <a:pt x="8659" y="21004"/>
                    </a:lnTo>
                    <a:lnTo>
                      <a:pt x="8569" y="20820"/>
                    </a:lnTo>
                    <a:lnTo>
                      <a:pt x="8509" y="20618"/>
                    </a:lnTo>
                    <a:lnTo>
                      <a:pt x="8497" y="20404"/>
                    </a:lnTo>
                    <a:lnTo>
                      <a:pt x="8497" y="19192"/>
                    </a:lnTo>
                    <a:lnTo>
                      <a:pt x="7972" y="19027"/>
                    </a:lnTo>
                    <a:lnTo>
                      <a:pt x="7470" y="18836"/>
                    </a:lnTo>
                    <a:lnTo>
                      <a:pt x="6979" y="18615"/>
                    </a:lnTo>
                    <a:lnTo>
                      <a:pt x="6506" y="18360"/>
                    </a:lnTo>
                    <a:lnTo>
                      <a:pt x="5644" y="19222"/>
                    </a:lnTo>
                    <a:lnTo>
                      <a:pt x="5490" y="19350"/>
                    </a:lnTo>
                    <a:lnTo>
                      <a:pt x="5329" y="19447"/>
                    </a:lnTo>
                    <a:lnTo>
                      <a:pt x="5156" y="19519"/>
                    </a:lnTo>
                    <a:lnTo>
                      <a:pt x="4976" y="19556"/>
                    </a:lnTo>
                    <a:lnTo>
                      <a:pt x="4796" y="19571"/>
                    </a:lnTo>
                    <a:lnTo>
                      <a:pt x="4616" y="19556"/>
                    </a:lnTo>
                    <a:lnTo>
                      <a:pt x="4432" y="19519"/>
                    </a:lnTo>
                    <a:lnTo>
                      <a:pt x="4260" y="19447"/>
                    </a:lnTo>
                    <a:lnTo>
                      <a:pt x="4099" y="19350"/>
                    </a:lnTo>
                    <a:lnTo>
                      <a:pt x="3949" y="19222"/>
                    </a:lnTo>
                    <a:lnTo>
                      <a:pt x="2378" y="17651"/>
                    </a:lnTo>
                    <a:lnTo>
                      <a:pt x="2250" y="17501"/>
                    </a:lnTo>
                    <a:lnTo>
                      <a:pt x="2153" y="17340"/>
                    </a:lnTo>
                    <a:lnTo>
                      <a:pt x="2081" y="17167"/>
                    </a:lnTo>
                    <a:lnTo>
                      <a:pt x="2044" y="16984"/>
                    </a:lnTo>
                    <a:lnTo>
                      <a:pt x="2029" y="16804"/>
                    </a:lnTo>
                    <a:lnTo>
                      <a:pt x="2044" y="16624"/>
                    </a:lnTo>
                    <a:lnTo>
                      <a:pt x="2081" y="16444"/>
                    </a:lnTo>
                    <a:lnTo>
                      <a:pt x="2153" y="16271"/>
                    </a:lnTo>
                    <a:lnTo>
                      <a:pt x="2250" y="16110"/>
                    </a:lnTo>
                    <a:lnTo>
                      <a:pt x="2378" y="15956"/>
                    </a:lnTo>
                    <a:lnTo>
                      <a:pt x="3259" y="15082"/>
                    </a:lnTo>
                    <a:lnTo>
                      <a:pt x="3011" y="14602"/>
                    </a:lnTo>
                    <a:lnTo>
                      <a:pt x="2794" y="14119"/>
                    </a:lnTo>
                    <a:lnTo>
                      <a:pt x="2610" y="13616"/>
                    </a:lnTo>
                    <a:lnTo>
                      <a:pt x="2456" y="13102"/>
                    </a:lnTo>
                    <a:lnTo>
                      <a:pt x="1196" y="13102"/>
                    </a:lnTo>
                    <a:lnTo>
                      <a:pt x="983" y="13091"/>
                    </a:lnTo>
                    <a:lnTo>
                      <a:pt x="780" y="13031"/>
                    </a:lnTo>
                    <a:lnTo>
                      <a:pt x="596" y="12941"/>
                    </a:lnTo>
                    <a:lnTo>
                      <a:pt x="424" y="12821"/>
                    </a:lnTo>
                    <a:lnTo>
                      <a:pt x="281" y="12679"/>
                    </a:lnTo>
                    <a:lnTo>
                      <a:pt x="165" y="12514"/>
                    </a:lnTo>
                    <a:lnTo>
                      <a:pt x="71" y="12330"/>
                    </a:lnTo>
                    <a:lnTo>
                      <a:pt x="19" y="12127"/>
                    </a:lnTo>
                    <a:lnTo>
                      <a:pt x="0" y="11914"/>
                    </a:lnTo>
                    <a:lnTo>
                      <a:pt x="0" y="9686"/>
                    </a:lnTo>
                    <a:lnTo>
                      <a:pt x="19" y="9473"/>
                    </a:lnTo>
                    <a:lnTo>
                      <a:pt x="71" y="9270"/>
                    </a:lnTo>
                    <a:lnTo>
                      <a:pt x="165" y="9086"/>
                    </a:lnTo>
                    <a:lnTo>
                      <a:pt x="281" y="8921"/>
                    </a:lnTo>
                    <a:lnTo>
                      <a:pt x="424" y="8771"/>
                    </a:lnTo>
                    <a:lnTo>
                      <a:pt x="596" y="8651"/>
                    </a:lnTo>
                    <a:lnTo>
                      <a:pt x="780" y="8569"/>
                    </a:lnTo>
                    <a:lnTo>
                      <a:pt x="983" y="8509"/>
                    </a:lnTo>
                    <a:lnTo>
                      <a:pt x="1196" y="8490"/>
                    </a:lnTo>
                    <a:lnTo>
                      <a:pt x="2501" y="8490"/>
                    </a:lnTo>
                    <a:lnTo>
                      <a:pt x="2659" y="7999"/>
                    </a:lnTo>
                    <a:lnTo>
                      <a:pt x="2846" y="7515"/>
                    </a:lnTo>
                    <a:lnTo>
                      <a:pt x="3064" y="7035"/>
                    </a:lnTo>
                    <a:lnTo>
                      <a:pt x="3311" y="6577"/>
                    </a:lnTo>
                    <a:lnTo>
                      <a:pt x="2378" y="5644"/>
                    </a:lnTo>
                    <a:lnTo>
                      <a:pt x="2250" y="5490"/>
                    </a:lnTo>
                    <a:lnTo>
                      <a:pt x="2153" y="5329"/>
                    </a:lnTo>
                    <a:lnTo>
                      <a:pt x="2081" y="5156"/>
                    </a:lnTo>
                    <a:lnTo>
                      <a:pt x="2044" y="4976"/>
                    </a:lnTo>
                    <a:lnTo>
                      <a:pt x="2029" y="4796"/>
                    </a:lnTo>
                    <a:lnTo>
                      <a:pt x="2044" y="4616"/>
                    </a:lnTo>
                    <a:lnTo>
                      <a:pt x="2081" y="4432"/>
                    </a:lnTo>
                    <a:lnTo>
                      <a:pt x="2153" y="4260"/>
                    </a:lnTo>
                    <a:lnTo>
                      <a:pt x="2250" y="4099"/>
                    </a:lnTo>
                    <a:lnTo>
                      <a:pt x="2378" y="3949"/>
                    </a:lnTo>
                    <a:lnTo>
                      <a:pt x="3949" y="2378"/>
                    </a:lnTo>
                    <a:lnTo>
                      <a:pt x="4099" y="2250"/>
                    </a:lnTo>
                    <a:lnTo>
                      <a:pt x="4260" y="2153"/>
                    </a:lnTo>
                    <a:lnTo>
                      <a:pt x="4432" y="2081"/>
                    </a:lnTo>
                    <a:lnTo>
                      <a:pt x="4616" y="2044"/>
                    </a:lnTo>
                    <a:lnTo>
                      <a:pt x="4796" y="2029"/>
                    </a:lnTo>
                    <a:lnTo>
                      <a:pt x="4976" y="2044"/>
                    </a:lnTo>
                    <a:lnTo>
                      <a:pt x="5156" y="2081"/>
                    </a:lnTo>
                    <a:lnTo>
                      <a:pt x="5329" y="2153"/>
                    </a:lnTo>
                    <a:lnTo>
                      <a:pt x="5490" y="2250"/>
                    </a:lnTo>
                    <a:lnTo>
                      <a:pt x="5644" y="2378"/>
                    </a:lnTo>
                    <a:lnTo>
                      <a:pt x="6596" y="3337"/>
                    </a:lnTo>
                    <a:lnTo>
                      <a:pt x="7058" y="3101"/>
                    </a:lnTo>
                    <a:lnTo>
                      <a:pt x="7523" y="2891"/>
                    </a:lnTo>
                    <a:lnTo>
                      <a:pt x="8006" y="2715"/>
                    </a:lnTo>
                    <a:lnTo>
                      <a:pt x="8497" y="2565"/>
                    </a:lnTo>
                    <a:lnTo>
                      <a:pt x="8497" y="1196"/>
                    </a:lnTo>
                    <a:lnTo>
                      <a:pt x="8509" y="983"/>
                    </a:lnTo>
                    <a:lnTo>
                      <a:pt x="8569" y="780"/>
                    </a:lnTo>
                    <a:lnTo>
                      <a:pt x="8659" y="596"/>
                    </a:lnTo>
                    <a:lnTo>
                      <a:pt x="8779" y="424"/>
                    </a:lnTo>
                    <a:lnTo>
                      <a:pt x="8921" y="281"/>
                    </a:lnTo>
                    <a:lnTo>
                      <a:pt x="9086" y="165"/>
                    </a:lnTo>
                    <a:lnTo>
                      <a:pt x="9270" y="71"/>
                    </a:lnTo>
                    <a:lnTo>
                      <a:pt x="9473" y="19"/>
                    </a:lnTo>
                    <a:lnTo>
                      <a:pt x="9686"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pPr>
                  <a:defRPr sz="1300"/>
                </a:pPr>
                <a:endParaRPr sz="1733"/>
              </a:p>
            </p:txBody>
          </p:sp>
          <p:sp>
            <p:nvSpPr>
              <p:cNvPr id="590" name="Freeform 27"/>
              <p:cNvSpPr/>
              <p:nvPr/>
            </p:nvSpPr>
            <p:spPr>
              <a:xfrm>
                <a:off x="85746" y="340691"/>
                <a:ext cx="348181" cy="348180"/>
              </a:xfrm>
              <a:custGeom>
                <a:avLst/>
                <a:gdLst/>
                <a:ahLst/>
                <a:cxnLst>
                  <a:cxn ang="0">
                    <a:pos x="wd2" y="hd2"/>
                  </a:cxn>
                  <a:cxn ang="5400000">
                    <a:pos x="wd2" y="hd2"/>
                  </a:cxn>
                  <a:cxn ang="10800000">
                    <a:pos x="wd2" y="hd2"/>
                  </a:cxn>
                  <a:cxn ang="16200000">
                    <a:pos x="wd2" y="hd2"/>
                  </a:cxn>
                </a:cxnLst>
                <a:rect l="0" t="0" r="r" b="b"/>
                <a:pathLst>
                  <a:path w="21600" h="21600" extrusionOk="0">
                    <a:moveTo>
                      <a:pt x="10800" y="6172"/>
                    </a:moveTo>
                    <a:lnTo>
                      <a:pt x="10369" y="6184"/>
                    </a:lnTo>
                    <a:lnTo>
                      <a:pt x="9949" y="6244"/>
                    </a:lnTo>
                    <a:lnTo>
                      <a:pt x="9536" y="6341"/>
                    </a:lnTo>
                    <a:lnTo>
                      <a:pt x="9142" y="6469"/>
                    </a:lnTo>
                    <a:lnTo>
                      <a:pt x="8764" y="6630"/>
                    </a:lnTo>
                    <a:lnTo>
                      <a:pt x="8404" y="6821"/>
                    </a:lnTo>
                    <a:lnTo>
                      <a:pt x="8059" y="7042"/>
                    </a:lnTo>
                    <a:lnTo>
                      <a:pt x="7736" y="7290"/>
                    </a:lnTo>
                    <a:lnTo>
                      <a:pt x="7444" y="7567"/>
                    </a:lnTo>
                    <a:lnTo>
                      <a:pt x="7166" y="7860"/>
                    </a:lnTo>
                    <a:lnTo>
                      <a:pt x="6919" y="8182"/>
                    </a:lnTo>
                    <a:lnTo>
                      <a:pt x="6697" y="8527"/>
                    </a:lnTo>
                    <a:lnTo>
                      <a:pt x="6506" y="8887"/>
                    </a:lnTo>
                    <a:lnTo>
                      <a:pt x="6341" y="9270"/>
                    </a:lnTo>
                    <a:lnTo>
                      <a:pt x="6218" y="9660"/>
                    </a:lnTo>
                    <a:lnTo>
                      <a:pt x="6120" y="10073"/>
                    </a:lnTo>
                    <a:lnTo>
                      <a:pt x="6067" y="10493"/>
                    </a:lnTo>
                    <a:lnTo>
                      <a:pt x="6049" y="10924"/>
                    </a:lnTo>
                    <a:lnTo>
                      <a:pt x="6067" y="11355"/>
                    </a:lnTo>
                    <a:lnTo>
                      <a:pt x="6120" y="11782"/>
                    </a:lnTo>
                    <a:lnTo>
                      <a:pt x="6218" y="12187"/>
                    </a:lnTo>
                    <a:lnTo>
                      <a:pt x="6341" y="12581"/>
                    </a:lnTo>
                    <a:lnTo>
                      <a:pt x="6506" y="12960"/>
                    </a:lnTo>
                    <a:lnTo>
                      <a:pt x="6697" y="13320"/>
                    </a:lnTo>
                    <a:lnTo>
                      <a:pt x="6919" y="13669"/>
                    </a:lnTo>
                    <a:lnTo>
                      <a:pt x="7166" y="13987"/>
                    </a:lnTo>
                    <a:lnTo>
                      <a:pt x="7444" y="14287"/>
                    </a:lnTo>
                    <a:lnTo>
                      <a:pt x="7736" y="14565"/>
                    </a:lnTo>
                    <a:lnTo>
                      <a:pt x="8059" y="14812"/>
                    </a:lnTo>
                    <a:lnTo>
                      <a:pt x="8404" y="15030"/>
                    </a:lnTo>
                    <a:lnTo>
                      <a:pt x="8764" y="15225"/>
                    </a:lnTo>
                    <a:lnTo>
                      <a:pt x="9142" y="15382"/>
                    </a:lnTo>
                    <a:lnTo>
                      <a:pt x="9536" y="15514"/>
                    </a:lnTo>
                    <a:lnTo>
                      <a:pt x="9949" y="15604"/>
                    </a:lnTo>
                    <a:lnTo>
                      <a:pt x="10369" y="15664"/>
                    </a:lnTo>
                    <a:lnTo>
                      <a:pt x="10800" y="15683"/>
                    </a:lnTo>
                    <a:lnTo>
                      <a:pt x="11231" y="15664"/>
                    </a:lnTo>
                    <a:lnTo>
                      <a:pt x="11659" y="15604"/>
                    </a:lnTo>
                    <a:lnTo>
                      <a:pt x="12064" y="15514"/>
                    </a:lnTo>
                    <a:lnTo>
                      <a:pt x="12457" y="15382"/>
                    </a:lnTo>
                    <a:lnTo>
                      <a:pt x="12836" y="15225"/>
                    </a:lnTo>
                    <a:lnTo>
                      <a:pt x="13204" y="15030"/>
                    </a:lnTo>
                    <a:lnTo>
                      <a:pt x="13541" y="14812"/>
                    </a:lnTo>
                    <a:lnTo>
                      <a:pt x="13864" y="14565"/>
                    </a:lnTo>
                    <a:lnTo>
                      <a:pt x="14164" y="14287"/>
                    </a:lnTo>
                    <a:lnTo>
                      <a:pt x="14437" y="13987"/>
                    </a:lnTo>
                    <a:lnTo>
                      <a:pt x="14689" y="13669"/>
                    </a:lnTo>
                    <a:lnTo>
                      <a:pt x="14903" y="13320"/>
                    </a:lnTo>
                    <a:lnTo>
                      <a:pt x="15101" y="12960"/>
                    </a:lnTo>
                    <a:lnTo>
                      <a:pt x="15259" y="12581"/>
                    </a:lnTo>
                    <a:lnTo>
                      <a:pt x="15390" y="12187"/>
                    </a:lnTo>
                    <a:lnTo>
                      <a:pt x="15480" y="11782"/>
                    </a:lnTo>
                    <a:lnTo>
                      <a:pt x="15540" y="11355"/>
                    </a:lnTo>
                    <a:lnTo>
                      <a:pt x="15559" y="10924"/>
                    </a:lnTo>
                    <a:lnTo>
                      <a:pt x="15540" y="10493"/>
                    </a:lnTo>
                    <a:lnTo>
                      <a:pt x="15480" y="10073"/>
                    </a:lnTo>
                    <a:lnTo>
                      <a:pt x="15390" y="9660"/>
                    </a:lnTo>
                    <a:lnTo>
                      <a:pt x="15259" y="9270"/>
                    </a:lnTo>
                    <a:lnTo>
                      <a:pt x="15101" y="8887"/>
                    </a:lnTo>
                    <a:lnTo>
                      <a:pt x="14903" y="8527"/>
                    </a:lnTo>
                    <a:lnTo>
                      <a:pt x="14689" y="8182"/>
                    </a:lnTo>
                    <a:lnTo>
                      <a:pt x="14437" y="7860"/>
                    </a:lnTo>
                    <a:lnTo>
                      <a:pt x="14164" y="7567"/>
                    </a:lnTo>
                    <a:lnTo>
                      <a:pt x="13864" y="7290"/>
                    </a:lnTo>
                    <a:lnTo>
                      <a:pt x="13541" y="7042"/>
                    </a:lnTo>
                    <a:lnTo>
                      <a:pt x="13204" y="6821"/>
                    </a:lnTo>
                    <a:lnTo>
                      <a:pt x="12836" y="6630"/>
                    </a:lnTo>
                    <a:lnTo>
                      <a:pt x="12457" y="6469"/>
                    </a:lnTo>
                    <a:lnTo>
                      <a:pt x="12064" y="6341"/>
                    </a:lnTo>
                    <a:lnTo>
                      <a:pt x="11659" y="6244"/>
                    </a:lnTo>
                    <a:lnTo>
                      <a:pt x="11231" y="6184"/>
                    </a:lnTo>
                    <a:lnTo>
                      <a:pt x="10800" y="6172"/>
                    </a:lnTo>
                    <a:close/>
                    <a:moveTo>
                      <a:pt x="10800" y="5591"/>
                    </a:moveTo>
                    <a:lnTo>
                      <a:pt x="11257" y="5610"/>
                    </a:lnTo>
                    <a:lnTo>
                      <a:pt x="11711" y="5670"/>
                    </a:lnTo>
                    <a:lnTo>
                      <a:pt x="12150" y="5760"/>
                    </a:lnTo>
                    <a:lnTo>
                      <a:pt x="12566" y="5891"/>
                    </a:lnTo>
                    <a:lnTo>
                      <a:pt x="12979" y="6056"/>
                    </a:lnTo>
                    <a:lnTo>
                      <a:pt x="13365" y="6244"/>
                    </a:lnTo>
                    <a:lnTo>
                      <a:pt x="13740" y="6472"/>
                    </a:lnTo>
                    <a:lnTo>
                      <a:pt x="14085" y="6724"/>
                    </a:lnTo>
                    <a:lnTo>
                      <a:pt x="14419" y="7005"/>
                    </a:lnTo>
                    <a:lnTo>
                      <a:pt x="14722" y="7313"/>
                    </a:lnTo>
                    <a:lnTo>
                      <a:pt x="15004" y="7639"/>
                    </a:lnTo>
                    <a:lnTo>
                      <a:pt x="15259" y="7984"/>
                    </a:lnTo>
                    <a:lnTo>
                      <a:pt x="15480" y="8359"/>
                    </a:lnTo>
                    <a:lnTo>
                      <a:pt x="15675" y="8752"/>
                    </a:lnTo>
                    <a:lnTo>
                      <a:pt x="15833" y="9157"/>
                    </a:lnTo>
                    <a:lnTo>
                      <a:pt x="15964" y="9578"/>
                    </a:lnTo>
                    <a:lnTo>
                      <a:pt x="16061" y="10016"/>
                    </a:lnTo>
                    <a:lnTo>
                      <a:pt x="16114" y="10466"/>
                    </a:lnTo>
                    <a:lnTo>
                      <a:pt x="16136" y="10924"/>
                    </a:lnTo>
                    <a:lnTo>
                      <a:pt x="16114" y="11381"/>
                    </a:lnTo>
                    <a:lnTo>
                      <a:pt x="16061" y="11835"/>
                    </a:lnTo>
                    <a:lnTo>
                      <a:pt x="15964" y="12274"/>
                    </a:lnTo>
                    <a:lnTo>
                      <a:pt x="15833" y="12690"/>
                    </a:lnTo>
                    <a:lnTo>
                      <a:pt x="15675" y="13099"/>
                    </a:lnTo>
                    <a:lnTo>
                      <a:pt x="15480" y="13489"/>
                    </a:lnTo>
                    <a:lnTo>
                      <a:pt x="15259" y="13864"/>
                    </a:lnTo>
                    <a:lnTo>
                      <a:pt x="15004" y="14209"/>
                    </a:lnTo>
                    <a:lnTo>
                      <a:pt x="14722" y="14542"/>
                    </a:lnTo>
                    <a:lnTo>
                      <a:pt x="14419" y="14846"/>
                    </a:lnTo>
                    <a:lnTo>
                      <a:pt x="14085" y="15127"/>
                    </a:lnTo>
                    <a:lnTo>
                      <a:pt x="13740" y="15382"/>
                    </a:lnTo>
                    <a:lnTo>
                      <a:pt x="13365" y="15604"/>
                    </a:lnTo>
                    <a:lnTo>
                      <a:pt x="12979" y="15802"/>
                    </a:lnTo>
                    <a:lnTo>
                      <a:pt x="12566" y="15956"/>
                    </a:lnTo>
                    <a:lnTo>
                      <a:pt x="12150" y="16088"/>
                    </a:lnTo>
                    <a:lnTo>
                      <a:pt x="11711" y="16189"/>
                    </a:lnTo>
                    <a:lnTo>
                      <a:pt x="11257" y="16237"/>
                    </a:lnTo>
                    <a:lnTo>
                      <a:pt x="10800" y="16260"/>
                    </a:lnTo>
                    <a:lnTo>
                      <a:pt x="10342" y="16237"/>
                    </a:lnTo>
                    <a:lnTo>
                      <a:pt x="9889" y="16189"/>
                    </a:lnTo>
                    <a:lnTo>
                      <a:pt x="9457" y="16088"/>
                    </a:lnTo>
                    <a:lnTo>
                      <a:pt x="9034" y="15956"/>
                    </a:lnTo>
                    <a:lnTo>
                      <a:pt x="8629" y="15802"/>
                    </a:lnTo>
                    <a:lnTo>
                      <a:pt x="8235" y="15604"/>
                    </a:lnTo>
                    <a:lnTo>
                      <a:pt x="7860" y="15382"/>
                    </a:lnTo>
                    <a:lnTo>
                      <a:pt x="7515" y="15127"/>
                    </a:lnTo>
                    <a:lnTo>
                      <a:pt x="7189" y="14846"/>
                    </a:lnTo>
                    <a:lnTo>
                      <a:pt x="6878" y="14542"/>
                    </a:lnTo>
                    <a:lnTo>
                      <a:pt x="6596" y="14209"/>
                    </a:lnTo>
                    <a:lnTo>
                      <a:pt x="6349" y="13864"/>
                    </a:lnTo>
                    <a:lnTo>
                      <a:pt x="6120" y="13489"/>
                    </a:lnTo>
                    <a:lnTo>
                      <a:pt x="5929" y="13099"/>
                    </a:lnTo>
                    <a:lnTo>
                      <a:pt x="5768" y="12690"/>
                    </a:lnTo>
                    <a:lnTo>
                      <a:pt x="5636" y="12274"/>
                    </a:lnTo>
                    <a:lnTo>
                      <a:pt x="5543" y="11835"/>
                    </a:lnTo>
                    <a:lnTo>
                      <a:pt x="5486" y="11381"/>
                    </a:lnTo>
                    <a:lnTo>
                      <a:pt x="5464" y="10924"/>
                    </a:lnTo>
                    <a:lnTo>
                      <a:pt x="5486" y="10466"/>
                    </a:lnTo>
                    <a:lnTo>
                      <a:pt x="5543" y="10016"/>
                    </a:lnTo>
                    <a:lnTo>
                      <a:pt x="5636" y="9578"/>
                    </a:lnTo>
                    <a:lnTo>
                      <a:pt x="5768" y="9157"/>
                    </a:lnTo>
                    <a:lnTo>
                      <a:pt x="5929" y="8752"/>
                    </a:lnTo>
                    <a:lnTo>
                      <a:pt x="6120" y="8359"/>
                    </a:lnTo>
                    <a:lnTo>
                      <a:pt x="6349" y="7984"/>
                    </a:lnTo>
                    <a:lnTo>
                      <a:pt x="6596" y="7639"/>
                    </a:lnTo>
                    <a:lnTo>
                      <a:pt x="6878" y="7313"/>
                    </a:lnTo>
                    <a:lnTo>
                      <a:pt x="7189" y="7005"/>
                    </a:lnTo>
                    <a:lnTo>
                      <a:pt x="7515" y="6724"/>
                    </a:lnTo>
                    <a:lnTo>
                      <a:pt x="7860" y="6472"/>
                    </a:lnTo>
                    <a:lnTo>
                      <a:pt x="8235" y="6244"/>
                    </a:lnTo>
                    <a:lnTo>
                      <a:pt x="8629" y="6056"/>
                    </a:lnTo>
                    <a:lnTo>
                      <a:pt x="9034" y="5891"/>
                    </a:lnTo>
                    <a:lnTo>
                      <a:pt x="9457" y="5760"/>
                    </a:lnTo>
                    <a:lnTo>
                      <a:pt x="9889" y="5670"/>
                    </a:lnTo>
                    <a:lnTo>
                      <a:pt x="10342" y="5610"/>
                    </a:lnTo>
                    <a:lnTo>
                      <a:pt x="10800" y="5591"/>
                    </a:lnTo>
                    <a:close/>
                    <a:moveTo>
                      <a:pt x="9686" y="581"/>
                    </a:moveTo>
                    <a:lnTo>
                      <a:pt x="9551" y="596"/>
                    </a:lnTo>
                    <a:lnTo>
                      <a:pt x="9420" y="641"/>
                    </a:lnTo>
                    <a:lnTo>
                      <a:pt x="9307" y="713"/>
                    </a:lnTo>
                    <a:lnTo>
                      <a:pt x="9210" y="810"/>
                    </a:lnTo>
                    <a:lnTo>
                      <a:pt x="9139" y="923"/>
                    </a:lnTo>
                    <a:lnTo>
                      <a:pt x="9090" y="1054"/>
                    </a:lnTo>
                    <a:lnTo>
                      <a:pt x="9071" y="1196"/>
                    </a:lnTo>
                    <a:lnTo>
                      <a:pt x="9071" y="2783"/>
                    </a:lnTo>
                    <a:lnTo>
                      <a:pt x="9060" y="2869"/>
                    </a:lnTo>
                    <a:lnTo>
                      <a:pt x="9026" y="2944"/>
                    </a:lnTo>
                    <a:lnTo>
                      <a:pt x="8966" y="3004"/>
                    </a:lnTo>
                    <a:lnTo>
                      <a:pt x="8910" y="3045"/>
                    </a:lnTo>
                    <a:lnTo>
                      <a:pt x="8842" y="3071"/>
                    </a:lnTo>
                    <a:lnTo>
                      <a:pt x="8325" y="3221"/>
                    </a:lnTo>
                    <a:lnTo>
                      <a:pt x="7822" y="3398"/>
                    </a:lnTo>
                    <a:lnTo>
                      <a:pt x="7331" y="3611"/>
                    </a:lnTo>
                    <a:lnTo>
                      <a:pt x="6851" y="3863"/>
                    </a:lnTo>
                    <a:lnTo>
                      <a:pt x="6840" y="3889"/>
                    </a:lnTo>
                    <a:lnTo>
                      <a:pt x="6821" y="3922"/>
                    </a:lnTo>
                    <a:lnTo>
                      <a:pt x="6795" y="3949"/>
                    </a:lnTo>
                    <a:lnTo>
                      <a:pt x="6724" y="3998"/>
                    </a:lnTo>
                    <a:lnTo>
                      <a:pt x="6638" y="4024"/>
                    </a:lnTo>
                    <a:lnTo>
                      <a:pt x="6544" y="4024"/>
                    </a:lnTo>
                    <a:lnTo>
                      <a:pt x="6461" y="3998"/>
                    </a:lnTo>
                    <a:lnTo>
                      <a:pt x="6390" y="3949"/>
                    </a:lnTo>
                    <a:lnTo>
                      <a:pt x="5231" y="2790"/>
                    </a:lnTo>
                    <a:lnTo>
                      <a:pt x="5119" y="2704"/>
                    </a:lnTo>
                    <a:lnTo>
                      <a:pt x="4995" y="2644"/>
                    </a:lnTo>
                    <a:lnTo>
                      <a:pt x="4864" y="2610"/>
                    </a:lnTo>
                    <a:lnTo>
                      <a:pt x="4725" y="2610"/>
                    </a:lnTo>
                    <a:lnTo>
                      <a:pt x="4594" y="2644"/>
                    </a:lnTo>
                    <a:lnTo>
                      <a:pt x="4470" y="2704"/>
                    </a:lnTo>
                    <a:lnTo>
                      <a:pt x="4358" y="2790"/>
                    </a:lnTo>
                    <a:lnTo>
                      <a:pt x="2790" y="4358"/>
                    </a:lnTo>
                    <a:lnTo>
                      <a:pt x="2704" y="4470"/>
                    </a:lnTo>
                    <a:lnTo>
                      <a:pt x="2644" y="4594"/>
                    </a:lnTo>
                    <a:lnTo>
                      <a:pt x="2610" y="4725"/>
                    </a:lnTo>
                    <a:lnTo>
                      <a:pt x="2610" y="4864"/>
                    </a:lnTo>
                    <a:lnTo>
                      <a:pt x="2644" y="4995"/>
                    </a:lnTo>
                    <a:lnTo>
                      <a:pt x="2704" y="5119"/>
                    </a:lnTo>
                    <a:lnTo>
                      <a:pt x="2790" y="5231"/>
                    </a:lnTo>
                    <a:lnTo>
                      <a:pt x="3889" y="6330"/>
                    </a:lnTo>
                    <a:lnTo>
                      <a:pt x="3941" y="6416"/>
                    </a:lnTo>
                    <a:lnTo>
                      <a:pt x="3968" y="6499"/>
                    </a:lnTo>
                    <a:lnTo>
                      <a:pt x="3960" y="6596"/>
                    </a:lnTo>
                    <a:lnTo>
                      <a:pt x="3926" y="6682"/>
                    </a:lnTo>
                    <a:lnTo>
                      <a:pt x="3690" y="7095"/>
                    </a:lnTo>
                    <a:lnTo>
                      <a:pt x="3484" y="7515"/>
                    </a:lnTo>
                    <a:lnTo>
                      <a:pt x="3300" y="7954"/>
                    </a:lnTo>
                    <a:lnTo>
                      <a:pt x="3135" y="8392"/>
                    </a:lnTo>
                    <a:lnTo>
                      <a:pt x="3004" y="8842"/>
                    </a:lnTo>
                    <a:lnTo>
                      <a:pt x="3004" y="8857"/>
                    </a:lnTo>
                    <a:lnTo>
                      <a:pt x="2996" y="8869"/>
                    </a:lnTo>
                    <a:lnTo>
                      <a:pt x="2993" y="8884"/>
                    </a:lnTo>
                    <a:lnTo>
                      <a:pt x="2951" y="8962"/>
                    </a:lnTo>
                    <a:lnTo>
                      <a:pt x="2888" y="9019"/>
                    </a:lnTo>
                    <a:lnTo>
                      <a:pt x="2809" y="9060"/>
                    </a:lnTo>
                    <a:lnTo>
                      <a:pt x="2723" y="9071"/>
                    </a:lnTo>
                    <a:lnTo>
                      <a:pt x="1196" y="9071"/>
                    </a:lnTo>
                    <a:lnTo>
                      <a:pt x="1054" y="9090"/>
                    </a:lnTo>
                    <a:lnTo>
                      <a:pt x="923" y="9139"/>
                    </a:lnTo>
                    <a:lnTo>
                      <a:pt x="810" y="9210"/>
                    </a:lnTo>
                    <a:lnTo>
                      <a:pt x="713" y="9300"/>
                    </a:lnTo>
                    <a:lnTo>
                      <a:pt x="641" y="9420"/>
                    </a:lnTo>
                    <a:lnTo>
                      <a:pt x="596" y="9551"/>
                    </a:lnTo>
                    <a:lnTo>
                      <a:pt x="581" y="9686"/>
                    </a:lnTo>
                    <a:lnTo>
                      <a:pt x="581" y="11914"/>
                    </a:lnTo>
                    <a:lnTo>
                      <a:pt x="596" y="12049"/>
                    </a:lnTo>
                    <a:lnTo>
                      <a:pt x="641" y="12180"/>
                    </a:lnTo>
                    <a:lnTo>
                      <a:pt x="713" y="12292"/>
                    </a:lnTo>
                    <a:lnTo>
                      <a:pt x="810" y="12390"/>
                    </a:lnTo>
                    <a:lnTo>
                      <a:pt x="923" y="12461"/>
                    </a:lnTo>
                    <a:lnTo>
                      <a:pt x="1054" y="12510"/>
                    </a:lnTo>
                    <a:lnTo>
                      <a:pt x="1196" y="12529"/>
                    </a:lnTo>
                    <a:lnTo>
                      <a:pt x="2685" y="12529"/>
                    </a:lnTo>
                    <a:lnTo>
                      <a:pt x="2783" y="12540"/>
                    </a:lnTo>
                    <a:lnTo>
                      <a:pt x="2869" y="12592"/>
                    </a:lnTo>
                    <a:lnTo>
                      <a:pt x="2933" y="12664"/>
                    </a:lnTo>
                    <a:lnTo>
                      <a:pt x="2951" y="12705"/>
                    </a:lnTo>
                    <a:lnTo>
                      <a:pt x="2966" y="12750"/>
                    </a:lnTo>
                    <a:lnTo>
                      <a:pt x="3090" y="13215"/>
                    </a:lnTo>
                    <a:lnTo>
                      <a:pt x="3247" y="13672"/>
                    </a:lnTo>
                    <a:lnTo>
                      <a:pt x="3424" y="14119"/>
                    </a:lnTo>
                    <a:lnTo>
                      <a:pt x="3634" y="14557"/>
                    </a:lnTo>
                    <a:lnTo>
                      <a:pt x="3870" y="14977"/>
                    </a:lnTo>
                    <a:lnTo>
                      <a:pt x="3908" y="15067"/>
                    </a:lnTo>
                    <a:lnTo>
                      <a:pt x="3908" y="15165"/>
                    </a:lnTo>
                    <a:lnTo>
                      <a:pt x="3881" y="15251"/>
                    </a:lnTo>
                    <a:lnTo>
                      <a:pt x="3829" y="15337"/>
                    </a:lnTo>
                    <a:lnTo>
                      <a:pt x="2790" y="16369"/>
                    </a:lnTo>
                    <a:lnTo>
                      <a:pt x="2704" y="16481"/>
                    </a:lnTo>
                    <a:lnTo>
                      <a:pt x="2644" y="16605"/>
                    </a:lnTo>
                    <a:lnTo>
                      <a:pt x="2610" y="16736"/>
                    </a:lnTo>
                    <a:lnTo>
                      <a:pt x="2610" y="16875"/>
                    </a:lnTo>
                    <a:lnTo>
                      <a:pt x="2644" y="17006"/>
                    </a:lnTo>
                    <a:lnTo>
                      <a:pt x="2704" y="17130"/>
                    </a:lnTo>
                    <a:lnTo>
                      <a:pt x="2790" y="17243"/>
                    </a:lnTo>
                    <a:lnTo>
                      <a:pt x="4358" y="18810"/>
                    </a:lnTo>
                    <a:lnTo>
                      <a:pt x="4470" y="18896"/>
                    </a:lnTo>
                    <a:lnTo>
                      <a:pt x="4594" y="18956"/>
                    </a:lnTo>
                    <a:lnTo>
                      <a:pt x="4725" y="18990"/>
                    </a:lnTo>
                    <a:lnTo>
                      <a:pt x="4864" y="18990"/>
                    </a:lnTo>
                    <a:lnTo>
                      <a:pt x="4995" y="18956"/>
                    </a:lnTo>
                    <a:lnTo>
                      <a:pt x="5119" y="18896"/>
                    </a:lnTo>
                    <a:lnTo>
                      <a:pt x="5231" y="18810"/>
                    </a:lnTo>
                    <a:lnTo>
                      <a:pt x="6251" y="17790"/>
                    </a:lnTo>
                    <a:lnTo>
                      <a:pt x="6315" y="17745"/>
                    </a:lnTo>
                    <a:lnTo>
                      <a:pt x="6383" y="17711"/>
                    </a:lnTo>
                    <a:lnTo>
                      <a:pt x="6461" y="17704"/>
                    </a:lnTo>
                    <a:lnTo>
                      <a:pt x="6533" y="17711"/>
                    </a:lnTo>
                    <a:lnTo>
                      <a:pt x="6611" y="17745"/>
                    </a:lnTo>
                    <a:lnTo>
                      <a:pt x="7031" y="17989"/>
                    </a:lnTo>
                    <a:lnTo>
                      <a:pt x="7470" y="18202"/>
                    </a:lnTo>
                    <a:lnTo>
                      <a:pt x="7913" y="18386"/>
                    </a:lnTo>
                    <a:lnTo>
                      <a:pt x="8370" y="18551"/>
                    </a:lnTo>
                    <a:lnTo>
                      <a:pt x="8842" y="18682"/>
                    </a:lnTo>
                    <a:lnTo>
                      <a:pt x="8936" y="18720"/>
                    </a:lnTo>
                    <a:lnTo>
                      <a:pt x="9008" y="18784"/>
                    </a:lnTo>
                    <a:lnTo>
                      <a:pt x="9060" y="18870"/>
                    </a:lnTo>
                    <a:lnTo>
                      <a:pt x="9071" y="18964"/>
                    </a:lnTo>
                    <a:lnTo>
                      <a:pt x="9071" y="20404"/>
                    </a:lnTo>
                    <a:lnTo>
                      <a:pt x="9090" y="20546"/>
                    </a:lnTo>
                    <a:lnTo>
                      <a:pt x="9139" y="20678"/>
                    </a:lnTo>
                    <a:lnTo>
                      <a:pt x="9210" y="20790"/>
                    </a:lnTo>
                    <a:lnTo>
                      <a:pt x="9307" y="20887"/>
                    </a:lnTo>
                    <a:lnTo>
                      <a:pt x="9420" y="20959"/>
                    </a:lnTo>
                    <a:lnTo>
                      <a:pt x="9551" y="21004"/>
                    </a:lnTo>
                    <a:lnTo>
                      <a:pt x="9686" y="21019"/>
                    </a:lnTo>
                    <a:lnTo>
                      <a:pt x="11914" y="21019"/>
                    </a:lnTo>
                    <a:lnTo>
                      <a:pt x="12049" y="21004"/>
                    </a:lnTo>
                    <a:lnTo>
                      <a:pt x="12180" y="20959"/>
                    </a:lnTo>
                    <a:lnTo>
                      <a:pt x="12300" y="20887"/>
                    </a:lnTo>
                    <a:lnTo>
                      <a:pt x="12390" y="20790"/>
                    </a:lnTo>
                    <a:lnTo>
                      <a:pt x="12461" y="20678"/>
                    </a:lnTo>
                    <a:lnTo>
                      <a:pt x="12510" y="20546"/>
                    </a:lnTo>
                    <a:lnTo>
                      <a:pt x="12529" y="20404"/>
                    </a:lnTo>
                    <a:lnTo>
                      <a:pt x="12529" y="18967"/>
                    </a:lnTo>
                    <a:lnTo>
                      <a:pt x="12536" y="18889"/>
                    </a:lnTo>
                    <a:lnTo>
                      <a:pt x="12562" y="18817"/>
                    </a:lnTo>
                    <a:lnTo>
                      <a:pt x="12608" y="18754"/>
                    </a:lnTo>
                    <a:lnTo>
                      <a:pt x="12671" y="18709"/>
                    </a:lnTo>
                    <a:lnTo>
                      <a:pt x="12742" y="18675"/>
                    </a:lnTo>
                    <a:lnTo>
                      <a:pt x="13215" y="18544"/>
                    </a:lnTo>
                    <a:lnTo>
                      <a:pt x="13672" y="18386"/>
                    </a:lnTo>
                    <a:lnTo>
                      <a:pt x="14126" y="18195"/>
                    </a:lnTo>
                    <a:lnTo>
                      <a:pt x="14557" y="17981"/>
                    </a:lnTo>
                    <a:lnTo>
                      <a:pt x="14981" y="17737"/>
                    </a:lnTo>
                    <a:lnTo>
                      <a:pt x="15075" y="17700"/>
                    </a:lnTo>
                    <a:lnTo>
                      <a:pt x="15172" y="17692"/>
                    </a:lnTo>
                    <a:lnTo>
                      <a:pt x="15263" y="17719"/>
                    </a:lnTo>
                    <a:lnTo>
                      <a:pt x="15341" y="17779"/>
                    </a:lnTo>
                    <a:lnTo>
                      <a:pt x="16369" y="18810"/>
                    </a:lnTo>
                    <a:lnTo>
                      <a:pt x="16481" y="18904"/>
                    </a:lnTo>
                    <a:lnTo>
                      <a:pt x="16605" y="18956"/>
                    </a:lnTo>
                    <a:lnTo>
                      <a:pt x="16736" y="18990"/>
                    </a:lnTo>
                    <a:lnTo>
                      <a:pt x="16875" y="18990"/>
                    </a:lnTo>
                    <a:lnTo>
                      <a:pt x="17006" y="18956"/>
                    </a:lnTo>
                    <a:lnTo>
                      <a:pt x="17130" y="18896"/>
                    </a:lnTo>
                    <a:lnTo>
                      <a:pt x="17243" y="18810"/>
                    </a:lnTo>
                    <a:lnTo>
                      <a:pt x="18810" y="17243"/>
                    </a:lnTo>
                    <a:lnTo>
                      <a:pt x="18896" y="17130"/>
                    </a:lnTo>
                    <a:lnTo>
                      <a:pt x="18956" y="17006"/>
                    </a:lnTo>
                    <a:lnTo>
                      <a:pt x="18990" y="16875"/>
                    </a:lnTo>
                    <a:lnTo>
                      <a:pt x="18990" y="16736"/>
                    </a:lnTo>
                    <a:lnTo>
                      <a:pt x="18956" y="16605"/>
                    </a:lnTo>
                    <a:lnTo>
                      <a:pt x="18896" y="16481"/>
                    </a:lnTo>
                    <a:lnTo>
                      <a:pt x="18810" y="16369"/>
                    </a:lnTo>
                    <a:lnTo>
                      <a:pt x="17756" y="15322"/>
                    </a:lnTo>
                    <a:lnTo>
                      <a:pt x="17700" y="15244"/>
                    </a:lnTo>
                    <a:lnTo>
                      <a:pt x="17674" y="15154"/>
                    </a:lnTo>
                    <a:lnTo>
                      <a:pt x="17674" y="15060"/>
                    </a:lnTo>
                    <a:lnTo>
                      <a:pt x="17711" y="14970"/>
                    </a:lnTo>
                    <a:lnTo>
                      <a:pt x="17940" y="14542"/>
                    </a:lnTo>
                    <a:lnTo>
                      <a:pt x="18150" y="14111"/>
                    </a:lnTo>
                    <a:lnTo>
                      <a:pt x="18326" y="13669"/>
                    </a:lnTo>
                    <a:lnTo>
                      <a:pt x="18484" y="13215"/>
                    </a:lnTo>
                    <a:lnTo>
                      <a:pt x="18607" y="12750"/>
                    </a:lnTo>
                    <a:lnTo>
                      <a:pt x="18649" y="12660"/>
                    </a:lnTo>
                    <a:lnTo>
                      <a:pt x="18712" y="12589"/>
                    </a:lnTo>
                    <a:lnTo>
                      <a:pt x="18791" y="12540"/>
                    </a:lnTo>
                    <a:lnTo>
                      <a:pt x="18889" y="12529"/>
                    </a:lnTo>
                    <a:lnTo>
                      <a:pt x="20404" y="12529"/>
                    </a:lnTo>
                    <a:lnTo>
                      <a:pt x="20546" y="12510"/>
                    </a:lnTo>
                    <a:lnTo>
                      <a:pt x="20678" y="12461"/>
                    </a:lnTo>
                    <a:lnTo>
                      <a:pt x="20790" y="12390"/>
                    </a:lnTo>
                    <a:lnTo>
                      <a:pt x="20887" y="12292"/>
                    </a:lnTo>
                    <a:lnTo>
                      <a:pt x="20959" y="12180"/>
                    </a:lnTo>
                    <a:lnTo>
                      <a:pt x="21004" y="12049"/>
                    </a:lnTo>
                    <a:lnTo>
                      <a:pt x="21019" y="11914"/>
                    </a:lnTo>
                    <a:lnTo>
                      <a:pt x="21019" y="9686"/>
                    </a:lnTo>
                    <a:lnTo>
                      <a:pt x="21004" y="9551"/>
                    </a:lnTo>
                    <a:lnTo>
                      <a:pt x="20959" y="9420"/>
                    </a:lnTo>
                    <a:lnTo>
                      <a:pt x="20887" y="9300"/>
                    </a:lnTo>
                    <a:lnTo>
                      <a:pt x="20790" y="9210"/>
                    </a:lnTo>
                    <a:lnTo>
                      <a:pt x="20678" y="9139"/>
                    </a:lnTo>
                    <a:lnTo>
                      <a:pt x="20546" y="9090"/>
                    </a:lnTo>
                    <a:lnTo>
                      <a:pt x="20404" y="9071"/>
                    </a:lnTo>
                    <a:lnTo>
                      <a:pt x="18810" y="9071"/>
                    </a:lnTo>
                    <a:lnTo>
                      <a:pt x="18727" y="9038"/>
                    </a:lnTo>
                    <a:lnTo>
                      <a:pt x="18656" y="8989"/>
                    </a:lnTo>
                    <a:lnTo>
                      <a:pt x="18596" y="8914"/>
                    </a:lnTo>
                    <a:lnTo>
                      <a:pt x="18562" y="8831"/>
                    </a:lnTo>
                    <a:lnTo>
                      <a:pt x="18431" y="8385"/>
                    </a:lnTo>
                    <a:lnTo>
                      <a:pt x="18274" y="7946"/>
                    </a:lnTo>
                    <a:lnTo>
                      <a:pt x="18090" y="7515"/>
                    </a:lnTo>
                    <a:lnTo>
                      <a:pt x="17884" y="7095"/>
                    </a:lnTo>
                    <a:lnTo>
                      <a:pt x="17651" y="6690"/>
                    </a:lnTo>
                    <a:lnTo>
                      <a:pt x="17614" y="6596"/>
                    </a:lnTo>
                    <a:lnTo>
                      <a:pt x="17614" y="6499"/>
                    </a:lnTo>
                    <a:lnTo>
                      <a:pt x="17640" y="6409"/>
                    </a:lnTo>
                    <a:lnTo>
                      <a:pt x="17700" y="6330"/>
                    </a:lnTo>
                    <a:lnTo>
                      <a:pt x="18810" y="5231"/>
                    </a:lnTo>
                    <a:lnTo>
                      <a:pt x="18904" y="5119"/>
                    </a:lnTo>
                    <a:lnTo>
                      <a:pt x="18964" y="4995"/>
                    </a:lnTo>
                    <a:lnTo>
                      <a:pt x="18990" y="4864"/>
                    </a:lnTo>
                    <a:lnTo>
                      <a:pt x="18990" y="4725"/>
                    </a:lnTo>
                    <a:lnTo>
                      <a:pt x="18956" y="4594"/>
                    </a:lnTo>
                    <a:lnTo>
                      <a:pt x="18896" y="4470"/>
                    </a:lnTo>
                    <a:lnTo>
                      <a:pt x="18810" y="4358"/>
                    </a:lnTo>
                    <a:lnTo>
                      <a:pt x="17243" y="2790"/>
                    </a:lnTo>
                    <a:lnTo>
                      <a:pt x="17130" y="2704"/>
                    </a:lnTo>
                    <a:lnTo>
                      <a:pt x="17006" y="2644"/>
                    </a:lnTo>
                    <a:lnTo>
                      <a:pt x="16875" y="2610"/>
                    </a:lnTo>
                    <a:lnTo>
                      <a:pt x="16736" y="2610"/>
                    </a:lnTo>
                    <a:lnTo>
                      <a:pt x="16605" y="2644"/>
                    </a:lnTo>
                    <a:lnTo>
                      <a:pt x="16481" y="2704"/>
                    </a:lnTo>
                    <a:lnTo>
                      <a:pt x="16369" y="2790"/>
                    </a:lnTo>
                    <a:lnTo>
                      <a:pt x="15251" y="3908"/>
                    </a:lnTo>
                    <a:lnTo>
                      <a:pt x="15172" y="3968"/>
                    </a:lnTo>
                    <a:lnTo>
                      <a:pt x="15082" y="3998"/>
                    </a:lnTo>
                    <a:lnTo>
                      <a:pt x="14981" y="3994"/>
                    </a:lnTo>
                    <a:lnTo>
                      <a:pt x="14891" y="3960"/>
                    </a:lnTo>
                    <a:lnTo>
                      <a:pt x="14486" y="3739"/>
                    </a:lnTo>
                    <a:lnTo>
                      <a:pt x="14066" y="3536"/>
                    </a:lnTo>
                    <a:lnTo>
                      <a:pt x="13635" y="3356"/>
                    </a:lnTo>
                    <a:lnTo>
                      <a:pt x="13196" y="3203"/>
                    </a:lnTo>
                    <a:lnTo>
                      <a:pt x="12750" y="3075"/>
                    </a:lnTo>
                    <a:lnTo>
                      <a:pt x="12664" y="3045"/>
                    </a:lnTo>
                    <a:lnTo>
                      <a:pt x="12600" y="2993"/>
                    </a:lnTo>
                    <a:lnTo>
                      <a:pt x="12555" y="2918"/>
                    </a:lnTo>
                    <a:lnTo>
                      <a:pt x="12536" y="2835"/>
                    </a:lnTo>
                    <a:lnTo>
                      <a:pt x="12529" y="2820"/>
                    </a:lnTo>
                    <a:lnTo>
                      <a:pt x="12529" y="1196"/>
                    </a:lnTo>
                    <a:lnTo>
                      <a:pt x="12510" y="1054"/>
                    </a:lnTo>
                    <a:lnTo>
                      <a:pt x="12461" y="923"/>
                    </a:lnTo>
                    <a:lnTo>
                      <a:pt x="12390" y="810"/>
                    </a:lnTo>
                    <a:lnTo>
                      <a:pt x="12300" y="713"/>
                    </a:lnTo>
                    <a:lnTo>
                      <a:pt x="12180" y="641"/>
                    </a:lnTo>
                    <a:lnTo>
                      <a:pt x="12049" y="596"/>
                    </a:lnTo>
                    <a:lnTo>
                      <a:pt x="11914" y="581"/>
                    </a:lnTo>
                    <a:lnTo>
                      <a:pt x="9686" y="581"/>
                    </a:lnTo>
                    <a:close/>
                    <a:moveTo>
                      <a:pt x="9686" y="0"/>
                    </a:moveTo>
                    <a:lnTo>
                      <a:pt x="11914" y="0"/>
                    </a:lnTo>
                    <a:lnTo>
                      <a:pt x="12127" y="19"/>
                    </a:lnTo>
                    <a:lnTo>
                      <a:pt x="12330" y="71"/>
                    </a:lnTo>
                    <a:lnTo>
                      <a:pt x="12514" y="165"/>
                    </a:lnTo>
                    <a:lnTo>
                      <a:pt x="12679" y="281"/>
                    </a:lnTo>
                    <a:lnTo>
                      <a:pt x="12829" y="424"/>
                    </a:lnTo>
                    <a:lnTo>
                      <a:pt x="12949" y="596"/>
                    </a:lnTo>
                    <a:lnTo>
                      <a:pt x="13031" y="780"/>
                    </a:lnTo>
                    <a:lnTo>
                      <a:pt x="13091" y="983"/>
                    </a:lnTo>
                    <a:lnTo>
                      <a:pt x="13110" y="1196"/>
                    </a:lnTo>
                    <a:lnTo>
                      <a:pt x="13110" y="2573"/>
                    </a:lnTo>
                    <a:lnTo>
                      <a:pt x="13594" y="2723"/>
                    </a:lnTo>
                    <a:lnTo>
                      <a:pt x="14074" y="2899"/>
                    </a:lnTo>
                    <a:lnTo>
                      <a:pt x="14539" y="3109"/>
                    </a:lnTo>
                    <a:lnTo>
                      <a:pt x="14989" y="3345"/>
                    </a:lnTo>
                    <a:lnTo>
                      <a:pt x="15956" y="2378"/>
                    </a:lnTo>
                    <a:lnTo>
                      <a:pt x="16110" y="2250"/>
                    </a:lnTo>
                    <a:lnTo>
                      <a:pt x="16271" y="2153"/>
                    </a:lnTo>
                    <a:lnTo>
                      <a:pt x="16444" y="2081"/>
                    </a:lnTo>
                    <a:lnTo>
                      <a:pt x="16624" y="2044"/>
                    </a:lnTo>
                    <a:lnTo>
                      <a:pt x="16807" y="2029"/>
                    </a:lnTo>
                    <a:lnTo>
                      <a:pt x="16984" y="2044"/>
                    </a:lnTo>
                    <a:lnTo>
                      <a:pt x="17167" y="2081"/>
                    </a:lnTo>
                    <a:lnTo>
                      <a:pt x="17340" y="2153"/>
                    </a:lnTo>
                    <a:lnTo>
                      <a:pt x="17501" y="2250"/>
                    </a:lnTo>
                    <a:lnTo>
                      <a:pt x="17651" y="2378"/>
                    </a:lnTo>
                    <a:lnTo>
                      <a:pt x="19222" y="3949"/>
                    </a:lnTo>
                    <a:lnTo>
                      <a:pt x="19350" y="4099"/>
                    </a:lnTo>
                    <a:lnTo>
                      <a:pt x="19447" y="4260"/>
                    </a:lnTo>
                    <a:lnTo>
                      <a:pt x="19519" y="4432"/>
                    </a:lnTo>
                    <a:lnTo>
                      <a:pt x="19556" y="4616"/>
                    </a:lnTo>
                    <a:lnTo>
                      <a:pt x="19571" y="4796"/>
                    </a:lnTo>
                    <a:lnTo>
                      <a:pt x="19556" y="4976"/>
                    </a:lnTo>
                    <a:lnTo>
                      <a:pt x="19519" y="5156"/>
                    </a:lnTo>
                    <a:lnTo>
                      <a:pt x="19447" y="5329"/>
                    </a:lnTo>
                    <a:lnTo>
                      <a:pt x="19350" y="5490"/>
                    </a:lnTo>
                    <a:lnTo>
                      <a:pt x="19222" y="5644"/>
                    </a:lnTo>
                    <a:lnTo>
                      <a:pt x="18270" y="6585"/>
                    </a:lnTo>
                    <a:lnTo>
                      <a:pt x="18510" y="7042"/>
                    </a:lnTo>
                    <a:lnTo>
                      <a:pt x="18727" y="7515"/>
                    </a:lnTo>
                    <a:lnTo>
                      <a:pt x="18915" y="7999"/>
                    </a:lnTo>
                    <a:lnTo>
                      <a:pt x="19072" y="8490"/>
                    </a:lnTo>
                    <a:lnTo>
                      <a:pt x="20404" y="8490"/>
                    </a:lnTo>
                    <a:lnTo>
                      <a:pt x="20618" y="8509"/>
                    </a:lnTo>
                    <a:lnTo>
                      <a:pt x="20820" y="8569"/>
                    </a:lnTo>
                    <a:lnTo>
                      <a:pt x="21004" y="8651"/>
                    </a:lnTo>
                    <a:lnTo>
                      <a:pt x="21176" y="8771"/>
                    </a:lnTo>
                    <a:lnTo>
                      <a:pt x="21319" y="8921"/>
                    </a:lnTo>
                    <a:lnTo>
                      <a:pt x="21435" y="9086"/>
                    </a:lnTo>
                    <a:lnTo>
                      <a:pt x="21529" y="9270"/>
                    </a:lnTo>
                    <a:lnTo>
                      <a:pt x="21581" y="9473"/>
                    </a:lnTo>
                    <a:lnTo>
                      <a:pt x="21600" y="9686"/>
                    </a:lnTo>
                    <a:lnTo>
                      <a:pt x="21600" y="11914"/>
                    </a:lnTo>
                    <a:lnTo>
                      <a:pt x="21581" y="12127"/>
                    </a:lnTo>
                    <a:lnTo>
                      <a:pt x="21529" y="12330"/>
                    </a:lnTo>
                    <a:lnTo>
                      <a:pt x="21435" y="12514"/>
                    </a:lnTo>
                    <a:lnTo>
                      <a:pt x="21319" y="12679"/>
                    </a:lnTo>
                    <a:lnTo>
                      <a:pt x="21176" y="12821"/>
                    </a:lnTo>
                    <a:lnTo>
                      <a:pt x="21004" y="12941"/>
                    </a:lnTo>
                    <a:lnTo>
                      <a:pt x="20820" y="13031"/>
                    </a:lnTo>
                    <a:lnTo>
                      <a:pt x="20618" y="13091"/>
                    </a:lnTo>
                    <a:lnTo>
                      <a:pt x="20404" y="13102"/>
                    </a:lnTo>
                    <a:lnTo>
                      <a:pt x="19117" y="13102"/>
                    </a:lnTo>
                    <a:lnTo>
                      <a:pt x="18964" y="13616"/>
                    </a:lnTo>
                    <a:lnTo>
                      <a:pt x="18780" y="14111"/>
                    </a:lnTo>
                    <a:lnTo>
                      <a:pt x="18570" y="14595"/>
                    </a:lnTo>
                    <a:lnTo>
                      <a:pt x="18322" y="15067"/>
                    </a:lnTo>
                    <a:lnTo>
                      <a:pt x="19222" y="15956"/>
                    </a:lnTo>
                    <a:lnTo>
                      <a:pt x="19350" y="16110"/>
                    </a:lnTo>
                    <a:lnTo>
                      <a:pt x="19447" y="16271"/>
                    </a:lnTo>
                    <a:lnTo>
                      <a:pt x="19519" y="16444"/>
                    </a:lnTo>
                    <a:lnTo>
                      <a:pt x="19556" y="16620"/>
                    </a:lnTo>
                    <a:lnTo>
                      <a:pt x="19571" y="16804"/>
                    </a:lnTo>
                    <a:lnTo>
                      <a:pt x="19556" y="16984"/>
                    </a:lnTo>
                    <a:lnTo>
                      <a:pt x="19519" y="17167"/>
                    </a:lnTo>
                    <a:lnTo>
                      <a:pt x="19447" y="17340"/>
                    </a:lnTo>
                    <a:lnTo>
                      <a:pt x="19350" y="17501"/>
                    </a:lnTo>
                    <a:lnTo>
                      <a:pt x="19222" y="17651"/>
                    </a:lnTo>
                    <a:lnTo>
                      <a:pt x="17651" y="19222"/>
                    </a:lnTo>
                    <a:lnTo>
                      <a:pt x="17501" y="19350"/>
                    </a:lnTo>
                    <a:lnTo>
                      <a:pt x="17340" y="19447"/>
                    </a:lnTo>
                    <a:lnTo>
                      <a:pt x="17167" y="19519"/>
                    </a:lnTo>
                    <a:lnTo>
                      <a:pt x="16984" y="19556"/>
                    </a:lnTo>
                    <a:lnTo>
                      <a:pt x="16807" y="19571"/>
                    </a:lnTo>
                    <a:lnTo>
                      <a:pt x="16624" y="19556"/>
                    </a:lnTo>
                    <a:lnTo>
                      <a:pt x="16444" y="19519"/>
                    </a:lnTo>
                    <a:lnTo>
                      <a:pt x="16271" y="19447"/>
                    </a:lnTo>
                    <a:lnTo>
                      <a:pt x="16110" y="19350"/>
                    </a:lnTo>
                    <a:lnTo>
                      <a:pt x="15956" y="19222"/>
                    </a:lnTo>
                    <a:lnTo>
                      <a:pt x="15086" y="18349"/>
                    </a:lnTo>
                    <a:lnTo>
                      <a:pt x="14617" y="18604"/>
                    </a:lnTo>
                    <a:lnTo>
                      <a:pt x="14126" y="18832"/>
                    </a:lnTo>
                    <a:lnTo>
                      <a:pt x="13620" y="19020"/>
                    </a:lnTo>
                    <a:lnTo>
                      <a:pt x="13110" y="19185"/>
                    </a:lnTo>
                    <a:lnTo>
                      <a:pt x="13110" y="20404"/>
                    </a:lnTo>
                    <a:lnTo>
                      <a:pt x="13091" y="20618"/>
                    </a:lnTo>
                    <a:lnTo>
                      <a:pt x="13031" y="20820"/>
                    </a:lnTo>
                    <a:lnTo>
                      <a:pt x="12949" y="21004"/>
                    </a:lnTo>
                    <a:lnTo>
                      <a:pt x="12829" y="21176"/>
                    </a:lnTo>
                    <a:lnTo>
                      <a:pt x="12679" y="21319"/>
                    </a:lnTo>
                    <a:lnTo>
                      <a:pt x="12514" y="21435"/>
                    </a:lnTo>
                    <a:lnTo>
                      <a:pt x="12330" y="21529"/>
                    </a:lnTo>
                    <a:lnTo>
                      <a:pt x="12127" y="21581"/>
                    </a:lnTo>
                    <a:lnTo>
                      <a:pt x="11914" y="21600"/>
                    </a:lnTo>
                    <a:lnTo>
                      <a:pt x="9686" y="21600"/>
                    </a:lnTo>
                    <a:lnTo>
                      <a:pt x="9473" y="21581"/>
                    </a:lnTo>
                    <a:lnTo>
                      <a:pt x="9270" y="21529"/>
                    </a:lnTo>
                    <a:lnTo>
                      <a:pt x="9086" y="21435"/>
                    </a:lnTo>
                    <a:lnTo>
                      <a:pt x="8921" y="21319"/>
                    </a:lnTo>
                    <a:lnTo>
                      <a:pt x="8779" y="21176"/>
                    </a:lnTo>
                    <a:lnTo>
                      <a:pt x="8659" y="21004"/>
                    </a:lnTo>
                    <a:lnTo>
                      <a:pt x="8569" y="20820"/>
                    </a:lnTo>
                    <a:lnTo>
                      <a:pt x="8509" y="20618"/>
                    </a:lnTo>
                    <a:lnTo>
                      <a:pt x="8497" y="20404"/>
                    </a:lnTo>
                    <a:lnTo>
                      <a:pt x="8497" y="19192"/>
                    </a:lnTo>
                    <a:lnTo>
                      <a:pt x="7972" y="19027"/>
                    </a:lnTo>
                    <a:lnTo>
                      <a:pt x="7470" y="18836"/>
                    </a:lnTo>
                    <a:lnTo>
                      <a:pt x="6979" y="18615"/>
                    </a:lnTo>
                    <a:lnTo>
                      <a:pt x="6506" y="18360"/>
                    </a:lnTo>
                    <a:lnTo>
                      <a:pt x="5644" y="19222"/>
                    </a:lnTo>
                    <a:lnTo>
                      <a:pt x="5490" y="19350"/>
                    </a:lnTo>
                    <a:lnTo>
                      <a:pt x="5329" y="19447"/>
                    </a:lnTo>
                    <a:lnTo>
                      <a:pt x="5156" y="19519"/>
                    </a:lnTo>
                    <a:lnTo>
                      <a:pt x="4976" y="19556"/>
                    </a:lnTo>
                    <a:lnTo>
                      <a:pt x="4796" y="19571"/>
                    </a:lnTo>
                    <a:lnTo>
                      <a:pt x="4616" y="19556"/>
                    </a:lnTo>
                    <a:lnTo>
                      <a:pt x="4432" y="19519"/>
                    </a:lnTo>
                    <a:lnTo>
                      <a:pt x="4260" y="19447"/>
                    </a:lnTo>
                    <a:lnTo>
                      <a:pt x="4099" y="19350"/>
                    </a:lnTo>
                    <a:lnTo>
                      <a:pt x="3949" y="19222"/>
                    </a:lnTo>
                    <a:lnTo>
                      <a:pt x="2378" y="17651"/>
                    </a:lnTo>
                    <a:lnTo>
                      <a:pt x="2250" y="17501"/>
                    </a:lnTo>
                    <a:lnTo>
                      <a:pt x="2153" y="17340"/>
                    </a:lnTo>
                    <a:lnTo>
                      <a:pt x="2081" y="17167"/>
                    </a:lnTo>
                    <a:lnTo>
                      <a:pt x="2044" y="16984"/>
                    </a:lnTo>
                    <a:lnTo>
                      <a:pt x="2029" y="16804"/>
                    </a:lnTo>
                    <a:lnTo>
                      <a:pt x="2044" y="16624"/>
                    </a:lnTo>
                    <a:lnTo>
                      <a:pt x="2081" y="16444"/>
                    </a:lnTo>
                    <a:lnTo>
                      <a:pt x="2153" y="16271"/>
                    </a:lnTo>
                    <a:lnTo>
                      <a:pt x="2250" y="16110"/>
                    </a:lnTo>
                    <a:lnTo>
                      <a:pt x="2378" y="15956"/>
                    </a:lnTo>
                    <a:lnTo>
                      <a:pt x="3259" y="15082"/>
                    </a:lnTo>
                    <a:lnTo>
                      <a:pt x="3011" y="14602"/>
                    </a:lnTo>
                    <a:lnTo>
                      <a:pt x="2794" y="14119"/>
                    </a:lnTo>
                    <a:lnTo>
                      <a:pt x="2610" y="13616"/>
                    </a:lnTo>
                    <a:lnTo>
                      <a:pt x="2456" y="13102"/>
                    </a:lnTo>
                    <a:lnTo>
                      <a:pt x="1196" y="13102"/>
                    </a:lnTo>
                    <a:lnTo>
                      <a:pt x="983" y="13091"/>
                    </a:lnTo>
                    <a:lnTo>
                      <a:pt x="780" y="13031"/>
                    </a:lnTo>
                    <a:lnTo>
                      <a:pt x="596" y="12941"/>
                    </a:lnTo>
                    <a:lnTo>
                      <a:pt x="424" y="12821"/>
                    </a:lnTo>
                    <a:lnTo>
                      <a:pt x="281" y="12679"/>
                    </a:lnTo>
                    <a:lnTo>
                      <a:pt x="165" y="12514"/>
                    </a:lnTo>
                    <a:lnTo>
                      <a:pt x="71" y="12330"/>
                    </a:lnTo>
                    <a:lnTo>
                      <a:pt x="19" y="12127"/>
                    </a:lnTo>
                    <a:lnTo>
                      <a:pt x="0" y="11914"/>
                    </a:lnTo>
                    <a:lnTo>
                      <a:pt x="0" y="9686"/>
                    </a:lnTo>
                    <a:lnTo>
                      <a:pt x="19" y="9473"/>
                    </a:lnTo>
                    <a:lnTo>
                      <a:pt x="71" y="9270"/>
                    </a:lnTo>
                    <a:lnTo>
                      <a:pt x="165" y="9086"/>
                    </a:lnTo>
                    <a:lnTo>
                      <a:pt x="281" y="8921"/>
                    </a:lnTo>
                    <a:lnTo>
                      <a:pt x="424" y="8771"/>
                    </a:lnTo>
                    <a:lnTo>
                      <a:pt x="596" y="8651"/>
                    </a:lnTo>
                    <a:lnTo>
                      <a:pt x="780" y="8569"/>
                    </a:lnTo>
                    <a:lnTo>
                      <a:pt x="983" y="8509"/>
                    </a:lnTo>
                    <a:lnTo>
                      <a:pt x="1196" y="8490"/>
                    </a:lnTo>
                    <a:lnTo>
                      <a:pt x="2501" y="8490"/>
                    </a:lnTo>
                    <a:lnTo>
                      <a:pt x="2659" y="7999"/>
                    </a:lnTo>
                    <a:lnTo>
                      <a:pt x="2846" y="7515"/>
                    </a:lnTo>
                    <a:lnTo>
                      <a:pt x="3064" y="7035"/>
                    </a:lnTo>
                    <a:lnTo>
                      <a:pt x="3311" y="6577"/>
                    </a:lnTo>
                    <a:lnTo>
                      <a:pt x="2378" y="5644"/>
                    </a:lnTo>
                    <a:lnTo>
                      <a:pt x="2250" y="5490"/>
                    </a:lnTo>
                    <a:lnTo>
                      <a:pt x="2153" y="5329"/>
                    </a:lnTo>
                    <a:lnTo>
                      <a:pt x="2081" y="5156"/>
                    </a:lnTo>
                    <a:lnTo>
                      <a:pt x="2044" y="4976"/>
                    </a:lnTo>
                    <a:lnTo>
                      <a:pt x="2029" y="4796"/>
                    </a:lnTo>
                    <a:lnTo>
                      <a:pt x="2044" y="4616"/>
                    </a:lnTo>
                    <a:lnTo>
                      <a:pt x="2081" y="4432"/>
                    </a:lnTo>
                    <a:lnTo>
                      <a:pt x="2153" y="4260"/>
                    </a:lnTo>
                    <a:lnTo>
                      <a:pt x="2250" y="4099"/>
                    </a:lnTo>
                    <a:lnTo>
                      <a:pt x="2378" y="3949"/>
                    </a:lnTo>
                    <a:lnTo>
                      <a:pt x="3949" y="2378"/>
                    </a:lnTo>
                    <a:lnTo>
                      <a:pt x="4099" y="2250"/>
                    </a:lnTo>
                    <a:lnTo>
                      <a:pt x="4260" y="2153"/>
                    </a:lnTo>
                    <a:lnTo>
                      <a:pt x="4432" y="2081"/>
                    </a:lnTo>
                    <a:lnTo>
                      <a:pt x="4616" y="2044"/>
                    </a:lnTo>
                    <a:lnTo>
                      <a:pt x="4796" y="2029"/>
                    </a:lnTo>
                    <a:lnTo>
                      <a:pt x="4976" y="2044"/>
                    </a:lnTo>
                    <a:lnTo>
                      <a:pt x="5156" y="2081"/>
                    </a:lnTo>
                    <a:lnTo>
                      <a:pt x="5329" y="2153"/>
                    </a:lnTo>
                    <a:lnTo>
                      <a:pt x="5490" y="2250"/>
                    </a:lnTo>
                    <a:lnTo>
                      <a:pt x="5644" y="2378"/>
                    </a:lnTo>
                    <a:lnTo>
                      <a:pt x="6596" y="3337"/>
                    </a:lnTo>
                    <a:lnTo>
                      <a:pt x="7058" y="3101"/>
                    </a:lnTo>
                    <a:lnTo>
                      <a:pt x="7523" y="2891"/>
                    </a:lnTo>
                    <a:lnTo>
                      <a:pt x="8006" y="2715"/>
                    </a:lnTo>
                    <a:lnTo>
                      <a:pt x="8497" y="2565"/>
                    </a:lnTo>
                    <a:lnTo>
                      <a:pt x="8497" y="1196"/>
                    </a:lnTo>
                    <a:lnTo>
                      <a:pt x="8509" y="983"/>
                    </a:lnTo>
                    <a:lnTo>
                      <a:pt x="8569" y="780"/>
                    </a:lnTo>
                    <a:lnTo>
                      <a:pt x="8659" y="596"/>
                    </a:lnTo>
                    <a:lnTo>
                      <a:pt x="8779" y="424"/>
                    </a:lnTo>
                    <a:lnTo>
                      <a:pt x="8921" y="281"/>
                    </a:lnTo>
                    <a:lnTo>
                      <a:pt x="9086" y="165"/>
                    </a:lnTo>
                    <a:lnTo>
                      <a:pt x="9270" y="71"/>
                    </a:lnTo>
                    <a:lnTo>
                      <a:pt x="9473" y="19"/>
                    </a:lnTo>
                    <a:lnTo>
                      <a:pt x="9686"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pPr>
                  <a:defRPr sz="1300"/>
                </a:pPr>
                <a:endParaRPr sz="1733"/>
              </a:p>
            </p:txBody>
          </p:sp>
          <p:sp>
            <p:nvSpPr>
              <p:cNvPr id="591" name="Freeform 27"/>
              <p:cNvSpPr/>
              <p:nvPr/>
            </p:nvSpPr>
            <p:spPr>
              <a:xfrm>
                <a:off x="344445" y="82899"/>
                <a:ext cx="348181" cy="348180"/>
              </a:xfrm>
              <a:custGeom>
                <a:avLst/>
                <a:gdLst/>
                <a:ahLst/>
                <a:cxnLst>
                  <a:cxn ang="0">
                    <a:pos x="wd2" y="hd2"/>
                  </a:cxn>
                  <a:cxn ang="5400000">
                    <a:pos x="wd2" y="hd2"/>
                  </a:cxn>
                  <a:cxn ang="10800000">
                    <a:pos x="wd2" y="hd2"/>
                  </a:cxn>
                  <a:cxn ang="16200000">
                    <a:pos x="wd2" y="hd2"/>
                  </a:cxn>
                </a:cxnLst>
                <a:rect l="0" t="0" r="r" b="b"/>
                <a:pathLst>
                  <a:path w="21600" h="21600" extrusionOk="0">
                    <a:moveTo>
                      <a:pt x="10800" y="6172"/>
                    </a:moveTo>
                    <a:lnTo>
                      <a:pt x="10369" y="6184"/>
                    </a:lnTo>
                    <a:lnTo>
                      <a:pt x="9949" y="6244"/>
                    </a:lnTo>
                    <a:lnTo>
                      <a:pt x="9536" y="6341"/>
                    </a:lnTo>
                    <a:lnTo>
                      <a:pt x="9142" y="6469"/>
                    </a:lnTo>
                    <a:lnTo>
                      <a:pt x="8764" y="6630"/>
                    </a:lnTo>
                    <a:lnTo>
                      <a:pt x="8404" y="6821"/>
                    </a:lnTo>
                    <a:lnTo>
                      <a:pt x="8059" y="7042"/>
                    </a:lnTo>
                    <a:lnTo>
                      <a:pt x="7736" y="7290"/>
                    </a:lnTo>
                    <a:lnTo>
                      <a:pt x="7444" y="7567"/>
                    </a:lnTo>
                    <a:lnTo>
                      <a:pt x="7166" y="7860"/>
                    </a:lnTo>
                    <a:lnTo>
                      <a:pt x="6919" y="8182"/>
                    </a:lnTo>
                    <a:lnTo>
                      <a:pt x="6697" y="8527"/>
                    </a:lnTo>
                    <a:lnTo>
                      <a:pt x="6506" y="8887"/>
                    </a:lnTo>
                    <a:lnTo>
                      <a:pt x="6341" y="9270"/>
                    </a:lnTo>
                    <a:lnTo>
                      <a:pt x="6218" y="9660"/>
                    </a:lnTo>
                    <a:lnTo>
                      <a:pt x="6120" y="10073"/>
                    </a:lnTo>
                    <a:lnTo>
                      <a:pt x="6067" y="10493"/>
                    </a:lnTo>
                    <a:lnTo>
                      <a:pt x="6049" y="10924"/>
                    </a:lnTo>
                    <a:lnTo>
                      <a:pt x="6067" y="11355"/>
                    </a:lnTo>
                    <a:lnTo>
                      <a:pt x="6120" y="11782"/>
                    </a:lnTo>
                    <a:lnTo>
                      <a:pt x="6218" y="12187"/>
                    </a:lnTo>
                    <a:lnTo>
                      <a:pt x="6341" y="12581"/>
                    </a:lnTo>
                    <a:lnTo>
                      <a:pt x="6506" y="12960"/>
                    </a:lnTo>
                    <a:lnTo>
                      <a:pt x="6697" y="13320"/>
                    </a:lnTo>
                    <a:lnTo>
                      <a:pt x="6919" y="13669"/>
                    </a:lnTo>
                    <a:lnTo>
                      <a:pt x="7166" y="13987"/>
                    </a:lnTo>
                    <a:lnTo>
                      <a:pt x="7444" y="14287"/>
                    </a:lnTo>
                    <a:lnTo>
                      <a:pt x="7736" y="14565"/>
                    </a:lnTo>
                    <a:lnTo>
                      <a:pt x="8059" y="14812"/>
                    </a:lnTo>
                    <a:lnTo>
                      <a:pt x="8404" y="15030"/>
                    </a:lnTo>
                    <a:lnTo>
                      <a:pt x="8764" y="15225"/>
                    </a:lnTo>
                    <a:lnTo>
                      <a:pt x="9142" y="15382"/>
                    </a:lnTo>
                    <a:lnTo>
                      <a:pt x="9536" y="15514"/>
                    </a:lnTo>
                    <a:lnTo>
                      <a:pt x="9949" y="15604"/>
                    </a:lnTo>
                    <a:lnTo>
                      <a:pt x="10369" y="15664"/>
                    </a:lnTo>
                    <a:lnTo>
                      <a:pt x="10800" y="15683"/>
                    </a:lnTo>
                    <a:lnTo>
                      <a:pt x="11231" y="15664"/>
                    </a:lnTo>
                    <a:lnTo>
                      <a:pt x="11659" y="15604"/>
                    </a:lnTo>
                    <a:lnTo>
                      <a:pt x="12064" y="15514"/>
                    </a:lnTo>
                    <a:lnTo>
                      <a:pt x="12457" y="15382"/>
                    </a:lnTo>
                    <a:lnTo>
                      <a:pt x="12836" y="15225"/>
                    </a:lnTo>
                    <a:lnTo>
                      <a:pt x="13204" y="15030"/>
                    </a:lnTo>
                    <a:lnTo>
                      <a:pt x="13541" y="14812"/>
                    </a:lnTo>
                    <a:lnTo>
                      <a:pt x="13864" y="14565"/>
                    </a:lnTo>
                    <a:lnTo>
                      <a:pt x="14164" y="14287"/>
                    </a:lnTo>
                    <a:lnTo>
                      <a:pt x="14437" y="13987"/>
                    </a:lnTo>
                    <a:lnTo>
                      <a:pt x="14689" y="13669"/>
                    </a:lnTo>
                    <a:lnTo>
                      <a:pt x="14903" y="13320"/>
                    </a:lnTo>
                    <a:lnTo>
                      <a:pt x="15101" y="12960"/>
                    </a:lnTo>
                    <a:lnTo>
                      <a:pt x="15259" y="12581"/>
                    </a:lnTo>
                    <a:lnTo>
                      <a:pt x="15390" y="12187"/>
                    </a:lnTo>
                    <a:lnTo>
                      <a:pt x="15480" y="11782"/>
                    </a:lnTo>
                    <a:lnTo>
                      <a:pt x="15540" y="11355"/>
                    </a:lnTo>
                    <a:lnTo>
                      <a:pt x="15559" y="10924"/>
                    </a:lnTo>
                    <a:lnTo>
                      <a:pt x="15540" y="10493"/>
                    </a:lnTo>
                    <a:lnTo>
                      <a:pt x="15480" y="10073"/>
                    </a:lnTo>
                    <a:lnTo>
                      <a:pt x="15390" y="9660"/>
                    </a:lnTo>
                    <a:lnTo>
                      <a:pt x="15259" y="9270"/>
                    </a:lnTo>
                    <a:lnTo>
                      <a:pt x="15101" y="8887"/>
                    </a:lnTo>
                    <a:lnTo>
                      <a:pt x="14903" y="8527"/>
                    </a:lnTo>
                    <a:lnTo>
                      <a:pt x="14689" y="8182"/>
                    </a:lnTo>
                    <a:lnTo>
                      <a:pt x="14437" y="7860"/>
                    </a:lnTo>
                    <a:lnTo>
                      <a:pt x="14164" y="7567"/>
                    </a:lnTo>
                    <a:lnTo>
                      <a:pt x="13864" y="7290"/>
                    </a:lnTo>
                    <a:lnTo>
                      <a:pt x="13541" y="7042"/>
                    </a:lnTo>
                    <a:lnTo>
                      <a:pt x="13204" y="6821"/>
                    </a:lnTo>
                    <a:lnTo>
                      <a:pt x="12836" y="6630"/>
                    </a:lnTo>
                    <a:lnTo>
                      <a:pt x="12457" y="6469"/>
                    </a:lnTo>
                    <a:lnTo>
                      <a:pt x="12064" y="6341"/>
                    </a:lnTo>
                    <a:lnTo>
                      <a:pt x="11659" y="6244"/>
                    </a:lnTo>
                    <a:lnTo>
                      <a:pt x="11231" y="6184"/>
                    </a:lnTo>
                    <a:lnTo>
                      <a:pt x="10800" y="6172"/>
                    </a:lnTo>
                    <a:close/>
                    <a:moveTo>
                      <a:pt x="10800" y="5591"/>
                    </a:moveTo>
                    <a:lnTo>
                      <a:pt x="11257" y="5610"/>
                    </a:lnTo>
                    <a:lnTo>
                      <a:pt x="11711" y="5670"/>
                    </a:lnTo>
                    <a:lnTo>
                      <a:pt x="12150" y="5760"/>
                    </a:lnTo>
                    <a:lnTo>
                      <a:pt x="12566" y="5891"/>
                    </a:lnTo>
                    <a:lnTo>
                      <a:pt x="12979" y="6056"/>
                    </a:lnTo>
                    <a:lnTo>
                      <a:pt x="13365" y="6244"/>
                    </a:lnTo>
                    <a:lnTo>
                      <a:pt x="13740" y="6472"/>
                    </a:lnTo>
                    <a:lnTo>
                      <a:pt x="14085" y="6724"/>
                    </a:lnTo>
                    <a:lnTo>
                      <a:pt x="14419" y="7005"/>
                    </a:lnTo>
                    <a:lnTo>
                      <a:pt x="14722" y="7313"/>
                    </a:lnTo>
                    <a:lnTo>
                      <a:pt x="15004" y="7639"/>
                    </a:lnTo>
                    <a:lnTo>
                      <a:pt x="15259" y="7984"/>
                    </a:lnTo>
                    <a:lnTo>
                      <a:pt x="15480" y="8359"/>
                    </a:lnTo>
                    <a:lnTo>
                      <a:pt x="15675" y="8752"/>
                    </a:lnTo>
                    <a:lnTo>
                      <a:pt x="15833" y="9157"/>
                    </a:lnTo>
                    <a:lnTo>
                      <a:pt x="15964" y="9578"/>
                    </a:lnTo>
                    <a:lnTo>
                      <a:pt x="16061" y="10016"/>
                    </a:lnTo>
                    <a:lnTo>
                      <a:pt x="16114" y="10466"/>
                    </a:lnTo>
                    <a:lnTo>
                      <a:pt x="16136" y="10924"/>
                    </a:lnTo>
                    <a:lnTo>
                      <a:pt x="16114" y="11381"/>
                    </a:lnTo>
                    <a:lnTo>
                      <a:pt x="16061" y="11835"/>
                    </a:lnTo>
                    <a:lnTo>
                      <a:pt x="15964" y="12274"/>
                    </a:lnTo>
                    <a:lnTo>
                      <a:pt x="15833" y="12690"/>
                    </a:lnTo>
                    <a:lnTo>
                      <a:pt x="15675" y="13099"/>
                    </a:lnTo>
                    <a:lnTo>
                      <a:pt x="15480" y="13489"/>
                    </a:lnTo>
                    <a:lnTo>
                      <a:pt x="15259" y="13864"/>
                    </a:lnTo>
                    <a:lnTo>
                      <a:pt x="15004" y="14209"/>
                    </a:lnTo>
                    <a:lnTo>
                      <a:pt x="14722" y="14542"/>
                    </a:lnTo>
                    <a:lnTo>
                      <a:pt x="14419" y="14846"/>
                    </a:lnTo>
                    <a:lnTo>
                      <a:pt x="14085" y="15127"/>
                    </a:lnTo>
                    <a:lnTo>
                      <a:pt x="13740" y="15382"/>
                    </a:lnTo>
                    <a:lnTo>
                      <a:pt x="13365" y="15604"/>
                    </a:lnTo>
                    <a:lnTo>
                      <a:pt x="12979" y="15802"/>
                    </a:lnTo>
                    <a:lnTo>
                      <a:pt x="12566" y="15956"/>
                    </a:lnTo>
                    <a:lnTo>
                      <a:pt x="12150" y="16088"/>
                    </a:lnTo>
                    <a:lnTo>
                      <a:pt x="11711" y="16189"/>
                    </a:lnTo>
                    <a:lnTo>
                      <a:pt x="11257" y="16237"/>
                    </a:lnTo>
                    <a:lnTo>
                      <a:pt x="10800" y="16260"/>
                    </a:lnTo>
                    <a:lnTo>
                      <a:pt x="10342" y="16237"/>
                    </a:lnTo>
                    <a:lnTo>
                      <a:pt x="9889" y="16189"/>
                    </a:lnTo>
                    <a:lnTo>
                      <a:pt x="9457" y="16088"/>
                    </a:lnTo>
                    <a:lnTo>
                      <a:pt x="9034" y="15956"/>
                    </a:lnTo>
                    <a:lnTo>
                      <a:pt x="8629" y="15802"/>
                    </a:lnTo>
                    <a:lnTo>
                      <a:pt x="8235" y="15604"/>
                    </a:lnTo>
                    <a:lnTo>
                      <a:pt x="7860" y="15382"/>
                    </a:lnTo>
                    <a:lnTo>
                      <a:pt x="7515" y="15127"/>
                    </a:lnTo>
                    <a:lnTo>
                      <a:pt x="7189" y="14846"/>
                    </a:lnTo>
                    <a:lnTo>
                      <a:pt x="6878" y="14542"/>
                    </a:lnTo>
                    <a:lnTo>
                      <a:pt x="6596" y="14209"/>
                    </a:lnTo>
                    <a:lnTo>
                      <a:pt x="6349" y="13864"/>
                    </a:lnTo>
                    <a:lnTo>
                      <a:pt x="6120" y="13489"/>
                    </a:lnTo>
                    <a:lnTo>
                      <a:pt x="5929" y="13099"/>
                    </a:lnTo>
                    <a:lnTo>
                      <a:pt x="5768" y="12690"/>
                    </a:lnTo>
                    <a:lnTo>
                      <a:pt x="5636" y="12274"/>
                    </a:lnTo>
                    <a:lnTo>
                      <a:pt x="5543" y="11835"/>
                    </a:lnTo>
                    <a:lnTo>
                      <a:pt x="5486" y="11381"/>
                    </a:lnTo>
                    <a:lnTo>
                      <a:pt x="5464" y="10924"/>
                    </a:lnTo>
                    <a:lnTo>
                      <a:pt x="5486" y="10466"/>
                    </a:lnTo>
                    <a:lnTo>
                      <a:pt x="5543" y="10016"/>
                    </a:lnTo>
                    <a:lnTo>
                      <a:pt x="5636" y="9578"/>
                    </a:lnTo>
                    <a:lnTo>
                      <a:pt x="5768" y="9157"/>
                    </a:lnTo>
                    <a:lnTo>
                      <a:pt x="5929" y="8752"/>
                    </a:lnTo>
                    <a:lnTo>
                      <a:pt x="6120" y="8359"/>
                    </a:lnTo>
                    <a:lnTo>
                      <a:pt x="6349" y="7984"/>
                    </a:lnTo>
                    <a:lnTo>
                      <a:pt x="6596" y="7639"/>
                    </a:lnTo>
                    <a:lnTo>
                      <a:pt x="6878" y="7313"/>
                    </a:lnTo>
                    <a:lnTo>
                      <a:pt x="7189" y="7005"/>
                    </a:lnTo>
                    <a:lnTo>
                      <a:pt x="7515" y="6724"/>
                    </a:lnTo>
                    <a:lnTo>
                      <a:pt x="7860" y="6472"/>
                    </a:lnTo>
                    <a:lnTo>
                      <a:pt x="8235" y="6244"/>
                    </a:lnTo>
                    <a:lnTo>
                      <a:pt x="8629" y="6056"/>
                    </a:lnTo>
                    <a:lnTo>
                      <a:pt x="9034" y="5891"/>
                    </a:lnTo>
                    <a:lnTo>
                      <a:pt x="9457" y="5760"/>
                    </a:lnTo>
                    <a:lnTo>
                      <a:pt x="9889" y="5670"/>
                    </a:lnTo>
                    <a:lnTo>
                      <a:pt x="10342" y="5610"/>
                    </a:lnTo>
                    <a:lnTo>
                      <a:pt x="10800" y="5591"/>
                    </a:lnTo>
                    <a:close/>
                    <a:moveTo>
                      <a:pt x="9686" y="581"/>
                    </a:moveTo>
                    <a:lnTo>
                      <a:pt x="9551" y="596"/>
                    </a:lnTo>
                    <a:lnTo>
                      <a:pt x="9420" y="641"/>
                    </a:lnTo>
                    <a:lnTo>
                      <a:pt x="9307" y="713"/>
                    </a:lnTo>
                    <a:lnTo>
                      <a:pt x="9210" y="810"/>
                    </a:lnTo>
                    <a:lnTo>
                      <a:pt x="9139" y="923"/>
                    </a:lnTo>
                    <a:lnTo>
                      <a:pt x="9090" y="1054"/>
                    </a:lnTo>
                    <a:lnTo>
                      <a:pt x="9071" y="1196"/>
                    </a:lnTo>
                    <a:lnTo>
                      <a:pt x="9071" y="2783"/>
                    </a:lnTo>
                    <a:lnTo>
                      <a:pt x="9060" y="2869"/>
                    </a:lnTo>
                    <a:lnTo>
                      <a:pt x="9026" y="2944"/>
                    </a:lnTo>
                    <a:lnTo>
                      <a:pt x="8966" y="3004"/>
                    </a:lnTo>
                    <a:lnTo>
                      <a:pt x="8910" y="3045"/>
                    </a:lnTo>
                    <a:lnTo>
                      <a:pt x="8842" y="3071"/>
                    </a:lnTo>
                    <a:lnTo>
                      <a:pt x="8325" y="3221"/>
                    </a:lnTo>
                    <a:lnTo>
                      <a:pt x="7822" y="3398"/>
                    </a:lnTo>
                    <a:lnTo>
                      <a:pt x="7331" y="3611"/>
                    </a:lnTo>
                    <a:lnTo>
                      <a:pt x="6851" y="3863"/>
                    </a:lnTo>
                    <a:lnTo>
                      <a:pt x="6840" y="3889"/>
                    </a:lnTo>
                    <a:lnTo>
                      <a:pt x="6821" y="3922"/>
                    </a:lnTo>
                    <a:lnTo>
                      <a:pt x="6795" y="3949"/>
                    </a:lnTo>
                    <a:lnTo>
                      <a:pt x="6724" y="3998"/>
                    </a:lnTo>
                    <a:lnTo>
                      <a:pt x="6638" y="4024"/>
                    </a:lnTo>
                    <a:lnTo>
                      <a:pt x="6544" y="4024"/>
                    </a:lnTo>
                    <a:lnTo>
                      <a:pt x="6461" y="3998"/>
                    </a:lnTo>
                    <a:lnTo>
                      <a:pt x="6390" y="3949"/>
                    </a:lnTo>
                    <a:lnTo>
                      <a:pt x="5231" y="2790"/>
                    </a:lnTo>
                    <a:lnTo>
                      <a:pt x="5119" y="2704"/>
                    </a:lnTo>
                    <a:lnTo>
                      <a:pt x="4995" y="2644"/>
                    </a:lnTo>
                    <a:lnTo>
                      <a:pt x="4864" y="2610"/>
                    </a:lnTo>
                    <a:lnTo>
                      <a:pt x="4725" y="2610"/>
                    </a:lnTo>
                    <a:lnTo>
                      <a:pt x="4594" y="2644"/>
                    </a:lnTo>
                    <a:lnTo>
                      <a:pt x="4470" y="2704"/>
                    </a:lnTo>
                    <a:lnTo>
                      <a:pt x="4358" y="2790"/>
                    </a:lnTo>
                    <a:lnTo>
                      <a:pt x="2790" y="4358"/>
                    </a:lnTo>
                    <a:lnTo>
                      <a:pt x="2704" y="4470"/>
                    </a:lnTo>
                    <a:lnTo>
                      <a:pt x="2644" y="4594"/>
                    </a:lnTo>
                    <a:lnTo>
                      <a:pt x="2610" y="4725"/>
                    </a:lnTo>
                    <a:lnTo>
                      <a:pt x="2610" y="4864"/>
                    </a:lnTo>
                    <a:lnTo>
                      <a:pt x="2644" y="4995"/>
                    </a:lnTo>
                    <a:lnTo>
                      <a:pt x="2704" y="5119"/>
                    </a:lnTo>
                    <a:lnTo>
                      <a:pt x="2790" y="5231"/>
                    </a:lnTo>
                    <a:lnTo>
                      <a:pt x="3889" y="6330"/>
                    </a:lnTo>
                    <a:lnTo>
                      <a:pt x="3941" y="6416"/>
                    </a:lnTo>
                    <a:lnTo>
                      <a:pt x="3968" y="6499"/>
                    </a:lnTo>
                    <a:lnTo>
                      <a:pt x="3960" y="6596"/>
                    </a:lnTo>
                    <a:lnTo>
                      <a:pt x="3926" y="6682"/>
                    </a:lnTo>
                    <a:lnTo>
                      <a:pt x="3690" y="7095"/>
                    </a:lnTo>
                    <a:lnTo>
                      <a:pt x="3484" y="7515"/>
                    </a:lnTo>
                    <a:lnTo>
                      <a:pt x="3300" y="7954"/>
                    </a:lnTo>
                    <a:lnTo>
                      <a:pt x="3135" y="8392"/>
                    </a:lnTo>
                    <a:lnTo>
                      <a:pt x="3004" y="8842"/>
                    </a:lnTo>
                    <a:lnTo>
                      <a:pt x="3004" y="8857"/>
                    </a:lnTo>
                    <a:lnTo>
                      <a:pt x="2996" y="8869"/>
                    </a:lnTo>
                    <a:lnTo>
                      <a:pt x="2993" y="8884"/>
                    </a:lnTo>
                    <a:lnTo>
                      <a:pt x="2951" y="8962"/>
                    </a:lnTo>
                    <a:lnTo>
                      <a:pt x="2888" y="9019"/>
                    </a:lnTo>
                    <a:lnTo>
                      <a:pt x="2809" y="9060"/>
                    </a:lnTo>
                    <a:lnTo>
                      <a:pt x="2723" y="9071"/>
                    </a:lnTo>
                    <a:lnTo>
                      <a:pt x="1196" y="9071"/>
                    </a:lnTo>
                    <a:lnTo>
                      <a:pt x="1054" y="9090"/>
                    </a:lnTo>
                    <a:lnTo>
                      <a:pt x="923" y="9139"/>
                    </a:lnTo>
                    <a:lnTo>
                      <a:pt x="810" y="9210"/>
                    </a:lnTo>
                    <a:lnTo>
                      <a:pt x="713" y="9300"/>
                    </a:lnTo>
                    <a:lnTo>
                      <a:pt x="641" y="9420"/>
                    </a:lnTo>
                    <a:lnTo>
                      <a:pt x="596" y="9551"/>
                    </a:lnTo>
                    <a:lnTo>
                      <a:pt x="581" y="9686"/>
                    </a:lnTo>
                    <a:lnTo>
                      <a:pt x="581" y="11914"/>
                    </a:lnTo>
                    <a:lnTo>
                      <a:pt x="596" y="12049"/>
                    </a:lnTo>
                    <a:lnTo>
                      <a:pt x="641" y="12180"/>
                    </a:lnTo>
                    <a:lnTo>
                      <a:pt x="713" y="12292"/>
                    </a:lnTo>
                    <a:lnTo>
                      <a:pt x="810" y="12390"/>
                    </a:lnTo>
                    <a:lnTo>
                      <a:pt x="923" y="12461"/>
                    </a:lnTo>
                    <a:lnTo>
                      <a:pt x="1054" y="12510"/>
                    </a:lnTo>
                    <a:lnTo>
                      <a:pt x="1196" y="12529"/>
                    </a:lnTo>
                    <a:lnTo>
                      <a:pt x="2685" y="12529"/>
                    </a:lnTo>
                    <a:lnTo>
                      <a:pt x="2783" y="12540"/>
                    </a:lnTo>
                    <a:lnTo>
                      <a:pt x="2869" y="12592"/>
                    </a:lnTo>
                    <a:lnTo>
                      <a:pt x="2933" y="12664"/>
                    </a:lnTo>
                    <a:lnTo>
                      <a:pt x="2951" y="12705"/>
                    </a:lnTo>
                    <a:lnTo>
                      <a:pt x="2966" y="12750"/>
                    </a:lnTo>
                    <a:lnTo>
                      <a:pt x="3090" y="13215"/>
                    </a:lnTo>
                    <a:lnTo>
                      <a:pt x="3247" y="13672"/>
                    </a:lnTo>
                    <a:lnTo>
                      <a:pt x="3424" y="14119"/>
                    </a:lnTo>
                    <a:lnTo>
                      <a:pt x="3634" y="14557"/>
                    </a:lnTo>
                    <a:lnTo>
                      <a:pt x="3870" y="14977"/>
                    </a:lnTo>
                    <a:lnTo>
                      <a:pt x="3908" y="15067"/>
                    </a:lnTo>
                    <a:lnTo>
                      <a:pt x="3908" y="15165"/>
                    </a:lnTo>
                    <a:lnTo>
                      <a:pt x="3881" y="15251"/>
                    </a:lnTo>
                    <a:lnTo>
                      <a:pt x="3829" y="15337"/>
                    </a:lnTo>
                    <a:lnTo>
                      <a:pt x="2790" y="16369"/>
                    </a:lnTo>
                    <a:lnTo>
                      <a:pt x="2704" y="16481"/>
                    </a:lnTo>
                    <a:lnTo>
                      <a:pt x="2644" y="16605"/>
                    </a:lnTo>
                    <a:lnTo>
                      <a:pt x="2610" y="16736"/>
                    </a:lnTo>
                    <a:lnTo>
                      <a:pt x="2610" y="16875"/>
                    </a:lnTo>
                    <a:lnTo>
                      <a:pt x="2644" y="17006"/>
                    </a:lnTo>
                    <a:lnTo>
                      <a:pt x="2704" y="17130"/>
                    </a:lnTo>
                    <a:lnTo>
                      <a:pt x="2790" y="17243"/>
                    </a:lnTo>
                    <a:lnTo>
                      <a:pt x="4358" y="18810"/>
                    </a:lnTo>
                    <a:lnTo>
                      <a:pt x="4470" y="18896"/>
                    </a:lnTo>
                    <a:lnTo>
                      <a:pt x="4594" y="18956"/>
                    </a:lnTo>
                    <a:lnTo>
                      <a:pt x="4725" y="18990"/>
                    </a:lnTo>
                    <a:lnTo>
                      <a:pt x="4864" y="18990"/>
                    </a:lnTo>
                    <a:lnTo>
                      <a:pt x="4995" y="18956"/>
                    </a:lnTo>
                    <a:lnTo>
                      <a:pt x="5119" y="18896"/>
                    </a:lnTo>
                    <a:lnTo>
                      <a:pt x="5231" y="18810"/>
                    </a:lnTo>
                    <a:lnTo>
                      <a:pt x="6251" y="17790"/>
                    </a:lnTo>
                    <a:lnTo>
                      <a:pt x="6315" y="17745"/>
                    </a:lnTo>
                    <a:lnTo>
                      <a:pt x="6383" y="17711"/>
                    </a:lnTo>
                    <a:lnTo>
                      <a:pt x="6461" y="17704"/>
                    </a:lnTo>
                    <a:lnTo>
                      <a:pt x="6533" y="17711"/>
                    </a:lnTo>
                    <a:lnTo>
                      <a:pt x="6611" y="17745"/>
                    </a:lnTo>
                    <a:lnTo>
                      <a:pt x="7031" y="17989"/>
                    </a:lnTo>
                    <a:lnTo>
                      <a:pt x="7470" y="18202"/>
                    </a:lnTo>
                    <a:lnTo>
                      <a:pt x="7913" y="18386"/>
                    </a:lnTo>
                    <a:lnTo>
                      <a:pt x="8370" y="18551"/>
                    </a:lnTo>
                    <a:lnTo>
                      <a:pt x="8842" y="18682"/>
                    </a:lnTo>
                    <a:lnTo>
                      <a:pt x="8936" y="18720"/>
                    </a:lnTo>
                    <a:lnTo>
                      <a:pt x="9008" y="18784"/>
                    </a:lnTo>
                    <a:lnTo>
                      <a:pt x="9060" y="18870"/>
                    </a:lnTo>
                    <a:lnTo>
                      <a:pt x="9071" y="18964"/>
                    </a:lnTo>
                    <a:lnTo>
                      <a:pt x="9071" y="20404"/>
                    </a:lnTo>
                    <a:lnTo>
                      <a:pt x="9090" y="20546"/>
                    </a:lnTo>
                    <a:lnTo>
                      <a:pt x="9139" y="20678"/>
                    </a:lnTo>
                    <a:lnTo>
                      <a:pt x="9210" y="20790"/>
                    </a:lnTo>
                    <a:lnTo>
                      <a:pt x="9307" y="20887"/>
                    </a:lnTo>
                    <a:lnTo>
                      <a:pt x="9420" y="20959"/>
                    </a:lnTo>
                    <a:lnTo>
                      <a:pt x="9551" y="21004"/>
                    </a:lnTo>
                    <a:lnTo>
                      <a:pt x="9686" y="21019"/>
                    </a:lnTo>
                    <a:lnTo>
                      <a:pt x="11914" y="21019"/>
                    </a:lnTo>
                    <a:lnTo>
                      <a:pt x="12049" y="21004"/>
                    </a:lnTo>
                    <a:lnTo>
                      <a:pt x="12180" y="20959"/>
                    </a:lnTo>
                    <a:lnTo>
                      <a:pt x="12300" y="20887"/>
                    </a:lnTo>
                    <a:lnTo>
                      <a:pt x="12390" y="20790"/>
                    </a:lnTo>
                    <a:lnTo>
                      <a:pt x="12461" y="20678"/>
                    </a:lnTo>
                    <a:lnTo>
                      <a:pt x="12510" y="20546"/>
                    </a:lnTo>
                    <a:lnTo>
                      <a:pt x="12529" y="20404"/>
                    </a:lnTo>
                    <a:lnTo>
                      <a:pt x="12529" y="18967"/>
                    </a:lnTo>
                    <a:lnTo>
                      <a:pt x="12536" y="18889"/>
                    </a:lnTo>
                    <a:lnTo>
                      <a:pt x="12562" y="18817"/>
                    </a:lnTo>
                    <a:lnTo>
                      <a:pt x="12608" y="18754"/>
                    </a:lnTo>
                    <a:lnTo>
                      <a:pt x="12671" y="18709"/>
                    </a:lnTo>
                    <a:lnTo>
                      <a:pt x="12742" y="18675"/>
                    </a:lnTo>
                    <a:lnTo>
                      <a:pt x="13215" y="18544"/>
                    </a:lnTo>
                    <a:lnTo>
                      <a:pt x="13672" y="18386"/>
                    </a:lnTo>
                    <a:lnTo>
                      <a:pt x="14126" y="18195"/>
                    </a:lnTo>
                    <a:lnTo>
                      <a:pt x="14557" y="17981"/>
                    </a:lnTo>
                    <a:lnTo>
                      <a:pt x="14981" y="17737"/>
                    </a:lnTo>
                    <a:lnTo>
                      <a:pt x="15075" y="17700"/>
                    </a:lnTo>
                    <a:lnTo>
                      <a:pt x="15172" y="17692"/>
                    </a:lnTo>
                    <a:lnTo>
                      <a:pt x="15263" y="17719"/>
                    </a:lnTo>
                    <a:lnTo>
                      <a:pt x="15341" y="17779"/>
                    </a:lnTo>
                    <a:lnTo>
                      <a:pt x="16369" y="18810"/>
                    </a:lnTo>
                    <a:lnTo>
                      <a:pt x="16481" y="18904"/>
                    </a:lnTo>
                    <a:lnTo>
                      <a:pt x="16605" y="18956"/>
                    </a:lnTo>
                    <a:lnTo>
                      <a:pt x="16736" y="18990"/>
                    </a:lnTo>
                    <a:lnTo>
                      <a:pt x="16875" y="18990"/>
                    </a:lnTo>
                    <a:lnTo>
                      <a:pt x="17006" y="18956"/>
                    </a:lnTo>
                    <a:lnTo>
                      <a:pt x="17130" y="18896"/>
                    </a:lnTo>
                    <a:lnTo>
                      <a:pt x="17243" y="18810"/>
                    </a:lnTo>
                    <a:lnTo>
                      <a:pt x="18810" y="17243"/>
                    </a:lnTo>
                    <a:lnTo>
                      <a:pt x="18896" y="17130"/>
                    </a:lnTo>
                    <a:lnTo>
                      <a:pt x="18956" y="17006"/>
                    </a:lnTo>
                    <a:lnTo>
                      <a:pt x="18990" y="16875"/>
                    </a:lnTo>
                    <a:lnTo>
                      <a:pt x="18990" y="16736"/>
                    </a:lnTo>
                    <a:lnTo>
                      <a:pt x="18956" y="16605"/>
                    </a:lnTo>
                    <a:lnTo>
                      <a:pt x="18896" y="16481"/>
                    </a:lnTo>
                    <a:lnTo>
                      <a:pt x="18810" y="16369"/>
                    </a:lnTo>
                    <a:lnTo>
                      <a:pt x="17756" y="15322"/>
                    </a:lnTo>
                    <a:lnTo>
                      <a:pt x="17700" y="15244"/>
                    </a:lnTo>
                    <a:lnTo>
                      <a:pt x="17674" y="15154"/>
                    </a:lnTo>
                    <a:lnTo>
                      <a:pt x="17674" y="15060"/>
                    </a:lnTo>
                    <a:lnTo>
                      <a:pt x="17711" y="14970"/>
                    </a:lnTo>
                    <a:lnTo>
                      <a:pt x="17940" y="14542"/>
                    </a:lnTo>
                    <a:lnTo>
                      <a:pt x="18150" y="14111"/>
                    </a:lnTo>
                    <a:lnTo>
                      <a:pt x="18326" y="13669"/>
                    </a:lnTo>
                    <a:lnTo>
                      <a:pt x="18484" y="13215"/>
                    </a:lnTo>
                    <a:lnTo>
                      <a:pt x="18607" y="12750"/>
                    </a:lnTo>
                    <a:lnTo>
                      <a:pt x="18649" y="12660"/>
                    </a:lnTo>
                    <a:lnTo>
                      <a:pt x="18712" y="12589"/>
                    </a:lnTo>
                    <a:lnTo>
                      <a:pt x="18791" y="12540"/>
                    </a:lnTo>
                    <a:lnTo>
                      <a:pt x="18889" y="12529"/>
                    </a:lnTo>
                    <a:lnTo>
                      <a:pt x="20404" y="12529"/>
                    </a:lnTo>
                    <a:lnTo>
                      <a:pt x="20546" y="12510"/>
                    </a:lnTo>
                    <a:lnTo>
                      <a:pt x="20678" y="12461"/>
                    </a:lnTo>
                    <a:lnTo>
                      <a:pt x="20790" y="12390"/>
                    </a:lnTo>
                    <a:lnTo>
                      <a:pt x="20887" y="12292"/>
                    </a:lnTo>
                    <a:lnTo>
                      <a:pt x="20959" y="12180"/>
                    </a:lnTo>
                    <a:lnTo>
                      <a:pt x="21004" y="12049"/>
                    </a:lnTo>
                    <a:lnTo>
                      <a:pt x="21019" y="11914"/>
                    </a:lnTo>
                    <a:lnTo>
                      <a:pt x="21019" y="9686"/>
                    </a:lnTo>
                    <a:lnTo>
                      <a:pt x="21004" y="9551"/>
                    </a:lnTo>
                    <a:lnTo>
                      <a:pt x="20959" y="9420"/>
                    </a:lnTo>
                    <a:lnTo>
                      <a:pt x="20887" y="9300"/>
                    </a:lnTo>
                    <a:lnTo>
                      <a:pt x="20790" y="9210"/>
                    </a:lnTo>
                    <a:lnTo>
                      <a:pt x="20678" y="9139"/>
                    </a:lnTo>
                    <a:lnTo>
                      <a:pt x="20546" y="9090"/>
                    </a:lnTo>
                    <a:lnTo>
                      <a:pt x="20404" y="9071"/>
                    </a:lnTo>
                    <a:lnTo>
                      <a:pt x="18810" y="9071"/>
                    </a:lnTo>
                    <a:lnTo>
                      <a:pt x="18727" y="9038"/>
                    </a:lnTo>
                    <a:lnTo>
                      <a:pt x="18656" y="8989"/>
                    </a:lnTo>
                    <a:lnTo>
                      <a:pt x="18596" y="8914"/>
                    </a:lnTo>
                    <a:lnTo>
                      <a:pt x="18562" y="8831"/>
                    </a:lnTo>
                    <a:lnTo>
                      <a:pt x="18431" y="8385"/>
                    </a:lnTo>
                    <a:lnTo>
                      <a:pt x="18274" y="7946"/>
                    </a:lnTo>
                    <a:lnTo>
                      <a:pt x="18090" y="7515"/>
                    </a:lnTo>
                    <a:lnTo>
                      <a:pt x="17884" y="7095"/>
                    </a:lnTo>
                    <a:lnTo>
                      <a:pt x="17651" y="6690"/>
                    </a:lnTo>
                    <a:lnTo>
                      <a:pt x="17614" y="6596"/>
                    </a:lnTo>
                    <a:lnTo>
                      <a:pt x="17614" y="6499"/>
                    </a:lnTo>
                    <a:lnTo>
                      <a:pt x="17640" y="6409"/>
                    </a:lnTo>
                    <a:lnTo>
                      <a:pt x="17700" y="6330"/>
                    </a:lnTo>
                    <a:lnTo>
                      <a:pt x="18810" y="5231"/>
                    </a:lnTo>
                    <a:lnTo>
                      <a:pt x="18904" y="5119"/>
                    </a:lnTo>
                    <a:lnTo>
                      <a:pt x="18964" y="4995"/>
                    </a:lnTo>
                    <a:lnTo>
                      <a:pt x="18990" y="4864"/>
                    </a:lnTo>
                    <a:lnTo>
                      <a:pt x="18990" y="4725"/>
                    </a:lnTo>
                    <a:lnTo>
                      <a:pt x="18956" y="4594"/>
                    </a:lnTo>
                    <a:lnTo>
                      <a:pt x="18896" y="4470"/>
                    </a:lnTo>
                    <a:lnTo>
                      <a:pt x="18810" y="4358"/>
                    </a:lnTo>
                    <a:lnTo>
                      <a:pt x="17243" y="2790"/>
                    </a:lnTo>
                    <a:lnTo>
                      <a:pt x="17130" y="2704"/>
                    </a:lnTo>
                    <a:lnTo>
                      <a:pt x="17006" y="2644"/>
                    </a:lnTo>
                    <a:lnTo>
                      <a:pt x="16875" y="2610"/>
                    </a:lnTo>
                    <a:lnTo>
                      <a:pt x="16736" y="2610"/>
                    </a:lnTo>
                    <a:lnTo>
                      <a:pt x="16605" y="2644"/>
                    </a:lnTo>
                    <a:lnTo>
                      <a:pt x="16481" y="2704"/>
                    </a:lnTo>
                    <a:lnTo>
                      <a:pt x="16369" y="2790"/>
                    </a:lnTo>
                    <a:lnTo>
                      <a:pt x="15251" y="3908"/>
                    </a:lnTo>
                    <a:lnTo>
                      <a:pt x="15172" y="3968"/>
                    </a:lnTo>
                    <a:lnTo>
                      <a:pt x="15082" y="3998"/>
                    </a:lnTo>
                    <a:lnTo>
                      <a:pt x="14981" y="3994"/>
                    </a:lnTo>
                    <a:lnTo>
                      <a:pt x="14891" y="3960"/>
                    </a:lnTo>
                    <a:lnTo>
                      <a:pt x="14486" y="3739"/>
                    </a:lnTo>
                    <a:lnTo>
                      <a:pt x="14066" y="3536"/>
                    </a:lnTo>
                    <a:lnTo>
                      <a:pt x="13635" y="3356"/>
                    </a:lnTo>
                    <a:lnTo>
                      <a:pt x="13196" y="3203"/>
                    </a:lnTo>
                    <a:lnTo>
                      <a:pt x="12750" y="3075"/>
                    </a:lnTo>
                    <a:lnTo>
                      <a:pt x="12664" y="3045"/>
                    </a:lnTo>
                    <a:lnTo>
                      <a:pt x="12600" y="2993"/>
                    </a:lnTo>
                    <a:lnTo>
                      <a:pt x="12555" y="2918"/>
                    </a:lnTo>
                    <a:lnTo>
                      <a:pt x="12536" y="2835"/>
                    </a:lnTo>
                    <a:lnTo>
                      <a:pt x="12529" y="2820"/>
                    </a:lnTo>
                    <a:lnTo>
                      <a:pt x="12529" y="1196"/>
                    </a:lnTo>
                    <a:lnTo>
                      <a:pt x="12510" y="1054"/>
                    </a:lnTo>
                    <a:lnTo>
                      <a:pt x="12461" y="923"/>
                    </a:lnTo>
                    <a:lnTo>
                      <a:pt x="12390" y="810"/>
                    </a:lnTo>
                    <a:lnTo>
                      <a:pt x="12300" y="713"/>
                    </a:lnTo>
                    <a:lnTo>
                      <a:pt x="12180" y="641"/>
                    </a:lnTo>
                    <a:lnTo>
                      <a:pt x="12049" y="596"/>
                    </a:lnTo>
                    <a:lnTo>
                      <a:pt x="11914" y="581"/>
                    </a:lnTo>
                    <a:lnTo>
                      <a:pt x="9686" y="581"/>
                    </a:lnTo>
                    <a:close/>
                    <a:moveTo>
                      <a:pt x="9686" y="0"/>
                    </a:moveTo>
                    <a:lnTo>
                      <a:pt x="11914" y="0"/>
                    </a:lnTo>
                    <a:lnTo>
                      <a:pt x="12127" y="19"/>
                    </a:lnTo>
                    <a:lnTo>
                      <a:pt x="12330" y="71"/>
                    </a:lnTo>
                    <a:lnTo>
                      <a:pt x="12514" y="165"/>
                    </a:lnTo>
                    <a:lnTo>
                      <a:pt x="12679" y="281"/>
                    </a:lnTo>
                    <a:lnTo>
                      <a:pt x="12829" y="424"/>
                    </a:lnTo>
                    <a:lnTo>
                      <a:pt x="12949" y="596"/>
                    </a:lnTo>
                    <a:lnTo>
                      <a:pt x="13031" y="780"/>
                    </a:lnTo>
                    <a:lnTo>
                      <a:pt x="13091" y="983"/>
                    </a:lnTo>
                    <a:lnTo>
                      <a:pt x="13110" y="1196"/>
                    </a:lnTo>
                    <a:lnTo>
                      <a:pt x="13110" y="2573"/>
                    </a:lnTo>
                    <a:lnTo>
                      <a:pt x="13594" y="2723"/>
                    </a:lnTo>
                    <a:lnTo>
                      <a:pt x="14074" y="2899"/>
                    </a:lnTo>
                    <a:lnTo>
                      <a:pt x="14539" y="3109"/>
                    </a:lnTo>
                    <a:lnTo>
                      <a:pt x="14989" y="3345"/>
                    </a:lnTo>
                    <a:lnTo>
                      <a:pt x="15956" y="2378"/>
                    </a:lnTo>
                    <a:lnTo>
                      <a:pt x="16110" y="2250"/>
                    </a:lnTo>
                    <a:lnTo>
                      <a:pt x="16271" y="2153"/>
                    </a:lnTo>
                    <a:lnTo>
                      <a:pt x="16444" y="2081"/>
                    </a:lnTo>
                    <a:lnTo>
                      <a:pt x="16624" y="2044"/>
                    </a:lnTo>
                    <a:lnTo>
                      <a:pt x="16807" y="2029"/>
                    </a:lnTo>
                    <a:lnTo>
                      <a:pt x="16984" y="2044"/>
                    </a:lnTo>
                    <a:lnTo>
                      <a:pt x="17167" y="2081"/>
                    </a:lnTo>
                    <a:lnTo>
                      <a:pt x="17340" y="2153"/>
                    </a:lnTo>
                    <a:lnTo>
                      <a:pt x="17501" y="2250"/>
                    </a:lnTo>
                    <a:lnTo>
                      <a:pt x="17651" y="2378"/>
                    </a:lnTo>
                    <a:lnTo>
                      <a:pt x="19222" y="3949"/>
                    </a:lnTo>
                    <a:lnTo>
                      <a:pt x="19350" y="4099"/>
                    </a:lnTo>
                    <a:lnTo>
                      <a:pt x="19447" y="4260"/>
                    </a:lnTo>
                    <a:lnTo>
                      <a:pt x="19519" y="4432"/>
                    </a:lnTo>
                    <a:lnTo>
                      <a:pt x="19556" y="4616"/>
                    </a:lnTo>
                    <a:lnTo>
                      <a:pt x="19571" y="4796"/>
                    </a:lnTo>
                    <a:lnTo>
                      <a:pt x="19556" y="4976"/>
                    </a:lnTo>
                    <a:lnTo>
                      <a:pt x="19519" y="5156"/>
                    </a:lnTo>
                    <a:lnTo>
                      <a:pt x="19447" y="5329"/>
                    </a:lnTo>
                    <a:lnTo>
                      <a:pt x="19350" y="5490"/>
                    </a:lnTo>
                    <a:lnTo>
                      <a:pt x="19222" y="5644"/>
                    </a:lnTo>
                    <a:lnTo>
                      <a:pt x="18270" y="6585"/>
                    </a:lnTo>
                    <a:lnTo>
                      <a:pt x="18510" y="7042"/>
                    </a:lnTo>
                    <a:lnTo>
                      <a:pt x="18727" y="7515"/>
                    </a:lnTo>
                    <a:lnTo>
                      <a:pt x="18915" y="7999"/>
                    </a:lnTo>
                    <a:lnTo>
                      <a:pt x="19072" y="8490"/>
                    </a:lnTo>
                    <a:lnTo>
                      <a:pt x="20404" y="8490"/>
                    </a:lnTo>
                    <a:lnTo>
                      <a:pt x="20618" y="8509"/>
                    </a:lnTo>
                    <a:lnTo>
                      <a:pt x="20820" y="8569"/>
                    </a:lnTo>
                    <a:lnTo>
                      <a:pt x="21004" y="8651"/>
                    </a:lnTo>
                    <a:lnTo>
                      <a:pt x="21176" y="8771"/>
                    </a:lnTo>
                    <a:lnTo>
                      <a:pt x="21319" y="8921"/>
                    </a:lnTo>
                    <a:lnTo>
                      <a:pt x="21435" y="9086"/>
                    </a:lnTo>
                    <a:lnTo>
                      <a:pt x="21529" y="9270"/>
                    </a:lnTo>
                    <a:lnTo>
                      <a:pt x="21581" y="9473"/>
                    </a:lnTo>
                    <a:lnTo>
                      <a:pt x="21600" y="9686"/>
                    </a:lnTo>
                    <a:lnTo>
                      <a:pt x="21600" y="11914"/>
                    </a:lnTo>
                    <a:lnTo>
                      <a:pt x="21581" y="12127"/>
                    </a:lnTo>
                    <a:lnTo>
                      <a:pt x="21529" y="12330"/>
                    </a:lnTo>
                    <a:lnTo>
                      <a:pt x="21435" y="12514"/>
                    </a:lnTo>
                    <a:lnTo>
                      <a:pt x="21319" y="12679"/>
                    </a:lnTo>
                    <a:lnTo>
                      <a:pt x="21176" y="12821"/>
                    </a:lnTo>
                    <a:lnTo>
                      <a:pt x="21004" y="12941"/>
                    </a:lnTo>
                    <a:lnTo>
                      <a:pt x="20820" y="13031"/>
                    </a:lnTo>
                    <a:lnTo>
                      <a:pt x="20618" y="13091"/>
                    </a:lnTo>
                    <a:lnTo>
                      <a:pt x="20404" y="13102"/>
                    </a:lnTo>
                    <a:lnTo>
                      <a:pt x="19117" y="13102"/>
                    </a:lnTo>
                    <a:lnTo>
                      <a:pt x="18964" y="13616"/>
                    </a:lnTo>
                    <a:lnTo>
                      <a:pt x="18780" y="14111"/>
                    </a:lnTo>
                    <a:lnTo>
                      <a:pt x="18570" y="14595"/>
                    </a:lnTo>
                    <a:lnTo>
                      <a:pt x="18322" y="15067"/>
                    </a:lnTo>
                    <a:lnTo>
                      <a:pt x="19222" y="15956"/>
                    </a:lnTo>
                    <a:lnTo>
                      <a:pt x="19350" y="16110"/>
                    </a:lnTo>
                    <a:lnTo>
                      <a:pt x="19447" y="16271"/>
                    </a:lnTo>
                    <a:lnTo>
                      <a:pt x="19519" y="16444"/>
                    </a:lnTo>
                    <a:lnTo>
                      <a:pt x="19556" y="16620"/>
                    </a:lnTo>
                    <a:lnTo>
                      <a:pt x="19571" y="16804"/>
                    </a:lnTo>
                    <a:lnTo>
                      <a:pt x="19556" y="16984"/>
                    </a:lnTo>
                    <a:lnTo>
                      <a:pt x="19519" y="17167"/>
                    </a:lnTo>
                    <a:lnTo>
                      <a:pt x="19447" y="17340"/>
                    </a:lnTo>
                    <a:lnTo>
                      <a:pt x="19350" y="17501"/>
                    </a:lnTo>
                    <a:lnTo>
                      <a:pt x="19222" y="17651"/>
                    </a:lnTo>
                    <a:lnTo>
                      <a:pt x="17651" y="19222"/>
                    </a:lnTo>
                    <a:lnTo>
                      <a:pt x="17501" y="19350"/>
                    </a:lnTo>
                    <a:lnTo>
                      <a:pt x="17340" y="19447"/>
                    </a:lnTo>
                    <a:lnTo>
                      <a:pt x="17167" y="19519"/>
                    </a:lnTo>
                    <a:lnTo>
                      <a:pt x="16984" y="19556"/>
                    </a:lnTo>
                    <a:lnTo>
                      <a:pt x="16807" y="19571"/>
                    </a:lnTo>
                    <a:lnTo>
                      <a:pt x="16624" y="19556"/>
                    </a:lnTo>
                    <a:lnTo>
                      <a:pt x="16444" y="19519"/>
                    </a:lnTo>
                    <a:lnTo>
                      <a:pt x="16271" y="19447"/>
                    </a:lnTo>
                    <a:lnTo>
                      <a:pt x="16110" y="19350"/>
                    </a:lnTo>
                    <a:lnTo>
                      <a:pt x="15956" y="19222"/>
                    </a:lnTo>
                    <a:lnTo>
                      <a:pt x="15086" y="18349"/>
                    </a:lnTo>
                    <a:lnTo>
                      <a:pt x="14617" y="18604"/>
                    </a:lnTo>
                    <a:lnTo>
                      <a:pt x="14126" y="18832"/>
                    </a:lnTo>
                    <a:lnTo>
                      <a:pt x="13620" y="19020"/>
                    </a:lnTo>
                    <a:lnTo>
                      <a:pt x="13110" y="19185"/>
                    </a:lnTo>
                    <a:lnTo>
                      <a:pt x="13110" y="20404"/>
                    </a:lnTo>
                    <a:lnTo>
                      <a:pt x="13091" y="20618"/>
                    </a:lnTo>
                    <a:lnTo>
                      <a:pt x="13031" y="20820"/>
                    </a:lnTo>
                    <a:lnTo>
                      <a:pt x="12949" y="21004"/>
                    </a:lnTo>
                    <a:lnTo>
                      <a:pt x="12829" y="21176"/>
                    </a:lnTo>
                    <a:lnTo>
                      <a:pt x="12679" y="21319"/>
                    </a:lnTo>
                    <a:lnTo>
                      <a:pt x="12514" y="21435"/>
                    </a:lnTo>
                    <a:lnTo>
                      <a:pt x="12330" y="21529"/>
                    </a:lnTo>
                    <a:lnTo>
                      <a:pt x="12127" y="21581"/>
                    </a:lnTo>
                    <a:lnTo>
                      <a:pt x="11914" y="21600"/>
                    </a:lnTo>
                    <a:lnTo>
                      <a:pt x="9686" y="21600"/>
                    </a:lnTo>
                    <a:lnTo>
                      <a:pt x="9473" y="21581"/>
                    </a:lnTo>
                    <a:lnTo>
                      <a:pt x="9270" y="21529"/>
                    </a:lnTo>
                    <a:lnTo>
                      <a:pt x="9086" y="21435"/>
                    </a:lnTo>
                    <a:lnTo>
                      <a:pt x="8921" y="21319"/>
                    </a:lnTo>
                    <a:lnTo>
                      <a:pt x="8779" y="21176"/>
                    </a:lnTo>
                    <a:lnTo>
                      <a:pt x="8659" y="21004"/>
                    </a:lnTo>
                    <a:lnTo>
                      <a:pt x="8569" y="20820"/>
                    </a:lnTo>
                    <a:lnTo>
                      <a:pt x="8509" y="20618"/>
                    </a:lnTo>
                    <a:lnTo>
                      <a:pt x="8497" y="20404"/>
                    </a:lnTo>
                    <a:lnTo>
                      <a:pt x="8497" y="19192"/>
                    </a:lnTo>
                    <a:lnTo>
                      <a:pt x="7972" y="19027"/>
                    </a:lnTo>
                    <a:lnTo>
                      <a:pt x="7470" y="18836"/>
                    </a:lnTo>
                    <a:lnTo>
                      <a:pt x="6979" y="18615"/>
                    </a:lnTo>
                    <a:lnTo>
                      <a:pt x="6506" y="18360"/>
                    </a:lnTo>
                    <a:lnTo>
                      <a:pt x="5644" y="19222"/>
                    </a:lnTo>
                    <a:lnTo>
                      <a:pt x="5490" y="19350"/>
                    </a:lnTo>
                    <a:lnTo>
                      <a:pt x="5329" y="19447"/>
                    </a:lnTo>
                    <a:lnTo>
                      <a:pt x="5156" y="19519"/>
                    </a:lnTo>
                    <a:lnTo>
                      <a:pt x="4976" y="19556"/>
                    </a:lnTo>
                    <a:lnTo>
                      <a:pt x="4796" y="19571"/>
                    </a:lnTo>
                    <a:lnTo>
                      <a:pt x="4616" y="19556"/>
                    </a:lnTo>
                    <a:lnTo>
                      <a:pt x="4432" y="19519"/>
                    </a:lnTo>
                    <a:lnTo>
                      <a:pt x="4260" y="19447"/>
                    </a:lnTo>
                    <a:lnTo>
                      <a:pt x="4099" y="19350"/>
                    </a:lnTo>
                    <a:lnTo>
                      <a:pt x="3949" y="19222"/>
                    </a:lnTo>
                    <a:lnTo>
                      <a:pt x="2378" y="17651"/>
                    </a:lnTo>
                    <a:lnTo>
                      <a:pt x="2250" y="17501"/>
                    </a:lnTo>
                    <a:lnTo>
                      <a:pt x="2153" y="17340"/>
                    </a:lnTo>
                    <a:lnTo>
                      <a:pt x="2081" y="17167"/>
                    </a:lnTo>
                    <a:lnTo>
                      <a:pt x="2044" y="16984"/>
                    </a:lnTo>
                    <a:lnTo>
                      <a:pt x="2029" y="16804"/>
                    </a:lnTo>
                    <a:lnTo>
                      <a:pt x="2044" y="16624"/>
                    </a:lnTo>
                    <a:lnTo>
                      <a:pt x="2081" y="16444"/>
                    </a:lnTo>
                    <a:lnTo>
                      <a:pt x="2153" y="16271"/>
                    </a:lnTo>
                    <a:lnTo>
                      <a:pt x="2250" y="16110"/>
                    </a:lnTo>
                    <a:lnTo>
                      <a:pt x="2378" y="15956"/>
                    </a:lnTo>
                    <a:lnTo>
                      <a:pt x="3259" y="15082"/>
                    </a:lnTo>
                    <a:lnTo>
                      <a:pt x="3011" y="14602"/>
                    </a:lnTo>
                    <a:lnTo>
                      <a:pt x="2794" y="14119"/>
                    </a:lnTo>
                    <a:lnTo>
                      <a:pt x="2610" y="13616"/>
                    </a:lnTo>
                    <a:lnTo>
                      <a:pt x="2456" y="13102"/>
                    </a:lnTo>
                    <a:lnTo>
                      <a:pt x="1196" y="13102"/>
                    </a:lnTo>
                    <a:lnTo>
                      <a:pt x="983" y="13091"/>
                    </a:lnTo>
                    <a:lnTo>
                      <a:pt x="780" y="13031"/>
                    </a:lnTo>
                    <a:lnTo>
                      <a:pt x="596" y="12941"/>
                    </a:lnTo>
                    <a:lnTo>
                      <a:pt x="424" y="12821"/>
                    </a:lnTo>
                    <a:lnTo>
                      <a:pt x="281" y="12679"/>
                    </a:lnTo>
                    <a:lnTo>
                      <a:pt x="165" y="12514"/>
                    </a:lnTo>
                    <a:lnTo>
                      <a:pt x="71" y="12330"/>
                    </a:lnTo>
                    <a:lnTo>
                      <a:pt x="19" y="12127"/>
                    </a:lnTo>
                    <a:lnTo>
                      <a:pt x="0" y="11914"/>
                    </a:lnTo>
                    <a:lnTo>
                      <a:pt x="0" y="9686"/>
                    </a:lnTo>
                    <a:lnTo>
                      <a:pt x="19" y="9473"/>
                    </a:lnTo>
                    <a:lnTo>
                      <a:pt x="71" y="9270"/>
                    </a:lnTo>
                    <a:lnTo>
                      <a:pt x="165" y="9086"/>
                    </a:lnTo>
                    <a:lnTo>
                      <a:pt x="281" y="8921"/>
                    </a:lnTo>
                    <a:lnTo>
                      <a:pt x="424" y="8771"/>
                    </a:lnTo>
                    <a:lnTo>
                      <a:pt x="596" y="8651"/>
                    </a:lnTo>
                    <a:lnTo>
                      <a:pt x="780" y="8569"/>
                    </a:lnTo>
                    <a:lnTo>
                      <a:pt x="983" y="8509"/>
                    </a:lnTo>
                    <a:lnTo>
                      <a:pt x="1196" y="8490"/>
                    </a:lnTo>
                    <a:lnTo>
                      <a:pt x="2501" y="8490"/>
                    </a:lnTo>
                    <a:lnTo>
                      <a:pt x="2659" y="7999"/>
                    </a:lnTo>
                    <a:lnTo>
                      <a:pt x="2846" y="7515"/>
                    </a:lnTo>
                    <a:lnTo>
                      <a:pt x="3064" y="7035"/>
                    </a:lnTo>
                    <a:lnTo>
                      <a:pt x="3311" y="6577"/>
                    </a:lnTo>
                    <a:lnTo>
                      <a:pt x="2378" y="5644"/>
                    </a:lnTo>
                    <a:lnTo>
                      <a:pt x="2250" y="5490"/>
                    </a:lnTo>
                    <a:lnTo>
                      <a:pt x="2153" y="5329"/>
                    </a:lnTo>
                    <a:lnTo>
                      <a:pt x="2081" y="5156"/>
                    </a:lnTo>
                    <a:lnTo>
                      <a:pt x="2044" y="4976"/>
                    </a:lnTo>
                    <a:lnTo>
                      <a:pt x="2029" y="4796"/>
                    </a:lnTo>
                    <a:lnTo>
                      <a:pt x="2044" y="4616"/>
                    </a:lnTo>
                    <a:lnTo>
                      <a:pt x="2081" y="4432"/>
                    </a:lnTo>
                    <a:lnTo>
                      <a:pt x="2153" y="4260"/>
                    </a:lnTo>
                    <a:lnTo>
                      <a:pt x="2250" y="4099"/>
                    </a:lnTo>
                    <a:lnTo>
                      <a:pt x="2378" y="3949"/>
                    </a:lnTo>
                    <a:lnTo>
                      <a:pt x="3949" y="2378"/>
                    </a:lnTo>
                    <a:lnTo>
                      <a:pt x="4099" y="2250"/>
                    </a:lnTo>
                    <a:lnTo>
                      <a:pt x="4260" y="2153"/>
                    </a:lnTo>
                    <a:lnTo>
                      <a:pt x="4432" y="2081"/>
                    </a:lnTo>
                    <a:lnTo>
                      <a:pt x="4616" y="2044"/>
                    </a:lnTo>
                    <a:lnTo>
                      <a:pt x="4796" y="2029"/>
                    </a:lnTo>
                    <a:lnTo>
                      <a:pt x="4976" y="2044"/>
                    </a:lnTo>
                    <a:lnTo>
                      <a:pt x="5156" y="2081"/>
                    </a:lnTo>
                    <a:lnTo>
                      <a:pt x="5329" y="2153"/>
                    </a:lnTo>
                    <a:lnTo>
                      <a:pt x="5490" y="2250"/>
                    </a:lnTo>
                    <a:lnTo>
                      <a:pt x="5644" y="2378"/>
                    </a:lnTo>
                    <a:lnTo>
                      <a:pt x="6596" y="3337"/>
                    </a:lnTo>
                    <a:lnTo>
                      <a:pt x="7058" y="3101"/>
                    </a:lnTo>
                    <a:lnTo>
                      <a:pt x="7523" y="2891"/>
                    </a:lnTo>
                    <a:lnTo>
                      <a:pt x="8006" y="2715"/>
                    </a:lnTo>
                    <a:lnTo>
                      <a:pt x="8497" y="2565"/>
                    </a:lnTo>
                    <a:lnTo>
                      <a:pt x="8497" y="1196"/>
                    </a:lnTo>
                    <a:lnTo>
                      <a:pt x="8509" y="983"/>
                    </a:lnTo>
                    <a:lnTo>
                      <a:pt x="8569" y="780"/>
                    </a:lnTo>
                    <a:lnTo>
                      <a:pt x="8659" y="596"/>
                    </a:lnTo>
                    <a:lnTo>
                      <a:pt x="8779" y="424"/>
                    </a:lnTo>
                    <a:lnTo>
                      <a:pt x="8921" y="281"/>
                    </a:lnTo>
                    <a:lnTo>
                      <a:pt x="9086" y="165"/>
                    </a:lnTo>
                    <a:lnTo>
                      <a:pt x="9270" y="71"/>
                    </a:lnTo>
                    <a:lnTo>
                      <a:pt x="9473" y="19"/>
                    </a:lnTo>
                    <a:lnTo>
                      <a:pt x="9686"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pPr>
                  <a:defRPr sz="1300"/>
                </a:pPr>
                <a:endParaRPr sz="1733"/>
              </a:p>
            </p:txBody>
          </p:sp>
        </p:grpSp>
        <p:sp>
          <p:nvSpPr>
            <p:cNvPr id="593" name="Freeform 92"/>
            <p:cNvSpPr/>
            <p:nvPr/>
          </p:nvSpPr>
          <p:spPr>
            <a:xfrm>
              <a:off x="4377550" y="2335328"/>
              <a:ext cx="739373" cy="637402"/>
            </a:xfrm>
            <a:custGeom>
              <a:avLst/>
              <a:gdLst/>
              <a:ahLst/>
              <a:cxnLst>
                <a:cxn ang="0">
                  <a:pos x="wd2" y="hd2"/>
                </a:cxn>
                <a:cxn ang="5400000">
                  <a:pos x="wd2" y="hd2"/>
                </a:cxn>
                <a:cxn ang="10800000">
                  <a:pos x="wd2" y="hd2"/>
                </a:cxn>
                <a:cxn ang="16200000">
                  <a:pos x="wd2" y="hd2"/>
                </a:cxn>
              </a:cxnLst>
              <a:rect l="0" t="0" r="r" b="b"/>
              <a:pathLst>
                <a:path w="21600" h="21556" extrusionOk="0">
                  <a:moveTo>
                    <a:pt x="12540" y="13414"/>
                  </a:moveTo>
                  <a:lnTo>
                    <a:pt x="12828" y="13461"/>
                  </a:lnTo>
                  <a:lnTo>
                    <a:pt x="12877" y="12975"/>
                  </a:lnTo>
                  <a:lnTo>
                    <a:pt x="12589" y="12944"/>
                  </a:lnTo>
                  <a:cubicBezTo>
                    <a:pt x="12576" y="12939"/>
                    <a:pt x="12567" y="12939"/>
                    <a:pt x="12553" y="12934"/>
                  </a:cubicBezTo>
                  <a:cubicBezTo>
                    <a:pt x="12477" y="12902"/>
                    <a:pt x="12423" y="12819"/>
                    <a:pt x="12423" y="12725"/>
                  </a:cubicBezTo>
                  <a:cubicBezTo>
                    <a:pt x="12409" y="12584"/>
                    <a:pt x="12369" y="12428"/>
                    <a:pt x="12315" y="12282"/>
                  </a:cubicBezTo>
                  <a:cubicBezTo>
                    <a:pt x="12279" y="12188"/>
                    <a:pt x="12306" y="12078"/>
                    <a:pt x="12373" y="12021"/>
                  </a:cubicBezTo>
                  <a:lnTo>
                    <a:pt x="12621" y="11807"/>
                  </a:lnTo>
                  <a:lnTo>
                    <a:pt x="12355" y="11426"/>
                  </a:lnTo>
                  <a:lnTo>
                    <a:pt x="12126" y="11645"/>
                  </a:lnTo>
                  <a:cubicBezTo>
                    <a:pt x="12058" y="11724"/>
                    <a:pt x="11968" y="11713"/>
                    <a:pt x="11891" y="11645"/>
                  </a:cubicBezTo>
                  <a:cubicBezTo>
                    <a:pt x="11783" y="11541"/>
                    <a:pt x="11666" y="11463"/>
                    <a:pt x="11536" y="11400"/>
                  </a:cubicBezTo>
                  <a:cubicBezTo>
                    <a:pt x="11464" y="11369"/>
                    <a:pt x="11419" y="11285"/>
                    <a:pt x="11419" y="11197"/>
                  </a:cubicBezTo>
                  <a:cubicBezTo>
                    <a:pt x="11419" y="11192"/>
                    <a:pt x="11419" y="11176"/>
                    <a:pt x="11419" y="11165"/>
                  </a:cubicBezTo>
                  <a:lnTo>
                    <a:pt x="11464" y="10811"/>
                  </a:lnTo>
                  <a:lnTo>
                    <a:pt x="11045" y="10759"/>
                  </a:lnTo>
                  <a:lnTo>
                    <a:pt x="11014" y="11092"/>
                  </a:lnTo>
                  <a:cubicBezTo>
                    <a:pt x="11009" y="11155"/>
                    <a:pt x="10978" y="11212"/>
                    <a:pt x="10937" y="11249"/>
                  </a:cubicBezTo>
                  <a:cubicBezTo>
                    <a:pt x="10910" y="11270"/>
                    <a:pt x="10879" y="11285"/>
                    <a:pt x="10847" y="11291"/>
                  </a:cubicBezTo>
                  <a:cubicBezTo>
                    <a:pt x="10726" y="11306"/>
                    <a:pt x="10613" y="11338"/>
                    <a:pt x="10501" y="11385"/>
                  </a:cubicBezTo>
                  <a:cubicBezTo>
                    <a:pt x="10496" y="11385"/>
                    <a:pt x="10496" y="11390"/>
                    <a:pt x="10492" y="11390"/>
                  </a:cubicBezTo>
                  <a:cubicBezTo>
                    <a:pt x="10411" y="11463"/>
                    <a:pt x="10294" y="11447"/>
                    <a:pt x="10231" y="11348"/>
                  </a:cubicBezTo>
                  <a:lnTo>
                    <a:pt x="10037" y="11056"/>
                  </a:lnTo>
                  <a:lnTo>
                    <a:pt x="9709" y="11358"/>
                  </a:lnTo>
                  <a:lnTo>
                    <a:pt x="9884" y="11609"/>
                  </a:lnTo>
                  <a:cubicBezTo>
                    <a:pt x="9938" y="11692"/>
                    <a:pt x="9943" y="11812"/>
                    <a:pt x="9889" y="11891"/>
                  </a:cubicBezTo>
                  <a:cubicBezTo>
                    <a:pt x="9799" y="12016"/>
                    <a:pt x="9727" y="12157"/>
                    <a:pt x="9673" y="12308"/>
                  </a:cubicBezTo>
                  <a:cubicBezTo>
                    <a:pt x="9632" y="12386"/>
                    <a:pt x="9546" y="12454"/>
                    <a:pt x="9470" y="12443"/>
                  </a:cubicBezTo>
                  <a:lnTo>
                    <a:pt x="9177" y="12396"/>
                  </a:lnTo>
                  <a:lnTo>
                    <a:pt x="9128" y="12882"/>
                  </a:lnTo>
                  <a:lnTo>
                    <a:pt x="9407" y="12913"/>
                  </a:lnTo>
                  <a:cubicBezTo>
                    <a:pt x="9492" y="12923"/>
                    <a:pt x="9560" y="13007"/>
                    <a:pt x="9569" y="13106"/>
                  </a:cubicBezTo>
                  <a:cubicBezTo>
                    <a:pt x="9582" y="13273"/>
                    <a:pt x="9619" y="13434"/>
                    <a:pt x="9673" y="13591"/>
                  </a:cubicBezTo>
                  <a:cubicBezTo>
                    <a:pt x="9709" y="13680"/>
                    <a:pt x="9682" y="13789"/>
                    <a:pt x="9614" y="13847"/>
                  </a:cubicBezTo>
                  <a:lnTo>
                    <a:pt x="9384" y="14045"/>
                  </a:lnTo>
                  <a:lnTo>
                    <a:pt x="9650" y="14431"/>
                  </a:lnTo>
                  <a:lnTo>
                    <a:pt x="9857" y="14227"/>
                  </a:lnTo>
                  <a:cubicBezTo>
                    <a:pt x="9893" y="14201"/>
                    <a:pt x="9934" y="14186"/>
                    <a:pt x="9970" y="14186"/>
                  </a:cubicBezTo>
                  <a:cubicBezTo>
                    <a:pt x="10015" y="14186"/>
                    <a:pt x="10055" y="14201"/>
                    <a:pt x="10091" y="14233"/>
                  </a:cubicBezTo>
                  <a:cubicBezTo>
                    <a:pt x="10204" y="14342"/>
                    <a:pt x="10330" y="14426"/>
                    <a:pt x="10465" y="14488"/>
                  </a:cubicBezTo>
                  <a:cubicBezTo>
                    <a:pt x="10555" y="14519"/>
                    <a:pt x="10595" y="14613"/>
                    <a:pt x="10582" y="14723"/>
                  </a:cubicBezTo>
                  <a:lnTo>
                    <a:pt x="10541" y="15046"/>
                  </a:lnTo>
                  <a:lnTo>
                    <a:pt x="10960" y="15098"/>
                  </a:lnTo>
                  <a:lnTo>
                    <a:pt x="10987" y="14785"/>
                  </a:lnTo>
                  <a:cubicBezTo>
                    <a:pt x="11000" y="14686"/>
                    <a:pt x="11068" y="14613"/>
                    <a:pt x="11153" y="14598"/>
                  </a:cubicBezTo>
                  <a:cubicBezTo>
                    <a:pt x="11297" y="14582"/>
                    <a:pt x="11437" y="14535"/>
                    <a:pt x="11572" y="14472"/>
                  </a:cubicBezTo>
                  <a:cubicBezTo>
                    <a:pt x="11653" y="14431"/>
                    <a:pt x="11743" y="14457"/>
                    <a:pt x="11797" y="14540"/>
                  </a:cubicBezTo>
                  <a:lnTo>
                    <a:pt x="11968" y="14801"/>
                  </a:lnTo>
                  <a:lnTo>
                    <a:pt x="12297" y="14493"/>
                  </a:lnTo>
                  <a:lnTo>
                    <a:pt x="12121" y="14248"/>
                  </a:lnTo>
                  <a:cubicBezTo>
                    <a:pt x="12067" y="14170"/>
                    <a:pt x="12067" y="14055"/>
                    <a:pt x="12121" y="13982"/>
                  </a:cubicBezTo>
                  <a:cubicBezTo>
                    <a:pt x="12211" y="13852"/>
                    <a:pt x="12283" y="13706"/>
                    <a:pt x="12337" y="13549"/>
                  </a:cubicBezTo>
                  <a:cubicBezTo>
                    <a:pt x="12369" y="13455"/>
                    <a:pt x="12454" y="13398"/>
                    <a:pt x="12540" y="13414"/>
                  </a:cubicBezTo>
                  <a:close/>
                  <a:moveTo>
                    <a:pt x="12625" y="13867"/>
                  </a:moveTo>
                  <a:cubicBezTo>
                    <a:pt x="12589" y="13951"/>
                    <a:pt x="12549" y="14034"/>
                    <a:pt x="12504" y="14113"/>
                  </a:cubicBezTo>
                  <a:lnTo>
                    <a:pt x="12594" y="14253"/>
                  </a:lnTo>
                  <a:cubicBezTo>
                    <a:pt x="12715" y="14436"/>
                    <a:pt x="12684" y="14702"/>
                    <a:pt x="12526" y="14843"/>
                  </a:cubicBezTo>
                  <a:lnTo>
                    <a:pt x="12180" y="15145"/>
                  </a:lnTo>
                  <a:cubicBezTo>
                    <a:pt x="12018" y="15286"/>
                    <a:pt x="11792" y="15250"/>
                    <a:pt x="11671" y="15062"/>
                  </a:cubicBezTo>
                  <a:lnTo>
                    <a:pt x="11581" y="14932"/>
                  </a:lnTo>
                  <a:cubicBezTo>
                    <a:pt x="11504" y="14963"/>
                    <a:pt x="11423" y="14989"/>
                    <a:pt x="11342" y="15005"/>
                  </a:cubicBezTo>
                  <a:lnTo>
                    <a:pt x="11320" y="15171"/>
                  </a:lnTo>
                  <a:cubicBezTo>
                    <a:pt x="11297" y="15380"/>
                    <a:pt x="11140" y="15531"/>
                    <a:pt x="10960" y="15531"/>
                  </a:cubicBezTo>
                  <a:cubicBezTo>
                    <a:pt x="10942" y="15531"/>
                    <a:pt x="10928" y="15531"/>
                    <a:pt x="10910" y="15531"/>
                  </a:cubicBezTo>
                  <a:lnTo>
                    <a:pt x="10483" y="15458"/>
                  </a:lnTo>
                  <a:cubicBezTo>
                    <a:pt x="10384" y="15443"/>
                    <a:pt x="10298" y="15385"/>
                    <a:pt x="10240" y="15297"/>
                  </a:cubicBezTo>
                  <a:cubicBezTo>
                    <a:pt x="10181" y="15208"/>
                    <a:pt x="10159" y="15098"/>
                    <a:pt x="10172" y="14984"/>
                  </a:cubicBezTo>
                  <a:lnTo>
                    <a:pt x="10190" y="14822"/>
                  </a:lnTo>
                  <a:cubicBezTo>
                    <a:pt x="10114" y="14780"/>
                    <a:pt x="10042" y="14728"/>
                    <a:pt x="9974" y="14676"/>
                  </a:cubicBezTo>
                  <a:lnTo>
                    <a:pt x="9862" y="14775"/>
                  </a:lnTo>
                  <a:cubicBezTo>
                    <a:pt x="9781" y="14843"/>
                    <a:pt x="9691" y="14869"/>
                    <a:pt x="9591" y="14853"/>
                  </a:cubicBezTo>
                  <a:cubicBezTo>
                    <a:pt x="9492" y="14838"/>
                    <a:pt x="9407" y="14780"/>
                    <a:pt x="9348" y="14692"/>
                  </a:cubicBezTo>
                  <a:lnTo>
                    <a:pt x="9087" y="14290"/>
                  </a:lnTo>
                  <a:cubicBezTo>
                    <a:pt x="8966" y="14107"/>
                    <a:pt x="8997" y="13841"/>
                    <a:pt x="9159" y="13701"/>
                  </a:cubicBezTo>
                  <a:lnTo>
                    <a:pt x="9276" y="13596"/>
                  </a:lnTo>
                  <a:cubicBezTo>
                    <a:pt x="9249" y="13508"/>
                    <a:pt x="9231" y="13414"/>
                    <a:pt x="9213" y="13320"/>
                  </a:cubicBezTo>
                  <a:lnTo>
                    <a:pt x="9069" y="13299"/>
                  </a:lnTo>
                  <a:cubicBezTo>
                    <a:pt x="8970" y="13283"/>
                    <a:pt x="8885" y="13221"/>
                    <a:pt x="8826" y="13132"/>
                  </a:cubicBezTo>
                  <a:cubicBezTo>
                    <a:pt x="8768" y="13043"/>
                    <a:pt x="8745" y="12934"/>
                    <a:pt x="8759" y="12819"/>
                  </a:cubicBezTo>
                  <a:lnTo>
                    <a:pt x="8817" y="12323"/>
                  </a:lnTo>
                  <a:cubicBezTo>
                    <a:pt x="8844" y="12094"/>
                    <a:pt x="9033" y="11932"/>
                    <a:pt x="9227" y="11964"/>
                  </a:cubicBezTo>
                  <a:lnTo>
                    <a:pt x="9384" y="11990"/>
                  </a:lnTo>
                  <a:cubicBezTo>
                    <a:pt x="9420" y="11911"/>
                    <a:pt x="9461" y="11828"/>
                    <a:pt x="9506" y="11750"/>
                  </a:cubicBezTo>
                  <a:lnTo>
                    <a:pt x="9411" y="11604"/>
                  </a:lnTo>
                  <a:cubicBezTo>
                    <a:pt x="9290" y="11416"/>
                    <a:pt x="9321" y="11155"/>
                    <a:pt x="9479" y="11014"/>
                  </a:cubicBezTo>
                  <a:lnTo>
                    <a:pt x="9826" y="10712"/>
                  </a:lnTo>
                  <a:cubicBezTo>
                    <a:pt x="9902" y="10644"/>
                    <a:pt x="9997" y="10613"/>
                    <a:pt x="10096" y="10628"/>
                  </a:cubicBezTo>
                  <a:cubicBezTo>
                    <a:pt x="10190" y="10644"/>
                    <a:pt x="10276" y="10701"/>
                    <a:pt x="10334" y="10790"/>
                  </a:cubicBezTo>
                  <a:lnTo>
                    <a:pt x="10438" y="10946"/>
                  </a:lnTo>
                  <a:cubicBezTo>
                    <a:pt x="10510" y="10920"/>
                    <a:pt x="10586" y="10899"/>
                    <a:pt x="10663" y="10884"/>
                  </a:cubicBezTo>
                  <a:lnTo>
                    <a:pt x="10685" y="10686"/>
                  </a:lnTo>
                  <a:cubicBezTo>
                    <a:pt x="10699" y="10576"/>
                    <a:pt x="10748" y="10477"/>
                    <a:pt x="10825" y="10409"/>
                  </a:cubicBezTo>
                  <a:cubicBezTo>
                    <a:pt x="10901" y="10341"/>
                    <a:pt x="11000" y="10310"/>
                    <a:pt x="11095" y="10326"/>
                  </a:cubicBezTo>
                  <a:lnTo>
                    <a:pt x="11522" y="10393"/>
                  </a:lnTo>
                  <a:cubicBezTo>
                    <a:pt x="11720" y="10425"/>
                    <a:pt x="11860" y="10639"/>
                    <a:pt x="11833" y="10873"/>
                  </a:cubicBezTo>
                  <a:lnTo>
                    <a:pt x="11810" y="11066"/>
                  </a:lnTo>
                  <a:cubicBezTo>
                    <a:pt x="11878" y="11108"/>
                    <a:pt x="11945" y="11155"/>
                    <a:pt x="12009" y="11202"/>
                  </a:cubicBezTo>
                  <a:lnTo>
                    <a:pt x="12144" y="11082"/>
                  </a:lnTo>
                  <a:cubicBezTo>
                    <a:pt x="12220" y="11014"/>
                    <a:pt x="12315" y="10983"/>
                    <a:pt x="12414" y="10999"/>
                  </a:cubicBezTo>
                  <a:cubicBezTo>
                    <a:pt x="12513" y="11014"/>
                    <a:pt x="12598" y="11077"/>
                    <a:pt x="12657" y="11165"/>
                  </a:cubicBezTo>
                  <a:lnTo>
                    <a:pt x="12918" y="11562"/>
                  </a:lnTo>
                  <a:cubicBezTo>
                    <a:pt x="12976" y="11656"/>
                    <a:pt x="12999" y="11765"/>
                    <a:pt x="12985" y="11875"/>
                  </a:cubicBezTo>
                  <a:cubicBezTo>
                    <a:pt x="12972" y="11990"/>
                    <a:pt x="12922" y="12089"/>
                    <a:pt x="12846" y="12157"/>
                  </a:cubicBezTo>
                  <a:lnTo>
                    <a:pt x="12715" y="12271"/>
                  </a:lnTo>
                  <a:cubicBezTo>
                    <a:pt x="12738" y="12355"/>
                    <a:pt x="12760" y="12443"/>
                    <a:pt x="12774" y="12532"/>
                  </a:cubicBezTo>
                  <a:lnTo>
                    <a:pt x="12936" y="12558"/>
                  </a:lnTo>
                  <a:cubicBezTo>
                    <a:pt x="13035" y="12574"/>
                    <a:pt x="13116" y="12631"/>
                    <a:pt x="13179" y="12720"/>
                  </a:cubicBezTo>
                  <a:cubicBezTo>
                    <a:pt x="13237" y="12814"/>
                    <a:pt x="13260" y="12923"/>
                    <a:pt x="13246" y="13033"/>
                  </a:cubicBezTo>
                  <a:lnTo>
                    <a:pt x="13188" y="13534"/>
                  </a:lnTo>
                  <a:cubicBezTo>
                    <a:pt x="13174" y="13643"/>
                    <a:pt x="13125" y="13742"/>
                    <a:pt x="13048" y="13810"/>
                  </a:cubicBezTo>
                  <a:cubicBezTo>
                    <a:pt x="12967" y="13878"/>
                    <a:pt x="12873" y="13904"/>
                    <a:pt x="12778" y="13894"/>
                  </a:cubicBezTo>
                  <a:lnTo>
                    <a:pt x="12625" y="13867"/>
                  </a:lnTo>
                  <a:close/>
                  <a:moveTo>
                    <a:pt x="11108" y="12042"/>
                  </a:moveTo>
                  <a:cubicBezTo>
                    <a:pt x="11072" y="12037"/>
                    <a:pt x="11036" y="12031"/>
                    <a:pt x="11000" y="12031"/>
                  </a:cubicBezTo>
                  <a:cubicBezTo>
                    <a:pt x="10609" y="12031"/>
                    <a:pt x="10267" y="12370"/>
                    <a:pt x="10213" y="12829"/>
                  </a:cubicBezTo>
                  <a:cubicBezTo>
                    <a:pt x="10150" y="13335"/>
                    <a:pt x="10456" y="13800"/>
                    <a:pt x="10892" y="13867"/>
                  </a:cubicBezTo>
                  <a:cubicBezTo>
                    <a:pt x="11324" y="13940"/>
                    <a:pt x="11729" y="13586"/>
                    <a:pt x="11788" y="13080"/>
                  </a:cubicBezTo>
                  <a:cubicBezTo>
                    <a:pt x="11846" y="12579"/>
                    <a:pt x="11545" y="12110"/>
                    <a:pt x="11108" y="12042"/>
                  </a:cubicBezTo>
                  <a:close/>
                  <a:moveTo>
                    <a:pt x="12162" y="13142"/>
                  </a:moveTo>
                  <a:cubicBezTo>
                    <a:pt x="12081" y="13820"/>
                    <a:pt x="11576" y="14311"/>
                    <a:pt x="11000" y="14311"/>
                  </a:cubicBezTo>
                  <a:cubicBezTo>
                    <a:pt x="10946" y="14311"/>
                    <a:pt x="10892" y="14311"/>
                    <a:pt x="10838" y="14300"/>
                  </a:cubicBezTo>
                  <a:cubicBezTo>
                    <a:pt x="10528" y="14248"/>
                    <a:pt x="10253" y="14066"/>
                    <a:pt x="10064" y="13774"/>
                  </a:cubicBezTo>
                  <a:cubicBezTo>
                    <a:pt x="9875" y="13487"/>
                    <a:pt x="9794" y="13127"/>
                    <a:pt x="9839" y="12767"/>
                  </a:cubicBezTo>
                  <a:cubicBezTo>
                    <a:pt x="9880" y="12412"/>
                    <a:pt x="10042" y="12094"/>
                    <a:pt x="10294" y="11875"/>
                  </a:cubicBezTo>
                  <a:cubicBezTo>
                    <a:pt x="10541" y="11656"/>
                    <a:pt x="10847" y="11562"/>
                    <a:pt x="11158" y="11609"/>
                  </a:cubicBezTo>
                  <a:cubicBezTo>
                    <a:pt x="11801" y="11713"/>
                    <a:pt x="12247" y="12402"/>
                    <a:pt x="12162" y="13142"/>
                  </a:cubicBezTo>
                  <a:close/>
                  <a:moveTo>
                    <a:pt x="14016" y="7248"/>
                  </a:moveTo>
                  <a:lnTo>
                    <a:pt x="14475" y="7326"/>
                  </a:lnTo>
                  <a:cubicBezTo>
                    <a:pt x="14516" y="7332"/>
                    <a:pt x="14570" y="7290"/>
                    <a:pt x="14574" y="7238"/>
                  </a:cubicBezTo>
                  <a:lnTo>
                    <a:pt x="14669" y="6455"/>
                  </a:lnTo>
                  <a:cubicBezTo>
                    <a:pt x="14673" y="6419"/>
                    <a:pt x="14660" y="6393"/>
                    <a:pt x="14651" y="6377"/>
                  </a:cubicBezTo>
                  <a:cubicBezTo>
                    <a:pt x="14642" y="6367"/>
                    <a:pt x="14624" y="6346"/>
                    <a:pt x="14592" y="6341"/>
                  </a:cubicBezTo>
                  <a:lnTo>
                    <a:pt x="14124" y="6262"/>
                  </a:lnTo>
                  <a:cubicBezTo>
                    <a:pt x="14110" y="6262"/>
                    <a:pt x="14097" y="6257"/>
                    <a:pt x="14088" y="6252"/>
                  </a:cubicBezTo>
                  <a:cubicBezTo>
                    <a:pt x="14016" y="6221"/>
                    <a:pt x="13962" y="6142"/>
                    <a:pt x="13957" y="6054"/>
                  </a:cubicBezTo>
                  <a:cubicBezTo>
                    <a:pt x="13930" y="5798"/>
                    <a:pt x="13872" y="5542"/>
                    <a:pt x="13782" y="5297"/>
                  </a:cubicBezTo>
                  <a:cubicBezTo>
                    <a:pt x="13746" y="5203"/>
                    <a:pt x="13768" y="5099"/>
                    <a:pt x="13840" y="5037"/>
                  </a:cubicBezTo>
                  <a:lnTo>
                    <a:pt x="14223" y="4703"/>
                  </a:lnTo>
                  <a:cubicBezTo>
                    <a:pt x="14250" y="4682"/>
                    <a:pt x="14254" y="4651"/>
                    <a:pt x="14259" y="4635"/>
                  </a:cubicBezTo>
                  <a:cubicBezTo>
                    <a:pt x="14259" y="4619"/>
                    <a:pt x="14259" y="4588"/>
                    <a:pt x="14241" y="4562"/>
                  </a:cubicBezTo>
                  <a:lnTo>
                    <a:pt x="13831" y="3931"/>
                  </a:lnTo>
                  <a:cubicBezTo>
                    <a:pt x="13813" y="3899"/>
                    <a:pt x="13786" y="3894"/>
                    <a:pt x="13773" y="3889"/>
                  </a:cubicBezTo>
                  <a:cubicBezTo>
                    <a:pt x="13759" y="3889"/>
                    <a:pt x="13732" y="3889"/>
                    <a:pt x="13705" y="3910"/>
                  </a:cubicBezTo>
                  <a:lnTo>
                    <a:pt x="13318" y="4249"/>
                  </a:lnTo>
                  <a:cubicBezTo>
                    <a:pt x="13251" y="4327"/>
                    <a:pt x="13161" y="4317"/>
                    <a:pt x="13084" y="4249"/>
                  </a:cubicBezTo>
                  <a:cubicBezTo>
                    <a:pt x="12909" y="4082"/>
                    <a:pt x="12711" y="3952"/>
                    <a:pt x="12499" y="3852"/>
                  </a:cubicBezTo>
                  <a:cubicBezTo>
                    <a:pt x="12427" y="3816"/>
                    <a:pt x="12382" y="3738"/>
                    <a:pt x="12382" y="3649"/>
                  </a:cubicBezTo>
                  <a:cubicBezTo>
                    <a:pt x="12382" y="3639"/>
                    <a:pt x="12382" y="3623"/>
                    <a:pt x="12382" y="3613"/>
                  </a:cubicBezTo>
                  <a:lnTo>
                    <a:pt x="12450" y="3054"/>
                  </a:lnTo>
                  <a:cubicBezTo>
                    <a:pt x="12454" y="3018"/>
                    <a:pt x="12441" y="2992"/>
                    <a:pt x="12432" y="2981"/>
                  </a:cubicBezTo>
                  <a:cubicBezTo>
                    <a:pt x="12423" y="2966"/>
                    <a:pt x="12405" y="2945"/>
                    <a:pt x="12373" y="2940"/>
                  </a:cubicBezTo>
                  <a:lnTo>
                    <a:pt x="11698" y="2830"/>
                  </a:lnTo>
                  <a:cubicBezTo>
                    <a:pt x="11653" y="2825"/>
                    <a:pt x="11603" y="2867"/>
                    <a:pt x="11599" y="2919"/>
                  </a:cubicBezTo>
                  <a:lnTo>
                    <a:pt x="11531" y="3466"/>
                  </a:lnTo>
                  <a:cubicBezTo>
                    <a:pt x="11527" y="3529"/>
                    <a:pt x="11491" y="3597"/>
                    <a:pt x="11446" y="3633"/>
                  </a:cubicBezTo>
                  <a:cubicBezTo>
                    <a:pt x="11423" y="3649"/>
                    <a:pt x="11392" y="3665"/>
                    <a:pt x="11360" y="3665"/>
                  </a:cubicBezTo>
                  <a:cubicBezTo>
                    <a:pt x="11162" y="3691"/>
                    <a:pt x="10964" y="3748"/>
                    <a:pt x="10775" y="3832"/>
                  </a:cubicBezTo>
                  <a:cubicBezTo>
                    <a:pt x="10771" y="3837"/>
                    <a:pt x="10762" y="3842"/>
                    <a:pt x="10753" y="3852"/>
                  </a:cubicBezTo>
                  <a:cubicBezTo>
                    <a:pt x="10672" y="3920"/>
                    <a:pt x="10555" y="3905"/>
                    <a:pt x="10492" y="3811"/>
                  </a:cubicBezTo>
                  <a:lnTo>
                    <a:pt x="10190" y="3346"/>
                  </a:lnTo>
                  <a:cubicBezTo>
                    <a:pt x="10159" y="3300"/>
                    <a:pt x="10100" y="3294"/>
                    <a:pt x="10064" y="3326"/>
                  </a:cubicBezTo>
                  <a:lnTo>
                    <a:pt x="9519" y="3800"/>
                  </a:lnTo>
                  <a:cubicBezTo>
                    <a:pt x="9483" y="3837"/>
                    <a:pt x="9474" y="3905"/>
                    <a:pt x="9501" y="3946"/>
                  </a:cubicBezTo>
                  <a:lnTo>
                    <a:pt x="9781" y="4369"/>
                  </a:lnTo>
                  <a:cubicBezTo>
                    <a:pt x="9830" y="4447"/>
                    <a:pt x="9839" y="4577"/>
                    <a:pt x="9785" y="4656"/>
                  </a:cubicBezTo>
                  <a:cubicBezTo>
                    <a:pt x="9637" y="4864"/>
                    <a:pt x="9519" y="5094"/>
                    <a:pt x="9429" y="5339"/>
                  </a:cubicBezTo>
                  <a:cubicBezTo>
                    <a:pt x="9398" y="5433"/>
                    <a:pt x="9308" y="5490"/>
                    <a:pt x="9227" y="5475"/>
                  </a:cubicBezTo>
                  <a:lnTo>
                    <a:pt x="8768" y="5402"/>
                  </a:lnTo>
                  <a:cubicBezTo>
                    <a:pt x="8714" y="5396"/>
                    <a:pt x="8673" y="5438"/>
                    <a:pt x="8664" y="5490"/>
                  </a:cubicBezTo>
                  <a:lnTo>
                    <a:pt x="8574" y="6273"/>
                  </a:lnTo>
                  <a:cubicBezTo>
                    <a:pt x="8570" y="6309"/>
                    <a:pt x="8583" y="6335"/>
                    <a:pt x="8592" y="6351"/>
                  </a:cubicBezTo>
                  <a:cubicBezTo>
                    <a:pt x="8597" y="6361"/>
                    <a:pt x="8619" y="6382"/>
                    <a:pt x="8646" y="6387"/>
                  </a:cubicBezTo>
                  <a:lnTo>
                    <a:pt x="9101" y="6461"/>
                  </a:lnTo>
                  <a:cubicBezTo>
                    <a:pt x="9186" y="6476"/>
                    <a:pt x="9254" y="6554"/>
                    <a:pt x="9263" y="6659"/>
                  </a:cubicBezTo>
                  <a:cubicBezTo>
                    <a:pt x="9285" y="6930"/>
                    <a:pt x="9344" y="7196"/>
                    <a:pt x="9434" y="7452"/>
                  </a:cubicBezTo>
                  <a:cubicBezTo>
                    <a:pt x="9470" y="7540"/>
                    <a:pt x="9443" y="7650"/>
                    <a:pt x="9375" y="7707"/>
                  </a:cubicBezTo>
                  <a:lnTo>
                    <a:pt x="9015" y="8025"/>
                  </a:lnTo>
                  <a:cubicBezTo>
                    <a:pt x="8993" y="8046"/>
                    <a:pt x="8984" y="8078"/>
                    <a:pt x="8984" y="8093"/>
                  </a:cubicBezTo>
                  <a:cubicBezTo>
                    <a:pt x="8979" y="8109"/>
                    <a:pt x="8979" y="8140"/>
                    <a:pt x="8997" y="8166"/>
                  </a:cubicBezTo>
                  <a:lnTo>
                    <a:pt x="9411" y="8797"/>
                  </a:lnTo>
                  <a:cubicBezTo>
                    <a:pt x="9429" y="8823"/>
                    <a:pt x="9456" y="8834"/>
                    <a:pt x="9470" y="8834"/>
                  </a:cubicBezTo>
                  <a:cubicBezTo>
                    <a:pt x="9483" y="8839"/>
                    <a:pt x="9510" y="8839"/>
                    <a:pt x="9533" y="8818"/>
                  </a:cubicBezTo>
                  <a:lnTo>
                    <a:pt x="9889" y="8505"/>
                  </a:lnTo>
                  <a:cubicBezTo>
                    <a:pt x="9920" y="8479"/>
                    <a:pt x="9961" y="8464"/>
                    <a:pt x="10001" y="8464"/>
                  </a:cubicBezTo>
                  <a:cubicBezTo>
                    <a:pt x="10042" y="8464"/>
                    <a:pt x="10087" y="8479"/>
                    <a:pt x="10118" y="8510"/>
                  </a:cubicBezTo>
                  <a:cubicBezTo>
                    <a:pt x="10303" y="8688"/>
                    <a:pt x="10510" y="8829"/>
                    <a:pt x="10730" y="8933"/>
                  </a:cubicBezTo>
                  <a:cubicBezTo>
                    <a:pt x="10811" y="8969"/>
                    <a:pt x="10865" y="9063"/>
                    <a:pt x="10852" y="9162"/>
                  </a:cubicBezTo>
                  <a:lnTo>
                    <a:pt x="10793" y="9668"/>
                  </a:lnTo>
                  <a:cubicBezTo>
                    <a:pt x="10789" y="9705"/>
                    <a:pt x="10802" y="9736"/>
                    <a:pt x="10807" y="9747"/>
                  </a:cubicBezTo>
                  <a:cubicBezTo>
                    <a:pt x="10816" y="9762"/>
                    <a:pt x="10834" y="9783"/>
                    <a:pt x="10865" y="9788"/>
                  </a:cubicBezTo>
                  <a:lnTo>
                    <a:pt x="11540" y="9898"/>
                  </a:lnTo>
                  <a:cubicBezTo>
                    <a:pt x="11572" y="9898"/>
                    <a:pt x="11594" y="9888"/>
                    <a:pt x="11608" y="9877"/>
                  </a:cubicBezTo>
                  <a:cubicBezTo>
                    <a:pt x="11617" y="9867"/>
                    <a:pt x="11639" y="9846"/>
                    <a:pt x="11644" y="9809"/>
                  </a:cubicBezTo>
                  <a:lnTo>
                    <a:pt x="11702" y="9309"/>
                  </a:lnTo>
                  <a:cubicBezTo>
                    <a:pt x="11707" y="9272"/>
                    <a:pt x="11716" y="9241"/>
                    <a:pt x="11729" y="9209"/>
                  </a:cubicBezTo>
                  <a:cubicBezTo>
                    <a:pt x="11761" y="9157"/>
                    <a:pt x="11810" y="9121"/>
                    <a:pt x="11869" y="9110"/>
                  </a:cubicBezTo>
                  <a:cubicBezTo>
                    <a:pt x="12108" y="9084"/>
                    <a:pt x="12337" y="9011"/>
                    <a:pt x="12558" y="8902"/>
                  </a:cubicBezTo>
                  <a:cubicBezTo>
                    <a:pt x="12639" y="8860"/>
                    <a:pt x="12733" y="8886"/>
                    <a:pt x="12783" y="8969"/>
                  </a:cubicBezTo>
                  <a:lnTo>
                    <a:pt x="13053" y="9382"/>
                  </a:lnTo>
                  <a:cubicBezTo>
                    <a:pt x="13080" y="9423"/>
                    <a:pt x="13138" y="9434"/>
                    <a:pt x="13179" y="9402"/>
                  </a:cubicBezTo>
                  <a:lnTo>
                    <a:pt x="13719" y="8928"/>
                  </a:lnTo>
                  <a:cubicBezTo>
                    <a:pt x="13759" y="8891"/>
                    <a:pt x="13764" y="8823"/>
                    <a:pt x="13737" y="8782"/>
                  </a:cubicBezTo>
                  <a:lnTo>
                    <a:pt x="13462" y="8359"/>
                  </a:lnTo>
                  <a:cubicBezTo>
                    <a:pt x="13408" y="8281"/>
                    <a:pt x="13408" y="8171"/>
                    <a:pt x="13462" y="8093"/>
                  </a:cubicBezTo>
                  <a:cubicBezTo>
                    <a:pt x="13611" y="7879"/>
                    <a:pt x="13728" y="7645"/>
                    <a:pt x="13813" y="7389"/>
                  </a:cubicBezTo>
                  <a:cubicBezTo>
                    <a:pt x="13845" y="7295"/>
                    <a:pt x="13926" y="7238"/>
                    <a:pt x="14016" y="7248"/>
                  </a:cubicBezTo>
                  <a:close/>
                  <a:moveTo>
                    <a:pt x="14106" y="7707"/>
                  </a:moveTo>
                  <a:cubicBezTo>
                    <a:pt x="14034" y="7890"/>
                    <a:pt x="13948" y="8062"/>
                    <a:pt x="13845" y="8229"/>
                  </a:cubicBezTo>
                  <a:lnTo>
                    <a:pt x="14034" y="8516"/>
                  </a:lnTo>
                  <a:cubicBezTo>
                    <a:pt x="14191" y="8756"/>
                    <a:pt x="14151" y="9095"/>
                    <a:pt x="13948" y="9272"/>
                  </a:cubicBezTo>
                  <a:lnTo>
                    <a:pt x="13404" y="9747"/>
                  </a:lnTo>
                  <a:cubicBezTo>
                    <a:pt x="13201" y="9929"/>
                    <a:pt x="12909" y="9882"/>
                    <a:pt x="12751" y="9642"/>
                  </a:cubicBezTo>
                  <a:lnTo>
                    <a:pt x="12571" y="9366"/>
                  </a:lnTo>
                  <a:cubicBezTo>
                    <a:pt x="12405" y="9434"/>
                    <a:pt x="12229" y="9491"/>
                    <a:pt x="12054" y="9522"/>
                  </a:cubicBezTo>
                  <a:lnTo>
                    <a:pt x="12013" y="9867"/>
                  </a:lnTo>
                  <a:cubicBezTo>
                    <a:pt x="11999" y="10007"/>
                    <a:pt x="11932" y="10138"/>
                    <a:pt x="11833" y="10221"/>
                  </a:cubicBezTo>
                  <a:cubicBezTo>
                    <a:pt x="11752" y="10294"/>
                    <a:pt x="11653" y="10331"/>
                    <a:pt x="11554" y="10331"/>
                  </a:cubicBezTo>
                  <a:cubicBezTo>
                    <a:pt x="11531" y="10331"/>
                    <a:pt x="11513" y="10331"/>
                    <a:pt x="11491" y="10326"/>
                  </a:cubicBezTo>
                  <a:lnTo>
                    <a:pt x="10816" y="10216"/>
                  </a:lnTo>
                  <a:cubicBezTo>
                    <a:pt x="10694" y="10200"/>
                    <a:pt x="10586" y="10122"/>
                    <a:pt x="10510" y="10007"/>
                  </a:cubicBezTo>
                  <a:cubicBezTo>
                    <a:pt x="10433" y="9893"/>
                    <a:pt x="10402" y="9752"/>
                    <a:pt x="10420" y="9611"/>
                  </a:cubicBezTo>
                  <a:lnTo>
                    <a:pt x="10460" y="9267"/>
                  </a:lnTo>
                  <a:cubicBezTo>
                    <a:pt x="10294" y="9178"/>
                    <a:pt x="10141" y="9074"/>
                    <a:pt x="10001" y="8954"/>
                  </a:cubicBezTo>
                  <a:lnTo>
                    <a:pt x="9763" y="9162"/>
                  </a:lnTo>
                  <a:cubicBezTo>
                    <a:pt x="9664" y="9251"/>
                    <a:pt x="9542" y="9288"/>
                    <a:pt x="9416" y="9267"/>
                  </a:cubicBezTo>
                  <a:cubicBezTo>
                    <a:pt x="9294" y="9246"/>
                    <a:pt x="9186" y="9173"/>
                    <a:pt x="9110" y="9058"/>
                  </a:cubicBezTo>
                  <a:lnTo>
                    <a:pt x="8700" y="8432"/>
                  </a:lnTo>
                  <a:cubicBezTo>
                    <a:pt x="8624" y="8317"/>
                    <a:pt x="8592" y="8171"/>
                    <a:pt x="8610" y="8031"/>
                  </a:cubicBezTo>
                  <a:cubicBezTo>
                    <a:pt x="8628" y="7890"/>
                    <a:pt x="8691" y="7765"/>
                    <a:pt x="8790" y="7676"/>
                  </a:cubicBezTo>
                  <a:lnTo>
                    <a:pt x="9033" y="7462"/>
                  </a:lnTo>
                  <a:cubicBezTo>
                    <a:pt x="8975" y="7269"/>
                    <a:pt x="8930" y="7071"/>
                    <a:pt x="8907" y="6873"/>
                  </a:cubicBezTo>
                  <a:lnTo>
                    <a:pt x="8597" y="6820"/>
                  </a:lnTo>
                  <a:cubicBezTo>
                    <a:pt x="8475" y="6800"/>
                    <a:pt x="8367" y="6727"/>
                    <a:pt x="8291" y="6612"/>
                  </a:cubicBezTo>
                  <a:cubicBezTo>
                    <a:pt x="8214" y="6497"/>
                    <a:pt x="8183" y="6356"/>
                    <a:pt x="8201" y="6215"/>
                  </a:cubicBezTo>
                  <a:lnTo>
                    <a:pt x="8295" y="5433"/>
                  </a:lnTo>
                  <a:cubicBezTo>
                    <a:pt x="8331" y="5136"/>
                    <a:pt x="8565" y="4932"/>
                    <a:pt x="8817" y="4974"/>
                  </a:cubicBezTo>
                  <a:lnTo>
                    <a:pt x="9141" y="5026"/>
                  </a:lnTo>
                  <a:cubicBezTo>
                    <a:pt x="9213" y="4849"/>
                    <a:pt x="9299" y="4677"/>
                    <a:pt x="9402" y="4515"/>
                  </a:cubicBezTo>
                  <a:lnTo>
                    <a:pt x="9204" y="4207"/>
                  </a:lnTo>
                  <a:cubicBezTo>
                    <a:pt x="9051" y="3972"/>
                    <a:pt x="9092" y="3633"/>
                    <a:pt x="9294" y="3456"/>
                  </a:cubicBezTo>
                  <a:lnTo>
                    <a:pt x="9839" y="2976"/>
                  </a:lnTo>
                  <a:cubicBezTo>
                    <a:pt x="10042" y="2799"/>
                    <a:pt x="10334" y="2846"/>
                    <a:pt x="10487" y="3080"/>
                  </a:cubicBezTo>
                  <a:lnTo>
                    <a:pt x="10694" y="3399"/>
                  </a:lnTo>
                  <a:cubicBezTo>
                    <a:pt x="10852" y="3336"/>
                    <a:pt x="11014" y="3289"/>
                    <a:pt x="11180" y="3258"/>
                  </a:cubicBezTo>
                  <a:lnTo>
                    <a:pt x="11225" y="2861"/>
                  </a:lnTo>
                  <a:cubicBezTo>
                    <a:pt x="11261" y="2564"/>
                    <a:pt x="11500" y="2361"/>
                    <a:pt x="11752" y="2402"/>
                  </a:cubicBezTo>
                  <a:lnTo>
                    <a:pt x="12423" y="2507"/>
                  </a:lnTo>
                  <a:cubicBezTo>
                    <a:pt x="12549" y="2528"/>
                    <a:pt x="12657" y="2601"/>
                    <a:pt x="12733" y="2715"/>
                  </a:cubicBezTo>
                  <a:cubicBezTo>
                    <a:pt x="12805" y="2830"/>
                    <a:pt x="12837" y="2976"/>
                    <a:pt x="12823" y="3117"/>
                  </a:cubicBezTo>
                  <a:lnTo>
                    <a:pt x="12774" y="3513"/>
                  </a:lnTo>
                  <a:cubicBezTo>
                    <a:pt x="12927" y="3597"/>
                    <a:pt x="13071" y="3696"/>
                    <a:pt x="13206" y="3806"/>
                  </a:cubicBezTo>
                  <a:lnTo>
                    <a:pt x="13480" y="3566"/>
                  </a:lnTo>
                  <a:cubicBezTo>
                    <a:pt x="13579" y="3477"/>
                    <a:pt x="13701" y="3440"/>
                    <a:pt x="13822" y="3461"/>
                  </a:cubicBezTo>
                  <a:cubicBezTo>
                    <a:pt x="13948" y="3482"/>
                    <a:pt x="14056" y="3555"/>
                    <a:pt x="14128" y="3670"/>
                  </a:cubicBezTo>
                  <a:lnTo>
                    <a:pt x="14543" y="4296"/>
                  </a:lnTo>
                  <a:cubicBezTo>
                    <a:pt x="14615" y="4411"/>
                    <a:pt x="14646" y="4551"/>
                    <a:pt x="14633" y="4697"/>
                  </a:cubicBezTo>
                  <a:cubicBezTo>
                    <a:pt x="14615" y="4838"/>
                    <a:pt x="14552" y="4963"/>
                    <a:pt x="14453" y="5052"/>
                  </a:cubicBezTo>
                  <a:lnTo>
                    <a:pt x="14182" y="5287"/>
                  </a:lnTo>
                  <a:cubicBezTo>
                    <a:pt x="14241" y="5469"/>
                    <a:pt x="14286" y="5662"/>
                    <a:pt x="14313" y="5855"/>
                  </a:cubicBezTo>
                  <a:lnTo>
                    <a:pt x="14642" y="5908"/>
                  </a:lnTo>
                  <a:cubicBezTo>
                    <a:pt x="14768" y="5928"/>
                    <a:pt x="14876" y="6001"/>
                    <a:pt x="14952" y="6116"/>
                  </a:cubicBezTo>
                  <a:cubicBezTo>
                    <a:pt x="15024" y="6231"/>
                    <a:pt x="15056" y="6372"/>
                    <a:pt x="15042" y="6513"/>
                  </a:cubicBezTo>
                  <a:lnTo>
                    <a:pt x="14948" y="7295"/>
                  </a:lnTo>
                  <a:cubicBezTo>
                    <a:pt x="14912" y="7592"/>
                    <a:pt x="14673" y="7796"/>
                    <a:pt x="14421" y="7754"/>
                  </a:cubicBezTo>
                  <a:lnTo>
                    <a:pt x="14106" y="7707"/>
                  </a:lnTo>
                  <a:close/>
                  <a:moveTo>
                    <a:pt x="12697" y="5459"/>
                  </a:moveTo>
                  <a:cubicBezTo>
                    <a:pt x="12477" y="5125"/>
                    <a:pt x="12162" y="4906"/>
                    <a:pt x="11801" y="4849"/>
                  </a:cubicBezTo>
                  <a:cubicBezTo>
                    <a:pt x="11738" y="4838"/>
                    <a:pt x="11675" y="4833"/>
                    <a:pt x="11612" y="4833"/>
                  </a:cubicBezTo>
                  <a:cubicBezTo>
                    <a:pt x="11320" y="4833"/>
                    <a:pt x="11036" y="4943"/>
                    <a:pt x="10798" y="5151"/>
                  </a:cubicBezTo>
                  <a:cubicBezTo>
                    <a:pt x="10505" y="5407"/>
                    <a:pt x="10321" y="5777"/>
                    <a:pt x="10271" y="6194"/>
                  </a:cubicBezTo>
                  <a:cubicBezTo>
                    <a:pt x="10222" y="6607"/>
                    <a:pt x="10316" y="7024"/>
                    <a:pt x="10532" y="7358"/>
                  </a:cubicBezTo>
                  <a:cubicBezTo>
                    <a:pt x="10753" y="7692"/>
                    <a:pt x="11068" y="7905"/>
                    <a:pt x="11428" y="7968"/>
                  </a:cubicBezTo>
                  <a:cubicBezTo>
                    <a:pt x="11788" y="8020"/>
                    <a:pt x="12144" y="7916"/>
                    <a:pt x="12436" y="7660"/>
                  </a:cubicBezTo>
                  <a:cubicBezTo>
                    <a:pt x="12724" y="7410"/>
                    <a:pt x="12909" y="7040"/>
                    <a:pt x="12958" y="6622"/>
                  </a:cubicBezTo>
                  <a:cubicBezTo>
                    <a:pt x="13008" y="6205"/>
                    <a:pt x="12918" y="5793"/>
                    <a:pt x="12697" y="5459"/>
                  </a:cubicBezTo>
                  <a:close/>
                  <a:moveTo>
                    <a:pt x="12999" y="5198"/>
                  </a:moveTo>
                  <a:cubicBezTo>
                    <a:pt x="13278" y="5626"/>
                    <a:pt x="13395" y="6153"/>
                    <a:pt x="13332" y="6685"/>
                  </a:cubicBezTo>
                  <a:cubicBezTo>
                    <a:pt x="13269" y="7217"/>
                    <a:pt x="13030" y="7686"/>
                    <a:pt x="12661" y="8010"/>
                  </a:cubicBezTo>
                  <a:cubicBezTo>
                    <a:pt x="12355" y="8276"/>
                    <a:pt x="11995" y="8417"/>
                    <a:pt x="11617" y="8417"/>
                  </a:cubicBezTo>
                  <a:cubicBezTo>
                    <a:pt x="11540" y="8417"/>
                    <a:pt x="11459" y="8411"/>
                    <a:pt x="11378" y="8396"/>
                  </a:cubicBezTo>
                  <a:cubicBezTo>
                    <a:pt x="10919" y="8323"/>
                    <a:pt x="10514" y="8046"/>
                    <a:pt x="10235" y="7618"/>
                  </a:cubicBezTo>
                  <a:cubicBezTo>
                    <a:pt x="9956" y="7191"/>
                    <a:pt x="9835" y="6664"/>
                    <a:pt x="9898" y="6132"/>
                  </a:cubicBezTo>
                  <a:cubicBezTo>
                    <a:pt x="9961" y="5600"/>
                    <a:pt x="10199" y="5130"/>
                    <a:pt x="10568" y="4807"/>
                  </a:cubicBezTo>
                  <a:cubicBezTo>
                    <a:pt x="10937" y="4484"/>
                    <a:pt x="11392" y="4343"/>
                    <a:pt x="11851" y="4421"/>
                  </a:cubicBezTo>
                  <a:cubicBezTo>
                    <a:pt x="12310" y="4494"/>
                    <a:pt x="12720" y="4770"/>
                    <a:pt x="12999" y="5198"/>
                  </a:cubicBezTo>
                  <a:close/>
                  <a:moveTo>
                    <a:pt x="8304" y="10858"/>
                  </a:moveTo>
                  <a:lnTo>
                    <a:pt x="8849" y="10858"/>
                  </a:lnTo>
                  <a:cubicBezTo>
                    <a:pt x="8925" y="10858"/>
                    <a:pt x="8984" y="10785"/>
                    <a:pt x="8984" y="10696"/>
                  </a:cubicBezTo>
                  <a:lnTo>
                    <a:pt x="8984" y="9768"/>
                  </a:lnTo>
                  <a:cubicBezTo>
                    <a:pt x="8984" y="9679"/>
                    <a:pt x="8925" y="9611"/>
                    <a:pt x="8849" y="9611"/>
                  </a:cubicBezTo>
                  <a:lnTo>
                    <a:pt x="8291" y="9611"/>
                  </a:lnTo>
                  <a:cubicBezTo>
                    <a:pt x="8277" y="9611"/>
                    <a:pt x="8264" y="9606"/>
                    <a:pt x="8250" y="9601"/>
                  </a:cubicBezTo>
                  <a:cubicBezTo>
                    <a:pt x="8174" y="9585"/>
                    <a:pt x="8115" y="9512"/>
                    <a:pt x="8102" y="9423"/>
                  </a:cubicBezTo>
                  <a:cubicBezTo>
                    <a:pt x="8034" y="9131"/>
                    <a:pt x="7926" y="8839"/>
                    <a:pt x="7787" y="8568"/>
                  </a:cubicBezTo>
                  <a:cubicBezTo>
                    <a:pt x="7742" y="8479"/>
                    <a:pt x="7751" y="8370"/>
                    <a:pt x="7814" y="8297"/>
                  </a:cubicBezTo>
                  <a:lnTo>
                    <a:pt x="8214" y="7838"/>
                  </a:lnTo>
                  <a:cubicBezTo>
                    <a:pt x="8268" y="7780"/>
                    <a:pt x="8268" y="7676"/>
                    <a:pt x="8214" y="7613"/>
                  </a:cubicBezTo>
                  <a:lnTo>
                    <a:pt x="7647" y="6956"/>
                  </a:lnTo>
                  <a:cubicBezTo>
                    <a:pt x="7625" y="6930"/>
                    <a:pt x="7589" y="6909"/>
                    <a:pt x="7553" y="6909"/>
                  </a:cubicBezTo>
                  <a:cubicBezTo>
                    <a:pt x="7517" y="6909"/>
                    <a:pt x="7481" y="6930"/>
                    <a:pt x="7454" y="6956"/>
                  </a:cubicBezTo>
                  <a:lnTo>
                    <a:pt x="7053" y="7420"/>
                  </a:lnTo>
                  <a:cubicBezTo>
                    <a:pt x="6994" y="7493"/>
                    <a:pt x="6895" y="7514"/>
                    <a:pt x="6819" y="7462"/>
                  </a:cubicBezTo>
                  <a:cubicBezTo>
                    <a:pt x="6585" y="7300"/>
                    <a:pt x="6333" y="7180"/>
                    <a:pt x="6072" y="7102"/>
                  </a:cubicBezTo>
                  <a:cubicBezTo>
                    <a:pt x="5995" y="7081"/>
                    <a:pt x="5941" y="7013"/>
                    <a:pt x="5932" y="6925"/>
                  </a:cubicBezTo>
                  <a:cubicBezTo>
                    <a:pt x="5928" y="6914"/>
                    <a:pt x="5928" y="6893"/>
                    <a:pt x="5928" y="6883"/>
                  </a:cubicBezTo>
                  <a:lnTo>
                    <a:pt x="5928" y="6226"/>
                  </a:lnTo>
                  <a:cubicBezTo>
                    <a:pt x="5928" y="6137"/>
                    <a:pt x="5865" y="6064"/>
                    <a:pt x="5788" y="6064"/>
                  </a:cubicBezTo>
                  <a:lnTo>
                    <a:pt x="4987" y="6064"/>
                  </a:lnTo>
                  <a:cubicBezTo>
                    <a:pt x="4915" y="6064"/>
                    <a:pt x="4852" y="6137"/>
                    <a:pt x="4852" y="6226"/>
                  </a:cubicBezTo>
                  <a:lnTo>
                    <a:pt x="4852" y="6873"/>
                  </a:lnTo>
                  <a:cubicBezTo>
                    <a:pt x="4852" y="6940"/>
                    <a:pt x="4825" y="7019"/>
                    <a:pt x="4780" y="7060"/>
                  </a:cubicBezTo>
                  <a:cubicBezTo>
                    <a:pt x="4757" y="7076"/>
                    <a:pt x="4730" y="7092"/>
                    <a:pt x="4703" y="7102"/>
                  </a:cubicBezTo>
                  <a:cubicBezTo>
                    <a:pt x="4469" y="7170"/>
                    <a:pt x="4244" y="7274"/>
                    <a:pt x="4028" y="7410"/>
                  </a:cubicBezTo>
                  <a:cubicBezTo>
                    <a:pt x="4024" y="7420"/>
                    <a:pt x="4015" y="7431"/>
                    <a:pt x="4006" y="7441"/>
                  </a:cubicBezTo>
                  <a:cubicBezTo>
                    <a:pt x="3934" y="7525"/>
                    <a:pt x="3817" y="7525"/>
                    <a:pt x="3740" y="7441"/>
                  </a:cubicBezTo>
                  <a:lnTo>
                    <a:pt x="3326" y="6956"/>
                  </a:lnTo>
                  <a:cubicBezTo>
                    <a:pt x="3299" y="6930"/>
                    <a:pt x="3263" y="6909"/>
                    <a:pt x="3227" y="6909"/>
                  </a:cubicBezTo>
                  <a:cubicBezTo>
                    <a:pt x="3191" y="6909"/>
                    <a:pt x="3155" y="6930"/>
                    <a:pt x="3128" y="6956"/>
                  </a:cubicBezTo>
                  <a:lnTo>
                    <a:pt x="2566" y="7613"/>
                  </a:lnTo>
                  <a:cubicBezTo>
                    <a:pt x="2539" y="7645"/>
                    <a:pt x="2525" y="7686"/>
                    <a:pt x="2525" y="7728"/>
                  </a:cubicBezTo>
                  <a:cubicBezTo>
                    <a:pt x="2525" y="7770"/>
                    <a:pt x="2539" y="7811"/>
                    <a:pt x="2561" y="7838"/>
                  </a:cubicBezTo>
                  <a:lnTo>
                    <a:pt x="2944" y="8281"/>
                  </a:lnTo>
                  <a:cubicBezTo>
                    <a:pt x="3007" y="8354"/>
                    <a:pt x="3029" y="8479"/>
                    <a:pt x="2984" y="8563"/>
                  </a:cubicBezTo>
                  <a:cubicBezTo>
                    <a:pt x="2840" y="8839"/>
                    <a:pt x="2732" y="9131"/>
                    <a:pt x="2665" y="9439"/>
                  </a:cubicBezTo>
                  <a:cubicBezTo>
                    <a:pt x="2642" y="9538"/>
                    <a:pt x="2566" y="9611"/>
                    <a:pt x="2480" y="9611"/>
                  </a:cubicBezTo>
                  <a:lnTo>
                    <a:pt x="1931" y="9611"/>
                  </a:lnTo>
                  <a:cubicBezTo>
                    <a:pt x="1854" y="9611"/>
                    <a:pt x="1791" y="9679"/>
                    <a:pt x="1791" y="9768"/>
                  </a:cubicBezTo>
                  <a:lnTo>
                    <a:pt x="1791" y="10696"/>
                  </a:lnTo>
                  <a:cubicBezTo>
                    <a:pt x="1791" y="10785"/>
                    <a:pt x="1854" y="10858"/>
                    <a:pt x="1931" y="10858"/>
                  </a:cubicBezTo>
                  <a:lnTo>
                    <a:pt x="2467" y="10858"/>
                  </a:lnTo>
                  <a:cubicBezTo>
                    <a:pt x="2539" y="10858"/>
                    <a:pt x="2602" y="10905"/>
                    <a:pt x="2633" y="10978"/>
                  </a:cubicBezTo>
                  <a:cubicBezTo>
                    <a:pt x="2642" y="10993"/>
                    <a:pt x="2647" y="11009"/>
                    <a:pt x="2651" y="11025"/>
                  </a:cubicBezTo>
                  <a:cubicBezTo>
                    <a:pt x="2714" y="11343"/>
                    <a:pt x="2822" y="11645"/>
                    <a:pt x="2966" y="11927"/>
                  </a:cubicBezTo>
                  <a:cubicBezTo>
                    <a:pt x="3011" y="12010"/>
                    <a:pt x="2998" y="12120"/>
                    <a:pt x="2939" y="12193"/>
                  </a:cubicBezTo>
                  <a:lnTo>
                    <a:pt x="2566" y="12626"/>
                  </a:lnTo>
                  <a:cubicBezTo>
                    <a:pt x="2539" y="12657"/>
                    <a:pt x="2525" y="12694"/>
                    <a:pt x="2525" y="12741"/>
                  </a:cubicBezTo>
                  <a:cubicBezTo>
                    <a:pt x="2525" y="12782"/>
                    <a:pt x="2539" y="12819"/>
                    <a:pt x="2561" y="12850"/>
                  </a:cubicBezTo>
                  <a:lnTo>
                    <a:pt x="3128" y="13508"/>
                  </a:lnTo>
                  <a:cubicBezTo>
                    <a:pt x="3182" y="13570"/>
                    <a:pt x="3272" y="13570"/>
                    <a:pt x="3326" y="13508"/>
                  </a:cubicBezTo>
                  <a:lnTo>
                    <a:pt x="3691" y="13080"/>
                  </a:lnTo>
                  <a:cubicBezTo>
                    <a:pt x="3731" y="13038"/>
                    <a:pt x="3776" y="13017"/>
                    <a:pt x="3826" y="13017"/>
                  </a:cubicBezTo>
                  <a:cubicBezTo>
                    <a:pt x="3857" y="13017"/>
                    <a:pt x="3893" y="13028"/>
                    <a:pt x="3925" y="13048"/>
                  </a:cubicBezTo>
                  <a:cubicBezTo>
                    <a:pt x="4163" y="13221"/>
                    <a:pt x="4429" y="13346"/>
                    <a:pt x="4703" y="13429"/>
                  </a:cubicBezTo>
                  <a:cubicBezTo>
                    <a:pt x="4789" y="13450"/>
                    <a:pt x="4852" y="13539"/>
                    <a:pt x="4852" y="13638"/>
                  </a:cubicBezTo>
                  <a:lnTo>
                    <a:pt x="4852" y="14238"/>
                  </a:lnTo>
                  <a:cubicBezTo>
                    <a:pt x="4852" y="14326"/>
                    <a:pt x="4915" y="14399"/>
                    <a:pt x="4987" y="14399"/>
                  </a:cubicBezTo>
                  <a:lnTo>
                    <a:pt x="5788" y="14399"/>
                  </a:lnTo>
                  <a:cubicBezTo>
                    <a:pt x="5865" y="14399"/>
                    <a:pt x="5928" y="14326"/>
                    <a:pt x="5928" y="14238"/>
                  </a:cubicBezTo>
                  <a:lnTo>
                    <a:pt x="5928" y="13643"/>
                  </a:lnTo>
                  <a:cubicBezTo>
                    <a:pt x="5928" y="13607"/>
                    <a:pt x="5937" y="13565"/>
                    <a:pt x="5950" y="13534"/>
                  </a:cubicBezTo>
                  <a:cubicBezTo>
                    <a:pt x="5977" y="13481"/>
                    <a:pt x="6018" y="13440"/>
                    <a:pt x="6072" y="13424"/>
                  </a:cubicBezTo>
                  <a:cubicBezTo>
                    <a:pt x="6346" y="13346"/>
                    <a:pt x="6607" y="13215"/>
                    <a:pt x="6850" y="13043"/>
                  </a:cubicBezTo>
                  <a:cubicBezTo>
                    <a:pt x="6927" y="12991"/>
                    <a:pt x="7021" y="13007"/>
                    <a:pt x="7084" y="13075"/>
                  </a:cubicBezTo>
                  <a:lnTo>
                    <a:pt x="7454" y="13508"/>
                  </a:lnTo>
                  <a:cubicBezTo>
                    <a:pt x="7508" y="13570"/>
                    <a:pt x="7598" y="13570"/>
                    <a:pt x="7647" y="13508"/>
                  </a:cubicBezTo>
                  <a:lnTo>
                    <a:pt x="8214" y="12850"/>
                  </a:lnTo>
                  <a:cubicBezTo>
                    <a:pt x="8268" y="12788"/>
                    <a:pt x="8268" y="12689"/>
                    <a:pt x="8214" y="12626"/>
                  </a:cubicBezTo>
                  <a:lnTo>
                    <a:pt x="7836" y="12188"/>
                  </a:lnTo>
                  <a:cubicBezTo>
                    <a:pt x="7773" y="12120"/>
                    <a:pt x="7764" y="12010"/>
                    <a:pt x="7805" y="11922"/>
                  </a:cubicBezTo>
                  <a:cubicBezTo>
                    <a:pt x="7949" y="11640"/>
                    <a:pt x="8057" y="11338"/>
                    <a:pt x="8120" y="11025"/>
                  </a:cubicBezTo>
                  <a:cubicBezTo>
                    <a:pt x="8142" y="10926"/>
                    <a:pt x="8214" y="10858"/>
                    <a:pt x="8304" y="10858"/>
                  </a:cubicBezTo>
                  <a:close/>
                  <a:moveTo>
                    <a:pt x="8448" y="11291"/>
                  </a:moveTo>
                  <a:cubicBezTo>
                    <a:pt x="8385" y="11536"/>
                    <a:pt x="8304" y="11771"/>
                    <a:pt x="8201" y="11995"/>
                  </a:cubicBezTo>
                  <a:lnTo>
                    <a:pt x="8480" y="12318"/>
                  </a:lnTo>
                  <a:cubicBezTo>
                    <a:pt x="8682" y="12548"/>
                    <a:pt x="8682" y="12929"/>
                    <a:pt x="8480" y="13158"/>
                  </a:cubicBezTo>
                  <a:lnTo>
                    <a:pt x="7913" y="13815"/>
                  </a:lnTo>
                  <a:cubicBezTo>
                    <a:pt x="7715" y="14045"/>
                    <a:pt x="7391" y="14050"/>
                    <a:pt x="7188" y="13815"/>
                  </a:cubicBezTo>
                  <a:lnTo>
                    <a:pt x="6918" y="13502"/>
                  </a:lnTo>
                  <a:cubicBezTo>
                    <a:pt x="6724" y="13627"/>
                    <a:pt x="6517" y="13727"/>
                    <a:pt x="6301" y="13805"/>
                  </a:cubicBezTo>
                  <a:lnTo>
                    <a:pt x="6301" y="14238"/>
                  </a:lnTo>
                  <a:cubicBezTo>
                    <a:pt x="6301" y="14566"/>
                    <a:pt x="6072" y="14838"/>
                    <a:pt x="5788" y="14838"/>
                  </a:cubicBezTo>
                  <a:lnTo>
                    <a:pt x="4987" y="14838"/>
                  </a:lnTo>
                  <a:cubicBezTo>
                    <a:pt x="4708" y="14838"/>
                    <a:pt x="4474" y="14566"/>
                    <a:pt x="4474" y="14238"/>
                  </a:cubicBezTo>
                  <a:lnTo>
                    <a:pt x="4474" y="13805"/>
                  </a:lnTo>
                  <a:cubicBezTo>
                    <a:pt x="4258" y="13732"/>
                    <a:pt x="4051" y="13633"/>
                    <a:pt x="3857" y="13508"/>
                  </a:cubicBezTo>
                  <a:lnTo>
                    <a:pt x="3592" y="13815"/>
                  </a:lnTo>
                  <a:cubicBezTo>
                    <a:pt x="3389" y="14045"/>
                    <a:pt x="3065" y="14050"/>
                    <a:pt x="2863" y="13815"/>
                  </a:cubicBezTo>
                  <a:lnTo>
                    <a:pt x="2300" y="13158"/>
                  </a:lnTo>
                  <a:cubicBezTo>
                    <a:pt x="2201" y="13048"/>
                    <a:pt x="2147" y="12897"/>
                    <a:pt x="2147" y="12741"/>
                  </a:cubicBezTo>
                  <a:cubicBezTo>
                    <a:pt x="2147" y="12579"/>
                    <a:pt x="2201" y="12428"/>
                    <a:pt x="2300" y="12318"/>
                  </a:cubicBezTo>
                  <a:lnTo>
                    <a:pt x="2570" y="12000"/>
                  </a:lnTo>
                  <a:cubicBezTo>
                    <a:pt x="2467" y="11776"/>
                    <a:pt x="2381" y="11536"/>
                    <a:pt x="2322" y="11291"/>
                  </a:cubicBezTo>
                  <a:lnTo>
                    <a:pt x="1931" y="11291"/>
                  </a:lnTo>
                  <a:cubicBezTo>
                    <a:pt x="1647" y="11291"/>
                    <a:pt x="1418" y="11025"/>
                    <a:pt x="1418" y="10696"/>
                  </a:cubicBezTo>
                  <a:lnTo>
                    <a:pt x="1418" y="9768"/>
                  </a:lnTo>
                  <a:cubicBezTo>
                    <a:pt x="1418" y="9439"/>
                    <a:pt x="1647" y="9173"/>
                    <a:pt x="1931" y="9173"/>
                  </a:cubicBezTo>
                  <a:lnTo>
                    <a:pt x="2340" y="9173"/>
                  </a:lnTo>
                  <a:cubicBezTo>
                    <a:pt x="2404" y="8933"/>
                    <a:pt x="2485" y="8703"/>
                    <a:pt x="2588" y="8484"/>
                  </a:cubicBezTo>
                  <a:lnTo>
                    <a:pt x="2300" y="8145"/>
                  </a:lnTo>
                  <a:cubicBezTo>
                    <a:pt x="2201" y="8036"/>
                    <a:pt x="2147" y="7885"/>
                    <a:pt x="2147" y="7728"/>
                  </a:cubicBezTo>
                  <a:cubicBezTo>
                    <a:pt x="2147" y="7566"/>
                    <a:pt x="2201" y="7420"/>
                    <a:pt x="2300" y="7306"/>
                  </a:cubicBezTo>
                  <a:lnTo>
                    <a:pt x="2863" y="6648"/>
                  </a:lnTo>
                  <a:cubicBezTo>
                    <a:pt x="2962" y="6539"/>
                    <a:pt x="3088" y="6476"/>
                    <a:pt x="3227" y="6476"/>
                  </a:cubicBezTo>
                  <a:cubicBezTo>
                    <a:pt x="3367" y="6476"/>
                    <a:pt x="3493" y="6539"/>
                    <a:pt x="3592" y="6648"/>
                  </a:cubicBezTo>
                  <a:lnTo>
                    <a:pt x="3893" y="6998"/>
                  </a:lnTo>
                  <a:cubicBezTo>
                    <a:pt x="4078" y="6883"/>
                    <a:pt x="4271" y="6794"/>
                    <a:pt x="4474" y="6721"/>
                  </a:cubicBezTo>
                  <a:lnTo>
                    <a:pt x="4474" y="6226"/>
                  </a:lnTo>
                  <a:cubicBezTo>
                    <a:pt x="4474" y="5897"/>
                    <a:pt x="4708" y="5631"/>
                    <a:pt x="4987" y="5631"/>
                  </a:cubicBezTo>
                  <a:lnTo>
                    <a:pt x="5788" y="5631"/>
                  </a:lnTo>
                  <a:cubicBezTo>
                    <a:pt x="6072" y="5631"/>
                    <a:pt x="6301" y="5897"/>
                    <a:pt x="6301" y="6226"/>
                  </a:cubicBezTo>
                  <a:lnTo>
                    <a:pt x="6301" y="6727"/>
                  </a:lnTo>
                  <a:cubicBezTo>
                    <a:pt x="6504" y="6794"/>
                    <a:pt x="6697" y="6888"/>
                    <a:pt x="6882" y="7003"/>
                  </a:cubicBezTo>
                  <a:lnTo>
                    <a:pt x="7188" y="6648"/>
                  </a:lnTo>
                  <a:cubicBezTo>
                    <a:pt x="7287" y="6539"/>
                    <a:pt x="7413" y="6476"/>
                    <a:pt x="7553" y="6476"/>
                  </a:cubicBezTo>
                  <a:cubicBezTo>
                    <a:pt x="7688" y="6476"/>
                    <a:pt x="7818" y="6539"/>
                    <a:pt x="7913" y="6648"/>
                  </a:cubicBezTo>
                  <a:lnTo>
                    <a:pt x="8480" y="7306"/>
                  </a:lnTo>
                  <a:cubicBezTo>
                    <a:pt x="8682" y="7540"/>
                    <a:pt x="8682" y="7916"/>
                    <a:pt x="8480" y="8145"/>
                  </a:cubicBezTo>
                  <a:lnTo>
                    <a:pt x="8183" y="8490"/>
                  </a:lnTo>
                  <a:cubicBezTo>
                    <a:pt x="8286" y="8709"/>
                    <a:pt x="8367" y="8938"/>
                    <a:pt x="8430" y="9173"/>
                  </a:cubicBezTo>
                  <a:lnTo>
                    <a:pt x="8849" y="9173"/>
                  </a:lnTo>
                  <a:cubicBezTo>
                    <a:pt x="9132" y="9173"/>
                    <a:pt x="9362" y="9439"/>
                    <a:pt x="9362" y="9768"/>
                  </a:cubicBezTo>
                  <a:lnTo>
                    <a:pt x="9362" y="10696"/>
                  </a:lnTo>
                  <a:cubicBezTo>
                    <a:pt x="9362" y="11025"/>
                    <a:pt x="9132" y="11291"/>
                    <a:pt x="8849" y="11291"/>
                  </a:cubicBezTo>
                  <a:lnTo>
                    <a:pt x="8448" y="11291"/>
                  </a:lnTo>
                  <a:close/>
                  <a:moveTo>
                    <a:pt x="7017" y="10284"/>
                  </a:moveTo>
                  <a:cubicBezTo>
                    <a:pt x="7017" y="9246"/>
                    <a:pt x="6288" y="8396"/>
                    <a:pt x="5388" y="8396"/>
                  </a:cubicBezTo>
                  <a:cubicBezTo>
                    <a:pt x="4492" y="8396"/>
                    <a:pt x="3758" y="9246"/>
                    <a:pt x="3758" y="10284"/>
                  </a:cubicBezTo>
                  <a:cubicBezTo>
                    <a:pt x="3758" y="11327"/>
                    <a:pt x="4492" y="12172"/>
                    <a:pt x="5388" y="12172"/>
                  </a:cubicBezTo>
                  <a:cubicBezTo>
                    <a:pt x="6288" y="12172"/>
                    <a:pt x="7017" y="11327"/>
                    <a:pt x="7017" y="10284"/>
                  </a:cubicBezTo>
                  <a:close/>
                  <a:moveTo>
                    <a:pt x="7395" y="10284"/>
                  </a:moveTo>
                  <a:cubicBezTo>
                    <a:pt x="7395" y="11567"/>
                    <a:pt x="6495" y="12610"/>
                    <a:pt x="5388" y="12610"/>
                  </a:cubicBezTo>
                  <a:cubicBezTo>
                    <a:pt x="4285" y="12610"/>
                    <a:pt x="3385" y="11567"/>
                    <a:pt x="3385" y="10284"/>
                  </a:cubicBezTo>
                  <a:cubicBezTo>
                    <a:pt x="3385" y="9006"/>
                    <a:pt x="4285" y="7963"/>
                    <a:pt x="5388" y="7963"/>
                  </a:cubicBezTo>
                  <a:cubicBezTo>
                    <a:pt x="6495" y="7963"/>
                    <a:pt x="7395" y="9006"/>
                    <a:pt x="7395" y="10284"/>
                  </a:cubicBezTo>
                  <a:close/>
                  <a:moveTo>
                    <a:pt x="21555" y="11880"/>
                  </a:moveTo>
                  <a:cubicBezTo>
                    <a:pt x="21582" y="12068"/>
                    <a:pt x="21600" y="12261"/>
                    <a:pt x="21600" y="12459"/>
                  </a:cubicBezTo>
                  <a:cubicBezTo>
                    <a:pt x="21600" y="13847"/>
                    <a:pt x="20920" y="15051"/>
                    <a:pt x="19935" y="15662"/>
                  </a:cubicBezTo>
                  <a:cubicBezTo>
                    <a:pt x="19669" y="17195"/>
                    <a:pt x="18346" y="18666"/>
                    <a:pt x="16527" y="18666"/>
                  </a:cubicBezTo>
                  <a:cubicBezTo>
                    <a:pt x="16446" y="18666"/>
                    <a:pt x="16361" y="18651"/>
                    <a:pt x="16275" y="18645"/>
                  </a:cubicBezTo>
                  <a:cubicBezTo>
                    <a:pt x="16559" y="19057"/>
                    <a:pt x="16946" y="19370"/>
                    <a:pt x="17405" y="19527"/>
                  </a:cubicBezTo>
                  <a:cubicBezTo>
                    <a:pt x="17563" y="19579"/>
                    <a:pt x="17653" y="19767"/>
                    <a:pt x="17608" y="19949"/>
                  </a:cubicBezTo>
                  <a:cubicBezTo>
                    <a:pt x="17567" y="20101"/>
                    <a:pt x="17450" y="20195"/>
                    <a:pt x="17324" y="20195"/>
                  </a:cubicBezTo>
                  <a:cubicBezTo>
                    <a:pt x="17297" y="20195"/>
                    <a:pt x="17270" y="20189"/>
                    <a:pt x="17243" y="20179"/>
                  </a:cubicBezTo>
                  <a:cubicBezTo>
                    <a:pt x="16086" y="19793"/>
                    <a:pt x="15285" y="18619"/>
                    <a:pt x="15204" y="17242"/>
                  </a:cubicBezTo>
                  <a:cubicBezTo>
                    <a:pt x="15186" y="17195"/>
                    <a:pt x="15177" y="17148"/>
                    <a:pt x="15177" y="17091"/>
                  </a:cubicBezTo>
                  <a:cubicBezTo>
                    <a:pt x="15173" y="16825"/>
                    <a:pt x="15227" y="16559"/>
                    <a:pt x="15330" y="16319"/>
                  </a:cubicBezTo>
                  <a:cubicBezTo>
                    <a:pt x="15605" y="15688"/>
                    <a:pt x="16194" y="15328"/>
                    <a:pt x="16802" y="15422"/>
                  </a:cubicBezTo>
                  <a:cubicBezTo>
                    <a:pt x="16973" y="15448"/>
                    <a:pt x="17095" y="15636"/>
                    <a:pt x="17072" y="15834"/>
                  </a:cubicBezTo>
                  <a:cubicBezTo>
                    <a:pt x="17045" y="16032"/>
                    <a:pt x="16888" y="16178"/>
                    <a:pt x="16716" y="16147"/>
                  </a:cubicBezTo>
                  <a:cubicBezTo>
                    <a:pt x="16379" y="16095"/>
                    <a:pt x="16046" y="16293"/>
                    <a:pt x="15893" y="16648"/>
                  </a:cubicBezTo>
                  <a:cubicBezTo>
                    <a:pt x="15834" y="16783"/>
                    <a:pt x="15803" y="16929"/>
                    <a:pt x="15807" y="17081"/>
                  </a:cubicBezTo>
                  <a:cubicBezTo>
                    <a:pt x="15807" y="17112"/>
                    <a:pt x="15798" y="17133"/>
                    <a:pt x="15794" y="17159"/>
                  </a:cubicBezTo>
                  <a:cubicBezTo>
                    <a:pt x="15807" y="17451"/>
                    <a:pt x="15861" y="17733"/>
                    <a:pt x="15951" y="17993"/>
                  </a:cubicBezTo>
                  <a:cubicBezTo>
                    <a:pt x="16001" y="17962"/>
                    <a:pt x="16055" y="17946"/>
                    <a:pt x="16113" y="17952"/>
                  </a:cubicBezTo>
                  <a:cubicBezTo>
                    <a:pt x="17657" y="18171"/>
                    <a:pt x="18845" y="17159"/>
                    <a:pt x="19246" y="15964"/>
                  </a:cubicBezTo>
                  <a:cubicBezTo>
                    <a:pt x="18998" y="16037"/>
                    <a:pt x="18742" y="16079"/>
                    <a:pt x="18476" y="16079"/>
                  </a:cubicBezTo>
                  <a:cubicBezTo>
                    <a:pt x="18314" y="16079"/>
                    <a:pt x="18179" y="15928"/>
                    <a:pt x="18179" y="15740"/>
                  </a:cubicBezTo>
                  <a:cubicBezTo>
                    <a:pt x="18179" y="15552"/>
                    <a:pt x="18314" y="15396"/>
                    <a:pt x="18476" y="15396"/>
                  </a:cubicBezTo>
                  <a:cubicBezTo>
                    <a:pt x="19872" y="15396"/>
                    <a:pt x="21010" y="14081"/>
                    <a:pt x="21010" y="12459"/>
                  </a:cubicBezTo>
                  <a:cubicBezTo>
                    <a:pt x="21010" y="10842"/>
                    <a:pt x="19872" y="9522"/>
                    <a:pt x="18476" y="9522"/>
                  </a:cubicBezTo>
                  <a:cubicBezTo>
                    <a:pt x="18265" y="9522"/>
                    <a:pt x="17837" y="9627"/>
                    <a:pt x="17693" y="9663"/>
                  </a:cubicBezTo>
                  <a:cubicBezTo>
                    <a:pt x="16613" y="9867"/>
                    <a:pt x="15524" y="9340"/>
                    <a:pt x="14903" y="8323"/>
                  </a:cubicBezTo>
                  <a:cubicBezTo>
                    <a:pt x="14808" y="8166"/>
                    <a:pt x="14840" y="7952"/>
                    <a:pt x="14975" y="7848"/>
                  </a:cubicBezTo>
                  <a:cubicBezTo>
                    <a:pt x="15105" y="7738"/>
                    <a:pt x="15290" y="7775"/>
                    <a:pt x="15384" y="7926"/>
                  </a:cubicBezTo>
                  <a:cubicBezTo>
                    <a:pt x="15875" y="8735"/>
                    <a:pt x="16739" y="9152"/>
                    <a:pt x="17581" y="8996"/>
                  </a:cubicBezTo>
                  <a:cubicBezTo>
                    <a:pt x="17621" y="8985"/>
                    <a:pt x="18161" y="8844"/>
                    <a:pt x="18476" y="8844"/>
                  </a:cubicBezTo>
                  <a:cubicBezTo>
                    <a:pt x="19512" y="8844"/>
                    <a:pt x="20425" y="9434"/>
                    <a:pt x="20997" y="10331"/>
                  </a:cubicBezTo>
                  <a:lnTo>
                    <a:pt x="21015" y="9465"/>
                  </a:lnTo>
                  <a:cubicBezTo>
                    <a:pt x="21015" y="8630"/>
                    <a:pt x="20515" y="7921"/>
                    <a:pt x="19840" y="7712"/>
                  </a:cubicBezTo>
                  <a:cubicBezTo>
                    <a:pt x="19822" y="7707"/>
                    <a:pt x="19804" y="7702"/>
                    <a:pt x="19786" y="7692"/>
                  </a:cubicBezTo>
                  <a:cubicBezTo>
                    <a:pt x="19674" y="7665"/>
                    <a:pt x="19557" y="7645"/>
                    <a:pt x="19431" y="7645"/>
                  </a:cubicBezTo>
                  <a:cubicBezTo>
                    <a:pt x="19327" y="7645"/>
                    <a:pt x="19215" y="7655"/>
                    <a:pt x="19111" y="7681"/>
                  </a:cubicBezTo>
                  <a:cubicBezTo>
                    <a:pt x="18953" y="7718"/>
                    <a:pt x="18796" y="7603"/>
                    <a:pt x="18764" y="7415"/>
                  </a:cubicBezTo>
                  <a:cubicBezTo>
                    <a:pt x="18728" y="7233"/>
                    <a:pt x="18832" y="7050"/>
                    <a:pt x="18994" y="7013"/>
                  </a:cubicBezTo>
                  <a:cubicBezTo>
                    <a:pt x="19138" y="6977"/>
                    <a:pt x="19287" y="6961"/>
                    <a:pt x="19431" y="6961"/>
                  </a:cubicBezTo>
                  <a:cubicBezTo>
                    <a:pt x="19467" y="6961"/>
                    <a:pt x="19503" y="6966"/>
                    <a:pt x="19534" y="6966"/>
                  </a:cubicBezTo>
                  <a:cubicBezTo>
                    <a:pt x="18953" y="4004"/>
                    <a:pt x="16635" y="1823"/>
                    <a:pt x="13975" y="1823"/>
                  </a:cubicBezTo>
                  <a:cubicBezTo>
                    <a:pt x="13390" y="1823"/>
                    <a:pt x="12810" y="1928"/>
                    <a:pt x="12256" y="2126"/>
                  </a:cubicBezTo>
                  <a:cubicBezTo>
                    <a:pt x="12103" y="2183"/>
                    <a:pt x="11936" y="2084"/>
                    <a:pt x="11887" y="1907"/>
                  </a:cubicBezTo>
                  <a:cubicBezTo>
                    <a:pt x="11837" y="1724"/>
                    <a:pt x="11923" y="1536"/>
                    <a:pt x="12081" y="1479"/>
                  </a:cubicBezTo>
                  <a:cubicBezTo>
                    <a:pt x="12153" y="1453"/>
                    <a:pt x="12220" y="1432"/>
                    <a:pt x="12292" y="1411"/>
                  </a:cubicBezTo>
                  <a:cubicBezTo>
                    <a:pt x="12018" y="984"/>
                    <a:pt x="11594" y="712"/>
                    <a:pt x="11122" y="681"/>
                  </a:cubicBezTo>
                  <a:cubicBezTo>
                    <a:pt x="10469" y="645"/>
                    <a:pt x="9848" y="1077"/>
                    <a:pt x="9587" y="1771"/>
                  </a:cubicBezTo>
                  <a:cubicBezTo>
                    <a:pt x="9578" y="1787"/>
                    <a:pt x="9573" y="1797"/>
                    <a:pt x="9564" y="1808"/>
                  </a:cubicBezTo>
                  <a:cubicBezTo>
                    <a:pt x="9564" y="1808"/>
                    <a:pt x="9564" y="1813"/>
                    <a:pt x="9564" y="1813"/>
                  </a:cubicBezTo>
                  <a:cubicBezTo>
                    <a:pt x="9564" y="1813"/>
                    <a:pt x="9564" y="1813"/>
                    <a:pt x="9560" y="1818"/>
                  </a:cubicBezTo>
                  <a:cubicBezTo>
                    <a:pt x="9519" y="1891"/>
                    <a:pt x="9456" y="1943"/>
                    <a:pt x="9384" y="1964"/>
                  </a:cubicBezTo>
                  <a:cubicBezTo>
                    <a:pt x="9380" y="1964"/>
                    <a:pt x="9380" y="1964"/>
                    <a:pt x="9375" y="1969"/>
                  </a:cubicBezTo>
                  <a:cubicBezTo>
                    <a:pt x="9353" y="1969"/>
                    <a:pt x="9335" y="1975"/>
                    <a:pt x="9317" y="1975"/>
                  </a:cubicBezTo>
                  <a:cubicBezTo>
                    <a:pt x="9308" y="1975"/>
                    <a:pt x="9299" y="1969"/>
                    <a:pt x="9294" y="1969"/>
                  </a:cubicBezTo>
                  <a:cubicBezTo>
                    <a:pt x="9272" y="1969"/>
                    <a:pt x="9249" y="1964"/>
                    <a:pt x="9231" y="1954"/>
                  </a:cubicBezTo>
                  <a:cubicBezTo>
                    <a:pt x="9218" y="1954"/>
                    <a:pt x="9209" y="1954"/>
                    <a:pt x="9195" y="1949"/>
                  </a:cubicBezTo>
                  <a:cubicBezTo>
                    <a:pt x="9191" y="1943"/>
                    <a:pt x="9186" y="1938"/>
                    <a:pt x="9182" y="1938"/>
                  </a:cubicBezTo>
                  <a:cubicBezTo>
                    <a:pt x="9173" y="1933"/>
                    <a:pt x="9168" y="1933"/>
                    <a:pt x="9159" y="1928"/>
                  </a:cubicBezTo>
                  <a:cubicBezTo>
                    <a:pt x="8763" y="1646"/>
                    <a:pt x="8309" y="1500"/>
                    <a:pt x="7845" y="1500"/>
                  </a:cubicBezTo>
                  <a:cubicBezTo>
                    <a:pt x="6445" y="1500"/>
                    <a:pt x="5311" y="2820"/>
                    <a:pt x="5311" y="4437"/>
                  </a:cubicBezTo>
                  <a:cubicBezTo>
                    <a:pt x="5311" y="4520"/>
                    <a:pt x="5284" y="4593"/>
                    <a:pt x="5239" y="4651"/>
                  </a:cubicBezTo>
                  <a:cubicBezTo>
                    <a:pt x="5248" y="4687"/>
                    <a:pt x="5257" y="4724"/>
                    <a:pt x="5257" y="4760"/>
                  </a:cubicBezTo>
                  <a:cubicBezTo>
                    <a:pt x="5257" y="4948"/>
                    <a:pt x="5127" y="5099"/>
                    <a:pt x="4965" y="5099"/>
                  </a:cubicBezTo>
                  <a:cubicBezTo>
                    <a:pt x="2552" y="5099"/>
                    <a:pt x="585" y="7379"/>
                    <a:pt x="585" y="10174"/>
                  </a:cubicBezTo>
                  <a:cubicBezTo>
                    <a:pt x="585" y="12970"/>
                    <a:pt x="2552" y="15244"/>
                    <a:pt x="4965" y="15244"/>
                  </a:cubicBezTo>
                  <a:lnTo>
                    <a:pt x="7634" y="15244"/>
                  </a:lnTo>
                  <a:cubicBezTo>
                    <a:pt x="7580" y="15135"/>
                    <a:pt x="7530" y="15025"/>
                    <a:pt x="7490" y="14911"/>
                  </a:cubicBezTo>
                  <a:cubicBezTo>
                    <a:pt x="7427" y="14733"/>
                    <a:pt x="7494" y="14535"/>
                    <a:pt x="7647" y="14462"/>
                  </a:cubicBezTo>
                  <a:cubicBezTo>
                    <a:pt x="7796" y="14389"/>
                    <a:pt x="7967" y="14467"/>
                    <a:pt x="8030" y="14645"/>
                  </a:cubicBezTo>
                  <a:cubicBezTo>
                    <a:pt x="8430" y="15735"/>
                    <a:pt x="9344" y="16439"/>
                    <a:pt x="10366" y="16439"/>
                  </a:cubicBezTo>
                  <a:lnTo>
                    <a:pt x="13021" y="16434"/>
                  </a:lnTo>
                  <a:cubicBezTo>
                    <a:pt x="13026" y="16434"/>
                    <a:pt x="13026" y="16434"/>
                    <a:pt x="13030" y="16434"/>
                  </a:cubicBezTo>
                  <a:cubicBezTo>
                    <a:pt x="13251" y="16434"/>
                    <a:pt x="13453" y="16340"/>
                    <a:pt x="13611" y="16163"/>
                  </a:cubicBezTo>
                  <a:cubicBezTo>
                    <a:pt x="13768" y="15980"/>
                    <a:pt x="13854" y="15745"/>
                    <a:pt x="13854" y="15490"/>
                  </a:cubicBezTo>
                  <a:lnTo>
                    <a:pt x="13863" y="15281"/>
                  </a:lnTo>
                  <a:cubicBezTo>
                    <a:pt x="13930" y="13346"/>
                    <a:pt x="15065" y="11692"/>
                    <a:pt x="16676" y="11181"/>
                  </a:cubicBezTo>
                  <a:cubicBezTo>
                    <a:pt x="16834" y="11129"/>
                    <a:pt x="16996" y="11238"/>
                    <a:pt x="17041" y="11416"/>
                  </a:cubicBezTo>
                  <a:cubicBezTo>
                    <a:pt x="17081" y="11598"/>
                    <a:pt x="16991" y="11786"/>
                    <a:pt x="16834" y="11838"/>
                  </a:cubicBezTo>
                  <a:cubicBezTo>
                    <a:pt x="15465" y="12277"/>
                    <a:pt x="14511" y="13669"/>
                    <a:pt x="14453" y="15312"/>
                  </a:cubicBezTo>
                  <a:lnTo>
                    <a:pt x="14444" y="15511"/>
                  </a:lnTo>
                  <a:cubicBezTo>
                    <a:pt x="14444" y="15933"/>
                    <a:pt x="14290" y="16340"/>
                    <a:pt x="14025" y="16648"/>
                  </a:cubicBezTo>
                  <a:cubicBezTo>
                    <a:pt x="13755" y="16950"/>
                    <a:pt x="13404" y="17117"/>
                    <a:pt x="13035" y="17117"/>
                  </a:cubicBezTo>
                  <a:cubicBezTo>
                    <a:pt x="13030" y="17117"/>
                    <a:pt x="13026" y="17117"/>
                    <a:pt x="13021" y="17117"/>
                  </a:cubicBezTo>
                  <a:lnTo>
                    <a:pt x="11828" y="17117"/>
                  </a:lnTo>
                  <a:cubicBezTo>
                    <a:pt x="12247" y="17936"/>
                    <a:pt x="13732" y="20210"/>
                    <a:pt x="17450" y="20873"/>
                  </a:cubicBezTo>
                  <a:cubicBezTo>
                    <a:pt x="17612" y="20904"/>
                    <a:pt x="17720" y="21076"/>
                    <a:pt x="17698" y="21264"/>
                  </a:cubicBezTo>
                  <a:cubicBezTo>
                    <a:pt x="17675" y="21431"/>
                    <a:pt x="17549" y="21556"/>
                    <a:pt x="17405" y="21556"/>
                  </a:cubicBezTo>
                  <a:cubicBezTo>
                    <a:pt x="17392" y="21556"/>
                    <a:pt x="17378" y="21551"/>
                    <a:pt x="17360" y="21551"/>
                  </a:cubicBezTo>
                  <a:cubicBezTo>
                    <a:pt x="12675" y="20716"/>
                    <a:pt x="11311" y="17508"/>
                    <a:pt x="11162" y="17117"/>
                  </a:cubicBezTo>
                  <a:lnTo>
                    <a:pt x="10366" y="17117"/>
                  </a:lnTo>
                  <a:cubicBezTo>
                    <a:pt x="9465" y="17117"/>
                    <a:pt x="8633" y="16674"/>
                    <a:pt x="8052" y="15928"/>
                  </a:cubicBezTo>
                  <a:lnTo>
                    <a:pt x="4965" y="15928"/>
                  </a:lnTo>
                  <a:cubicBezTo>
                    <a:pt x="2223" y="15928"/>
                    <a:pt x="0" y="13346"/>
                    <a:pt x="0" y="10174"/>
                  </a:cubicBezTo>
                  <a:cubicBezTo>
                    <a:pt x="0" y="7097"/>
                    <a:pt x="2097" y="4577"/>
                    <a:pt x="4721" y="4431"/>
                  </a:cubicBezTo>
                  <a:cubicBezTo>
                    <a:pt x="4726" y="2439"/>
                    <a:pt x="6126" y="817"/>
                    <a:pt x="7845" y="817"/>
                  </a:cubicBezTo>
                  <a:cubicBezTo>
                    <a:pt x="8313" y="817"/>
                    <a:pt x="8772" y="947"/>
                    <a:pt x="9195" y="1182"/>
                  </a:cubicBezTo>
                  <a:cubicBezTo>
                    <a:pt x="9610" y="415"/>
                    <a:pt x="10361" y="-44"/>
                    <a:pt x="11153" y="3"/>
                  </a:cubicBezTo>
                  <a:cubicBezTo>
                    <a:pt x="11891" y="50"/>
                    <a:pt x="12540" y="519"/>
                    <a:pt x="12904" y="1250"/>
                  </a:cubicBezTo>
                  <a:cubicBezTo>
                    <a:pt x="13260" y="1182"/>
                    <a:pt x="13615" y="1140"/>
                    <a:pt x="13975" y="1140"/>
                  </a:cubicBezTo>
                  <a:cubicBezTo>
                    <a:pt x="16996" y="1140"/>
                    <a:pt x="19615" y="3691"/>
                    <a:pt x="20160" y="7107"/>
                  </a:cubicBezTo>
                  <a:cubicBezTo>
                    <a:pt x="20997" y="7457"/>
                    <a:pt x="21600" y="8385"/>
                    <a:pt x="21600" y="9475"/>
                  </a:cubicBezTo>
                  <a:lnTo>
                    <a:pt x="21555" y="11880"/>
                  </a:lnTo>
                  <a:close/>
                </a:path>
              </a:pathLst>
            </a:custGeom>
            <a:solidFill>
              <a:srgbClr val="70AD47"/>
            </a:solidFill>
            <a:ln w="12700" cap="flat">
              <a:noFill/>
              <a:miter lim="400000"/>
            </a:ln>
            <a:effectLst/>
          </p:spPr>
          <p:txBody>
            <a:bodyPr wrap="square" lIns="60957" tIns="60957" rIns="60957" bIns="60957" numCol="1" anchor="t">
              <a:noAutofit/>
            </a:bodyPr>
            <a:lstStyle/>
            <a:p>
              <a:endParaRPr sz="2400"/>
            </a:p>
          </p:txBody>
        </p:sp>
        <p:grpSp>
          <p:nvGrpSpPr>
            <p:cNvPr id="621" name="Group"/>
            <p:cNvGrpSpPr/>
            <p:nvPr/>
          </p:nvGrpSpPr>
          <p:grpSpPr>
            <a:xfrm>
              <a:off x="-1" y="0"/>
              <a:ext cx="2181774" cy="3101957"/>
              <a:chOff x="0" y="0"/>
              <a:chExt cx="2181773" cy="3101956"/>
            </a:xfrm>
          </p:grpSpPr>
          <p:grpSp>
            <p:nvGrpSpPr>
              <p:cNvPr id="605" name="Group"/>
              <p:cNvGrpSpPr/>
              <p:nvPr/>
            </p:nvGrpSpPr>
            <p:grpSpPr>
              <a:xfrm>
                <a:off x="68254" y="0"/>
                <a:ext cx="2113519" cy="1298684"/>
                <a:chOff x="0" y="0"/>
                <a:chExt cx="2113518" cy="1298683"/>
              </a:xfrm>
            </p:grpSpPr>
            <p:sp>
              <p:nvSpPr>
                <p:cNvPr id="594" name="Rounded Rectangle 56"/>
                <p:cNvSpPr/>
                <p:nvPr/>
              </p:nvSpPr>
              <p:spPr>
                <a:xfrm>
                  <a:off x="0" y="101042"/>
                  <a:ext cx="1605422" cy="1197641"/>
                </a:xfrm>
                <a:prstGeom prst="roundRect">
                  <a:avLst>
                    <a:gd name="adj" fmla="val 16667"/>
                  </a:avLst>
                </a:prstGeom>
                <a:noFill/>
                <a:ln w="57150" cap="flat">
                  <a:solidFill>
                    <a:srgbClr val="E7E6E6"/>
                  </a:solidFill>
                  <a:prstDash val="solid"/>
                  <a:miter lim="800000"/>
                </a:ln>
                <a:effectLst/>
              </p:spPr>
              <p:txBody>
                <a:bodyPr wrap="square" lIns="60957" tIns="60957" rIns="60957" bIns="60957" numCol="1" anchor="ctr">
                  <a:noAutofit/>
                </a:bodyPr>
                <a:lstStyle/>
                <a:p>
                  <a:pPr algn="ctr">
                    <a:defRPr b="1">
                      <a:solidFill>
                        <a:srgbClr val="002060"/>
                      </a:solidFill>
                    </a:defRPr>
                  </a:pPr>
                  <a:endParaRPr sz="2400"/>
                </a:p>
              </p:txBody>
            </p:sp>
            <p:sp>
              <p:nvSpPr>
                <p:cNvPr id="595" name="Left Arrow 58"/>
                <p:cNvSpPr/>
                <p:nvPr/>
              </p:nvSpPr>
              <p:spPr>
                <a:xfrm flipH="1">
                  <a:off x="1584921" y="474527"/>
                  <a:ext cx="528597" cy="428991"/>
                </a:xfrm>
                <a:prstGeom prst="leftArrow">
                  <a:avLst>
                    <a:gd name="adj1" fmla="val 50000"/>
                    <a:gd name="adj2" fmla="val 50000"/>
                  </a:avLst>
                </a:prstGeom>
                <a:solidFill>
                  <a:srgbClr val="E7E6E6"/>
                </a:soli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596" name="TextBox 59"/>
                <p:cNvSpPr txBox="1"/>
                <p:nvPr/>
              </p:nvSpPr>
              <p:spPr>
                <a:xfrm>
                  <a:off x="1651620" y="571263"/>
                  <a:ext cx="449883" cy="2308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7" tIns="60957" rIns="60957" bIns="60957" numCol="1" anchor="t">
                  <a:spAutoFit/>
                </a:bodyPr>
                <a:lstStyle>
                  <a:lvl1pPr>
                    <a:defRPr sz="900" b="1">
                      <a:solidFill>
                        <a:srgbClr val="002060"/>
                      </a:solidFill>
                    </a:defRPr>
                  </a:lvl1pPr>
                </a:lstStyle>
                <a:p>
                  <a:r>
                    <a:rPr sz="1200"/>
                    <a:t>ETL</a:t>
                  </a:r>
                </a:p>
              </p:txBody>
            </p:sp>
            <p:sp>
              <p:nvSpPr>
                <p:cNvPr id="597" name="Round Same Side Corner Rectangle 148"/>
                <p:cNvSpPr/>
                <p:nvPr/>
              </p:nvSpPr>
              <p:spPr>
                <a:xfrm>
                  <a:off x="5928" y="111582"/>
                  <a:ext cx="1604238" cy="284838"/>
                </a:xfrm>
                <a:custGeom>
                  <a:avLst/>
                  <a:gdLst/>
                  <a:ahLst/>
                  <a:cxnLst>
                    <a:cxn ang="0">
                      <a:pos x="wd2" y="hd2"/>
                    </a:cxn>
                    <a:cxn ang="5400000">
                      <a:pos x="wd2" y="hd2"/>
                    </a:cxn>
                    <a:cxn ang="10800000">
                      <a:pos x="wd2" y="hd2"/>
                    </a:cxn>
                    <a:cxn ang="16200000">
                      <a:pos x="wd2" y="hd2"/>
                    </a:cxn>
                  </a:cxnLst>
                  <a:rect l="0" t="0" r="r" b="b"/>
                  <a:pathLst>
                    <a:path w="21600" h="21600" extrusionOk="0">
                      <a:moveTo>
                        <a:pt x="1918" y="0"/>
                      </a:moveTo>
                      <a:lnTo>
                        <a:pt x="19682" y="0"/>
                      </a:lnTo>
                      <a:cubicBezTo>
                        <a:pt x="20741" y="0"/>
                        <a:pt x="21600" y="4835"/>
                        <a:pt x="21600" y="10800"/>
                      </a:cubicBezTo>
                      <a:lnTo>
                        <a:pt x="21600" y="21600"/>
                      </a:lnTo>
                      <a:lnTo>
                        <a:pt x="0" y="21600"/>
                      </a:lnTo>
                      <a:lnTo>
                        <a:pt x="0" y="10800"/>
                      </a:lnTo>
                      <a:cubicBezTo>
                        <a:pt x="0" y="4835"/>
                        <a:pt x="859" y="0"/>
                        <a:pt x="1918" y="0"/>
                      </a:cubicBezTo>
                      <a:close/>
                    </a:path>
                  </a:pathLst>
                </a:custGeom>
                <a:solidFill>
                  <a:srgbClr val="E7E6E6"/>
                </a:soli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598" name="Freeform 41"/>
                <p:cNvSpPr/>
                <p:nvPr/>
              </p:nvSpPr>
              <p:spPr>
                <a:xfrm>
                  <a:off x="641692" y="460350"/>
                  <a:ext cx="322186" cy="322187"/>
                </a:xfrm>
                <a:custGeom>
                  <a:avLst/>
                  <a:gdLst/>
                  <a:ahLst/>
                  <a:cxnLst>
                    <a:cxn ang="0">
                      <a:pos x="wd2" y="hd2"/>
                    </a:cxn>
                    <a:cxn ang="5400000">
                      <a:pos x="wd2" y="hd2"/>
                    </a:cxn>
                    <a:cxn ang="10800000">
                      <a:pos x="wd2" y="hd2"/>
                    </a:cxn>
                    <a:cxn ang="16200000">
                      <a:pos x="wd2" y="hd2"/>
                    </a:cxn>
                  </a:cxnLst>
                  <a:rect l="0" t="0" r="r" b="b"/>
                  <a:pathLst>
                    <a:path w="21600" h="21600" extrusionOk="0">
                      <a:moveTo>
                        <a:pt x="1562" y="17706"/>
                      </a:moveTo>
                      <a:lnTo>
                        <a:pt x="1381" y="17725"/>
                      </a:lnTo>
                      <a:lnTo>
                        <a:pt x="1212" y="17775"/>
                      </a:lnTo>
                      <a:lnTo>
                        <a:pt x="1062" y="17863"/>
                      </a:lnTo>
                      <a:lnTo>
                        <a:pt x="925" y="17975"/>
                      </a:lnTo>
                      <a:lnTo>
                        <a:pt x="812" y="18113"/>
                      </a:lnTo>
                      <a:lnTo>
                        <a:pt x="725" y="18263"/>
                      </a:lnTo>
                      <a:lnTo>
                        <a:pt x="675" y="18431"/>
                      </a:lnTo>
                      <a:lnTo>
                        <a:pt x="656" y="18619"/>
                      </a:lnTo>
                      <a:lnTo>
                        <a:pt x="656" y="20031"/>
                      </a:lnTo>
                      <a:lnTo>
                        <a:pt x="675" y="20212"/>
                      </a:lnTo>
                      <a:lnTo>
                        <a:pt x="725" y="20381"/>
                      </a:lnTo>
                      <a:lnTo>
                        <a:pt x="812" y="20538"/>
                      </a:lnTo>
                      <a:lnTo>
                        <a:pt x="925" y="20675"/>
                      </a:lnTo>
                      <a:lnTo>
                        <a:pt x="1062" y="20787"/>
                      </a:lnTo>
                      <a:lnTo>
                        <a:pt x="1212" y="20875"/>
                      </a:lnTo>
                      <a:lnTo>
                        <a:pt x="1381" y="20925"/>
                      </a:lnTo>
                      <a:lnTo>
                        <a:pt x="1562" y="20944"/>
                      </a:lnTo>
                      <a:lnTo>
                        <a:pt x="20031" y="20944"/>
                      </a:lnTo>
                      <a:lnTo>
                        <a:pt x="20219" y="20925"/>
                      </a:lnTo>
                      <a:lnTo>
                        <a:pt x="20387" y="20875"/>
                      </a:lnTo>
                      <a:lnTo>
                        <a:pt x="20538" y="20787"/>
                      </a:lnTo>
                      <a:lnTo>
                        <a:pt x="20675" y="20675"/>
                      </a:lnTo>
                      <a:lnTo>
                        <a:pt x="20787" y="20538"/>
                      </a:lnTo>
                      <a:lnTo>
                        <a:pt x="20875" y="20381"/>
                      </a:lnTo>
                      <a:lnTo>
                        <a:pt x="20925" y="20212"/>
                      </a:lnTo>
                      <a:lnTo>
                        <a:pt x="20944" y="20031"/>
                      </a:lnTo>
                      <a:lnTo>
                        <a:pt x="20944" y="18619"/>
                      </a:lnTo>
                      <a:lnTo>
                        <a:pt x="20925" y="18431"/>
                      </a:lnTo>
                      <a:lnTo>
                        <a:pt x="20875" y="18263"/>
                      </a:lnTo>
                      <a:lnTo>
                        <a:pt x="20787" y="18113"/>
                      </a:lnTo>
                      <a:lnTo>
                        <a:pt x="20675" y="17975"/>
                      </a:lnTo>
                      <a:lnTo>
                        <a:pt x="20538" y="17863"/>
                      </a:lnTo>
                      <a:lnTo>
                        <a:pt x="20387" y="17775"/>
                      </a:lnTo>
                      <a:lnTo>
                        <a:pt x="20219" y="17725"/>
                      </a:lnTo>
                      <a:lnTo>
                        <a:pt x="20031" y="17706"/>
                      </a:lnTo>
                      <a:lnTo>
                        <a:pt x="1562" y="17706"/>
                      </a:lnTo>
                      <a:close/>
                      <a:moveTo>
                        <a:pt x="2000" y="15919"/>
                      </a:moveTo>
                      <a:lnTo>
                        <a:pt x="2000" y="17050"/>
                      </a:lnTo>
                      <a:lnTo>
                        <a:pt x="19575" y="17050"/>
                      </a:lnTo>
                      <a:lnTo>
                        <a:pt x="19575" y="15919"/>
                      </a:lnTo>
                      <a:lnTo>
                        <a:pt x="2000" y="15919"/>
                      </a:lnTo>
                      <a:close/>
                      <a:moveTo>
                        <a:pt x="1562" y="12025"/>
                      </a:moveTo>
                      <a:lnTo>
                        <a:pt x="1381" y="12044"/>
                      </a:lnTo>
                      <a:lnTo>
                        <a:pt x="1212" y="12094"/>
                      </a:lnTo>
                      <a:lnTo>
                        <a:pt x="1062" y="12181"/>
                      </a:lnTo>
                      <a:lnTo>
                        <a:pt x="925" y="12294"/>
                      </a:lnTo>
                      <a:lnTo>
                        <a:pt x="812" y="12425"/>
                      </a:lnTo>
                      <a:lnTo>
                        <a:pt x="725" y="12581"/>
                      </a:lnTo>
                      <a:lnTo>
                        <a:pt x="675" y="12750"/>
                      </a:lnTo>
                      <a:lnTo>
                        <a:pt x="656" y="12931"/>
                      </a:lnTo>
                      <a:lnTo>
                        <a:pt x="656" y="14350"/>
                      </a:lnTo>
                      <a:lnTo>
                        <a:pt x="675" y="14531"/>
                      </a:lnTo>
                      <a:lnTo>
                        <a:pt x="725" y="14700"/>
                      </a:lnTo>
                      <a:lnTo>
                        <a:pt x="812" y="14856"/>
                      </a:lnTo>
                      <a:lnTo>
                        <a:pt x="925" y="14994"/>
                      </a:lnTo>
                      <a:lnTo>
                        <a:pt x="1062" y="15106"/>
                      </a:lnTo>
                      <a:lnTo>
                        <a:pt x="1212" y="15194"/>
                      </a:lnTo>
                      <a:lnTo>
                        <a:pt x="1381" y="15244"/>
                      </a:lnTo>
                      <a:lnTo>
                        <a:pt x="1562" y="15263"/>
                      </a:lnTo>
                      <a:lnTo>
                        <a:pt x="20031" y="15263"/>
                      </a:lnTo>
                      <a:lnTo>
                        <a:pt x="20219" y="15244"/>
                      </a:lnTo>
                      <a:lnTo>
                        <a:pt x="20387" y="15194"/>
                      </a:lnTo>
                      <a:lnTo>
                        <a:pt x="20538" y="15106"/>
                      </a:lnTo>
                      <a:lnTo>
                        <a:pt x="20675" y="14994"/>
                      </a:lnTo>
                      <a:lnTo>
                        <a:pt x="20787" y="14856"/>
                      </a:lnTo>
                      <a:lnTo>
                        <a:pt x="20875" y="14700"/>
                      </a:lnTo>
                      <a:lnTo>
                        <a:pt x="20925" y="14531"/>
                      </a:lnTo>
                      <a:lnTo>
                        <a:pt x="20944" y="14350"/>
                      </a:lnTo>
                      <a:lnTo>
                        <a:pt x="20944" y="12931"/>
                      </a:lnTo>
                      <a:lnTo>
                        <a:pt x="20925" y="12750"/>
                      </a:lnTo>
                      <a:lnTo>
                        <a:pt x="20875" y="12581"/>
                      </a:lnTo>
                      <a:lnTo>
                        <a:pt x="20787" y="12425"/>
                      </a:lnTo>
                      <a:lnTo>
                        <a:pt x="20675" y="12294"/>
                      </a:lnTo>
                      <a:lnTo>
                        <a:pt x="20538" y="12181"/>
                      </a:lnTo>
                      <a:lnTo>
                        <a:pt x="20387" y="12094"/>
                      </a:lnTo>
                      <a:lnTo>
                        <a:pt x="20219" y="12044"/>
                      </a:lnTo>
                      <a:lnTo>
                        <a:pt x="20031" y="12025"/>
                      </a:lnTo>
                      <a:lnTo>
                        <a:pt x="1562" y="12025"/>
                      </a:lnTo>
                      <a:close/>
                      <a:moveTo>
                        <a:pt x="2000" y="10237"/>
                      </a:moveTo>
                      <a:lnTo>
                        <a:pt x="2000" y="11363"/>
                      </a:lnTo>
                      <a:lnTo>
                        <a:pt x="19575" y="11363"/>
                      </a:lnTo>
                      <a:lnTo>
                        <a:pt x="19575" y="10237"/>
                      </a:lnTo>
                      <a:lnTo>
                        <a:pt x="2000" y="10237"/>
                      </a:lnTo>
                      <a:close/>
                      <a:moveTo>
                        <a:pt x="1562" y="6337"/>
                      </a:moveTo>
                      <a:lnTo>
                        <a:pt x="1381" y="6356"/>
                      </a:lnTo>
                      <a:lnTo>
                        <a:pt x="1212" y="6406"/>
                      </a:lnTo>
                      <a:lnTo>
                        <a:pt x="1062" y="6494"/>
                      </a:lnTo>
                      <a:lnTo>
                        <a:pt x="925" y="6606"/>
                      </a:lnTo>
                      <a:lnTo>
                        <a:pt x="812" y="6744"/>
                      </a:lnTo>
                      <a:lnTo>
                        <a:pt x="725" y="6900"/>
                      </a:lnTo>
                      <a:lnTo>
                        <a:pt x="675" y="7069"/>
                      </a:lnTo>
                      <a:lnTo>
                        <a:pt x="656" y="7250"/>
                      </a:lnTo>
                      <a:lnTo>
                        <a:pt x="656" y="8669"/>
                      </a:lnTo>
                      <a:lnTo>
                        <a:pt x="675" y="8850"/>
                      </a:lnTo>
                      <a:lnTo>
                        <a:pt x="725" y="9019"/>
                      </a:lnTo>
                      <a:lnTo>
                        <a:pt x="812" y="9175"/>
                      </a:lnTo>
                      <a:lnTo>
                        <a:pt x="925" y="9306"/>
                      </a:lnTo>
                      <a:lnTo>
                        <a:pt x="1062" y="9419"/>
                      </a:lnTo>
                      <a:lnTo>
                        <a:pt x="1212" y="9506"/>
                      </a:lnTo>
                      <a:lnTo>
                        <a:pt x="1381" y="9556"/>
                      </a:lnTo>
                      <a:lnTo>
                        <a:pt x="1562" y="9575"/>
                      </a:lnTo>
                      <a:lnTo>
                        <a:pt x="20031" y="9575"/>
                      </a:lnTo>
                      <a:lnTo>
                        <a:pt x="20219" y="9556"/>
                      </a:lnTo>
                      <a:lnTo>
                        <a:pt x="20387" y="9506"/>
                      </a:lnTo>
                      <a:lnTo>
                        <a:pt x="20538" y="9419"/>
                      </a:lnTo>
                      <a:lnTo>
                        <a:pt x="20675" y="9306"/>
                      </a:lnTo>
                      <a:lnTo>
                        <a:pt x="20787" y="9175"/>
                      </a:lnTo>
                      <a:lnTo>
                        <a:pt x="20875" y="9019"/>
                      </a:lnTo>
                      <a:lnTo>
                        <a:pt x="20925" y="8850"/>
                      </a:lnTo>
                      <a:lnTo>
                        <a:pt x="20944" y="8669"/>
                      </a:lnTo>
                      <a:lnTo>
                        <a:pt x="20944" y="7250"/>
                      </a:lnTo>
                      <a:lnTo>
                        <a:pt x="20925" y="7069"/>
                      </a:lnTo>
                      <a:lnTo>
                        <a:pt x="20875" y="6900"/>
                      </a:lnTo>
                      <a:lnTo>
                        <a:pt x="20787" y="6744"/>
                      </a:lnTo>
                      <a:lnTo>
                        <a:pt x="20675" y="6606"/>
                      </a:lnTo>
                      <a:lnTo>
                        <a:pt x="20538" y="6494"/>
                      </a:lnTo>
                      <a:lnTo>
                        <a:pt x="20387" y="6406"/>
                      </a:lnTo>
                      <a:lnTo>
                        <a:pt x="20219" y="6356"/>
                      </a:lnTo>
                      <a:lnTo>
                        <a:pt x="20031" y="6337"/>
                      </a:lnTo>
                      <a:lnTo>
                        <a:pt x="1562" y="6337"/>
                      </a:lnTo>
                      <a:close/>
                      <a:moveTo>
                        <a:pt x="2000" y="4550"/>
                      </a:moveTo>
                      <a:lnTo>
                        <a:pt x="2000" y="5681"/>
                      </a:lnTo>
                      <a:lnTo>
                        <a:pt x="19575" y="5681"/>
                      </a:lnTo>
                      <a:lnTo>
                        <a:pt x="19575" y="4550"/>
                      </a:lnTo>
                      <a:lnTo>
                        <a:pt x="2000" y="4550"/>
                      </a:lnTo>
                      <a:close/>
                      <a:moveTo>
                        <a:pt x="1562" y="656"/>
                      </a:moveTo>
                      <a:lnTo>
                        <a:pt x="1381" y="675"/>
                      </a:lnTo>
                      <a:lnTo>
                        <a:pt x="1212" y="725"/>
                      </a:lnTo>
                      <a:lnTo>
                        <a:pt x="1062" y="812"/>
                      </a:lnTo>
                      <a:lnTo>
                        <a:pt x="925" y="925"/>
                      </a:lnTo>
                      <a:lnTo>
                        <a:pt x="812" y="1062"/>
                      </a:lnTo>
                      <a:lnTo>
                        <a:pt x="725" y="1219"/>
                      </a:lnTo>
                      <a:lnTo>
                        <a:pt x="675" y="1387"/>
                      </a:lnTo>
                      <a:lnTo>
                        <a:pt x="656" y="1569"/>
                      </a:lnTo>
                      <a:lnTo>
                        <a:pt x="656" y="2981"/>
                      </a:lnTo>
                      <a:lnTo>
                        <a:pt x="675" y="3169"/>
                      </a:lnTo>
                      <a:lnTo>
                        <a:pt x="725" y="3337"/>
                      </a:lnTo>
                      <a:lnTo>
                        <a:pt x="812" y="3487"/>
                      </a:lnTo>
                      <a:lnTo>
                        <a:pt x="925" y="3625"/>
                      </a:lnTo>
                      <a:lnTo>
                        <a:pt x="1062" y="3737"/>
                      </a:lnTo>
                      <a:lnTo>
                        <a:pt x="1212" y="3825"/>
                      </a:lnTo>
                      <a:lnTo>
                        <a:pt x="1381" y="3875"/>
                      </a:lnTo>
                      <a:lnTo>
                        <a:pt x="1562" y="3894"/>
                      </a:lnTo>
                      <a:lnTo>
                        <a:pt x="20031" y="3894"/>
                      </a:lnTo>
                      <a:lnTo>
                        <a:pt x="20219" y="3875"/>
                      </a:lnTo>
                      <a:lnTo>
                        <a:pt x="20387" y="3825"/>
                      </a:lnTo>
                      <a:lnTo>
                        <a:pt x="20538" y="3737"/>
                      </a:lnTo>
                      <a:lnTo>
                        <a:pt x="20675" y="3625"/>
                      </a:lnTo>
                      <a:lnTo>
                        <a:pt x="20787" y="3487"/>
                      </a:lnTo>
                      <a:lnTo>
                        <a:pt x="20875" y="3337"/>
                      </a:lnTo>
                      <a:lnTo>
                        <a:pt x="20925" y="3169"/>
                      </a:lnTo>
                      <a:lnTo>
                        <a:pt x="20944" y="2981"/>
                      </a:lnTo>
                      <a:lnTo>
                        <a:pt x="20944" y="1569"/>
                      </a:lnTo>
                      <a:lnTo>
                        <a:pt x="20925" y="1387"/>
                      </a:lnTo>
                      <a:lnTo>
                        <a:pt x="20875" y="1219"/>
                      </a:lnTo>
                      <a:lnTo>
                        <a:pt x="20787" y="1062"/>
                      </a:lnTo>
                      <a:lnTo>
                        <a:pt x="20675" y="925"/>
                      </a:lnTo>
                      <a:lnTo>
                        <a:pt x="20538" y="812"/>
                      </a:lnTo>
                      <a:lnTo>
                        <a:pt x="20387" y="725"/>
                      </a:lnTo>
                      <a:lnTo>
                        <a:pt x="20219" y="675"/>
                      </a:lnTo>
                      <a:lnTo>
                        <a:pt x="20031" y="656"/>
                      </a:lnTo>
                      <a:lnTo>
                        <a:pt x="1562" y="656"/>
                      </a:lnTo>
                      <a:close/>
                      <a:moveTo>
                        <a:pt x="1562" y="0"/>
                      </a:moveTo>
                      <a:lnTo>
                        <a:pt x="20031" y="0"/>
                      </a:lnTo>
                      <a:lnTo>
                        <a:pt x="20281" y="19"/>
                      </a:lnTo>
                      <a:lnTo>
                        <a:pt x="20525" y="81"/>
                      </a:lnTo>
                      <a:lnTo>
                        <a:pt x="20750" y="175"/>
                      </a:lnTo>
                      <a:lnTo>
                        <a:pt x="20956" y="300"/>
                      </a:lnTo>
                      <a:lnTo>
                        <a:pt x="21144" y="456"/>
                      </a:lnTo>
                      <a:lnTo>
                        <a:pt x="21300" y="644"/>
                      </a:lnTo>
                      <a:lnTo>
                        <a:pt x="21425" y="850"/>
                      </a:lnTo>
                      <a:lnTo>
                        <a:pt x="21519" y="1075"/>
                      </a:lnTo>
                      <a:lnTo>
                        <a:pt x="21581" y="1319"/>
                      </a:lnTo>
                      <a:lnTo>
                        <a:pt x="21600" y="1569"/>
                      </a:lnTo>
                      <a:lnTo>
                        <a:pt x="21600" y="2981"/>
                      </a:lnTo>
                      <a:lnTo>
                        <a:pt x="21581" y="3212"/>
                      </a:lnTo>
                      <a:lnTo>
                        <a:pt x="21538" y="3437"/>
                      </a:lnTo>
                      <a:lnTo>
                        <a:pt x="21450" y="3650"/>
                      </a:lnTo>
                      <a:lnTo>
                        <a:pt x="21337" y="3844"/>
                      </a:lnTo>
                      <a:lnTo>
                        <a:pt x="21200" y="4019"/>
                      </a:lnTo>
                      <a:lnTo>
                        <a:pt x="21044" y="4169"/>
                      </a:lnTo>
                      <a:lnTo>
                        <a:pt x="20869" y="4306"/>
                      </a:lnTo>
                      <a:lnTo>
                        <a:pt x="20669" y="4412"/>
                      </a:lnTo>
                      <a:lnTo>
                        <a:pt x="20456" y="4481"/>
                      </a:lnTo>
                      <a:lnTo>
                        <a:pt x="20231" y="4531"/>
                      </a:lnTo>
                      <a:lnTo>
                        <a:pt x="20231" y="5700"/>
                      </a:lnTo>
                      <a:lnTo>
                        <a:pt x="20456" y="5750"/>
                      </a:lnTo>
                      <a:lnTo>
                        <a:pt x="20669" y="5825"/>
                      </a:lnTo>
                      <a:lnTo>
                        <a:pt x="20869" y="5931"/>
                      </a:lnTo>
                      <a:lnTo>
                        <a:pt x="21044" y="6062"/>
                      </a:lnTo>
                      <a:lnTo>
                        <a:pt x="21200" y="6219"/>
                      </a:lnTo>
                      <a:lnTo>
                        <a:pt x="21337" y="6388"/>
                      </a:lnTo>
                      <a:lnTo>
                        <a:pt x="21450" y="6587"/>
                      </a:lnTo>
                      <a:lnTo>
                        <a:pt x="21538" y="6794"/>
                      </a:lnTo>
                      <a:lnTo>
                        <a:pt x="21581" y="7019"/>
                      </a:lnTo>
                      <a:lnTo>
                        <a:pt x="21600" y="7250"/>
                      </a:lnTo>
                      <a:lnTo>
                        <a:pt x="21600" y="8669"/>
                      </a:lnTo>
                      <a:lnTo>
                        <a:pt x="21581" y="8900"/>
                      </a:lnTo>
                      <a:lnTo>
                        <a:pt x="21538" y="9125"/>
                      </a:lnTo>
                      <a:lnTo>
                        <a:pt x="21450" y="9331"/>
                      </a:lnTo>
                      <a:lnTo>
                        <a:pt x="21337" y="9525"/>
                      </a:lnTo>
                      <a:lnTo>
                        <a:pt x="21200" y="9700"/>
                      </a:lnTo>
                      <a:lnTo>
                        <a:pt x="21044" y="9856"/>
                      </a:lnTo>
                      <a:lnTo>
                        <a:pt x="20869" y="9988"/>
                      </a:lnTo>
                      <a:lnTo>
                        <a:pt x="20669" y="10094"/>
                      </a:lnTo>
                      <a:lnTo>
                        <a:pt x="20456" y="10169"/>
                      </a:lnTo>
                      <a:lnTo>
                        <a:pt x="20231" y="10219"/>
                      </a:lnTo>
                      <a:lnTo>
                        <a:pt x="20231" y="11387"/>
                      </a:lnTo>
                      <a:lnTo>
                        <a:pt x="20456" y="11438"/>
                      </a:lnTo>
                      <a:lnTo>
                        <a:pt x="20669" y="11506"/>
                      </a:lnTo>
                      <a:lnTo>
                        <a:pt x="20869" y="11612"/>
                      </a:lnTo>
                      <a:lnTo>
                        <a:pt x="21044" y="11744"/>
                      </a:lnTo>
                      <a:lnTo>
                        <a:pt x="21200" y="11900"/>
                      </a:lnTo>
                      <a:lnTo>
                        <a:pt x="21337" y="12075"/>
                      </a:lnTo>
                      <a:lnTo>
                        <a:pt x="21450" y="12269"/>
                      </a:lnTo>
                      <a:lnTo>
                        <a:pt x="21538" y="12475"/>
                      </a:lnTo>
                      <a:lnTo>
                        <a:pt x="21581" y="12700"/>
                      </a:lnTo>
                      <a:lnTo>
                        <a:pt x="21600" y="12931"/>
                      </a:lnTo>
                      <a:lnTo>
                        <a:pt x="21600" y="14350"/>
                      </a:lnTo>
                      <a:lnTo>
                        <a:pt x="21581" y="14581"/>
                      </a:lnTo>
                      <a:lnTo>
                        <a:pt x="21538" y="14806"/>
                      </a:lnTo>
                      <a:lnTo>
                        <a:pt x="21450" y="15013"/>
                      </a:lnTo>
                      <a:lnTo>
                        <a:pt x="21337" y="15212"/>
                      </a:lnTo>
                      <a:lnTo>
                        <a:pt x="21200" y="15381"/>
                      </a:lnTo>
                      <a:lnTo>
                        <a:pt x="21044" y="15538"/>
                      </a:lnTo>
                      <a:lnTo>
                        <a:pt x="20869" y="15669"/>
                      </a:lnTo>
                      <a:lnTo>
                        <a:pt x="20669" y="15775"/>
                      </a:lnTo>
                      <a:lnTo>
                        <a:pt x="20456" y="15850"/>
                      </a:lnTo>
                      <a:lnTo>
                        <a:pt x="20231" y="15900"/>
                      </a:lnTo>
                      <a:lnTo>
                        <a:pt x="20231" y="17069"/>
                      </a:lnTo>
                      <a:lnTo>
                        <a:pt x="20456" y="17119"/>
                      </a:lnTo>
                      <a:lnTo>
                        <a:pt x="20669" y="17187"/>
                      </a:lnTo>
                      <a:lnTo>
                        <a:pt x="20869" y="17294"/>
                      </a:lnTo>
                      <a:lnTo>
                        <a:pt x="21044" y="17431"/>
                      </a:lnTo>
                      <a:lnTo>
                        <a:pt x="21200" y="17581"/>
                      </a:lnTo>
                      <a:lnTo>
                        <a:pt x="21337" y="17756"/>
                      </a:lnTo>
                      <a:lnTo>
                        <a:pt x="21450" y="17956"/>
                      </a:lnTo>
                      <a:lnTo>
                        <a:pt x="21538" y="18163"/>
                      </a:lnTo>
                      <a:lnTo>
                        <a:pt x="21581" y="18388"/>
                      </a:lnTo>
                      <a:lnTo>
                        <a:pt x="21600" y="18619"/>
                      </a:lnTo>
                      <a:lnTo>
                        <a:pt x="21600" y="20031"/>
                      </a:lnTo>
                      <a:lnTo>
                        <a:pt x="21581" y="20281"/>
                      </a:lnTo>
                      <a:lnTo>
                        <a:pt x="21519" y="20525"/>
                      </a:lnTo>
                      <a:lnTo>
                        <a:pt x="21425" y="20750"/>
                      </a:lnTo>
                      <a:lnTo>
                        <a:pt x="21300" y="20956"/>
                      </a:lnTo>
                      <a:lnTo>
                        <a:pt x="21144" y="21144"/>
                      </a:lnTo>
                      <a:lnTo>
                        <a:pt x="20956" y="21300"/>
                      </a:lnTo>
                      <a:lnTo>
                        <a:pt x="20750" y="21425"/>
                      </a:lnTo>
                      <a:lnTo>
                        <a:pt x="20525" y="21519"/>
                      </a:lnTo>
                      <a:lnTo>
                        <a:pt x="20281" y="21581"/>
                      </a:lnTo>
                      <a:lnTo>
                        <a:pt x="20031" y="21600"/>
                      </a:lnTo>
                      <a:lnTo>
                        <a:pt x="1562" y="21600"/>
                      </a:lnTo>
                      <a:lnTo>
                        <a:pt x="1319" y="21581"/>
                      </a:lnTo>
                      <a:lnTo>
                        <a:pt x="1075" y="21519"/>
                      </a:lnTo>
                      <a:lnTo>
                        <a:pt x="850" y="21425"/>
                      </a:lnTo>
                      <a:lnTo>
                        <a:pt x="644" y="21300"/>
                      </a:lnTo>
                      <a:lnTo>
                        <a:pt x="456" y="21144"/>
                      </a:lnTo>
                      <a:lnTo>
                        <a:pt x="300" y="20956"/>
                      </a:lnTo>
                      <a:lnTo>
                        <a:pt x="175" y="20750"/>
                      </a:lnTo>
                      <a:lnTo>
                        <a:pt x="81" y="20525"/>
                      </a:lnTo>
                      <a:lnTo>
                        <a:pt x="19" y="20281"/>
                      </a:lnTo>
                      <a:lnTo>
                        <a:pt x="0" y="20031"/>
                      </a:lnTo>
                      <a:lnTo>
                        <a:pt x="0" y="18619"/>
                      </a:lnTo>
                      <a:lnTo>
                        <a:pt x="19" y="18388"/>
                      </a:lnTo>
                      <a:lnTo>
                        <a:pt x="62" y="18163"/>
                      </a:lnTo>
                      <a:lnTo>
                        <a:pt x="150" y="17956"/>
                      </a:lnTo>
                      <a:lnTo>
                        <a:pt x="256" y="17762"/>
                      </a:lnTo>
                      <a:lnTo>
                        <a:pt x="387" y="17588"/>
                      </a:lnTo>
                      <a:lnTo>
                        <a:pt x="544" y="17438"/>
                      </a:lnTo>
                      <a:lnTo>
                        <a:pt x="719" y="17306"/>
                      </a:lnTo>
                      <a:lnTo>
                        <a:pt x="919" y="17194"/>
                      </a:lnTo>
                      <a:lnTo>
                        <a:pt x="1125" y="17119"/>
                      </a:lnTo>
                      <a:lnTo>
                        <a:pt x="1350" y="17069"/>
                      </a:lnTo>
                      <a:lnTo>
                        <a:pt x="1350" y="15894"/>
                      </a:lnTo>
                      <a:lnTo>
                        <a:pt x="1125" y="15844"/>
                      </a:lnTo>
                      <a:lnTo>
                        <a:pt x="919" y="15769"/>
                      </a:lnTo>
                      <a:lnTo>
                        <a:pt x="719" y="15662"/>
                      </a:lnTo>
                      <a:lnTo>
                        <a:pt x="544" y="15531"/>
                      </a:lnTo>
                      <a:lnTo>
                        <a:pt x="387" y="15375"/>
                      </a:lnTo>
                      <a:lnTo>
                        <a:pt x="256" y="15200"/>
                      </a:lnTo>
                      <a:lnTo>
                        <a:pt x="150" y="15006"/>
                      </a:lnTo>
                      <a:lnTo>
                        <a:pt x="62" y="14800"/>
                      </a:lnTo>
                      <a:lnTo>
                        <a:pt x="19" y="14575"/>
                      </a:lnTo>
                      <a:lnTo>
                        <a:pt x="0" y="14350"/>
                      </a:lnTo>
                      <a:lnTo>
                        <a:pt x="0" y="12931"/>
                      </a:lnTo>
                      <a:lnTo>
                        <a:pt x="19" y="12706"/>
                      </a:lnTo>
                      <a:lnTo>
                        <a:pt x="62" y="12481"/>
                      </a:lnTo>
                      <a:lnTo>
                        <a:pt x="150" y="12275"/>
                      </a:lnTo>
                      <a:lnTo>
                        <a:pt x="256" y="12081"/>
                      </a:lnTo>
                      <a:lnTo>
                        <a:pt x="387" y="11906"/>
                      </a:lnTo>
                      <a:lnTo>
                        <a:pt x="544" y="11756"/>
                      </a:lnTo>
                      <a:lnTo>
                        <a:pt x="719" y="11619"/>
                      </a:lnTo>
                      <a:lnTo>
                        <a:pt x="919" y="11513"/>
                      </a:lnTo>
                      <a:lnTo>
                        <a:pt x="1125" y="11438"/>
                      </a:lnTo>
                      <a:lnTo>
                        <a:pt x="1350" y="11387"/>
                      </a:lnTo>
                      <a:lnTo>
                        <a:pt x="1350" y="10213"/>
                      </a:lnTo>
                      <a:lnTo>
                        <a:pt x="1125" y="10162"/>
                      </a:lnTo>
                      <a:lnTo>
                        <a:pt x="919" y="10087"/>
                      </a:lnTo>
                      <a:lnTo>
                        <a:pt x="719" y="9981"/>
                      </a:lnTo>
                      <a:lnTo>
                        <a:pt x="544" y="9844"/>
                      </a:lnTo>
                      <a:lnTo>
                        <a:pt x="387" y="9694"/>
                      </a:lnTo>
                      <a:lnTo>
                        <a:pt x="256" y="9519"/>
                      </a:lnTo>
                      <a:lnTo>
                        <a:pt x="150" y="9325"/>
                      </a:lnTo>
                      <a:lnTo>
                        <a:pt x="62" y="9119"/>
                      </a:lnTo>
                      <a:lnTo>
                        <a:pt x="19" y="8894"/>
                      </a:lnTo>
                      <a:lnTo>
                        <a:pt x="0" y="8669"/>
                      </a:lnTo>
                      <a:lnTo>
                        <a:pt x="0" y="7250"/>
                      </a:lnTo>
                      <a:lnTo>
                        <a:pt x="19" y="7025"/>
                      </a:lnTo>
                      <a:lnTo>
                        <a:pt x="62" y="6800"/>
                      </a:lnTo>
                      <a:lnTo>
                        <a:pt x="150" y="6594"/>
                      </a:lnTo>
                      <a:lnTo>
                        <a:pt x="256" y="6400"/>
                      </a:lnTo>
                      <a:lnTo>
                        <a:pt x="387" y="6225"/>
                      </a:lnTo>
                      <a:lnTo>
                        <a:pt x="544" y="6069"/>
                      </a:lnTo>
                      <a:lnTo>
                        <a:pt x="719" y="5937"/>
                      </a:lnTo>
                      <a:lnTo>
                        <a:pt x="919" y="5831"/>
                      </a:lnTo>
                      <a:lnTo>
                        <a:pt x="1125" y="5756"/>
                      </a:lnTo>
                      <a:lnTo>
                        <a:pt x="1350" y="5706"/>
                      </a:lnTo>
                      <a:lnTo>
                        <a:pt x="1350" y="4531"/>
                      </a:lnTo>
                      <a:lnTo>
                        <a:pt x="1125" y="4481"/>
                      </a:lnTo>
                      <a:lnTo>
                        <a:pt x="919" y="4406"/>
                      </a:lnTo>
                      <a:lnTo>
                        <a:pt x="719" y="4294"/>
                      </a:lnTo>
                      <a:lnTo>
                        <a:pt x="544" y="4162"/>
                      </a:lnTo>
                      <a:lnTo>
                        <a:pt x="387" y="4012"/>
                      </a:lnTo>
                      <a:lnTo>
                        <a:pt x="256" y="3837"/>
                      </a:lnTo>
                      <a:lnTo>
                        <a:pt x="150" y="3644"/>
                      </a:lnTo>
                      <a:lnTo>
                        <a:pt x="62" y="3437"/>
                      </a:lnTo>
                      <a:lnTo>
                        <a:pt x="19" y="3212"/>
                      </a:lnTo>
                      <a:lnTo>
                        <a:pt x="0" y="2981"/>
                      </a:lnTo>
                      <a:lnTo>
                        <a:pt x="0" y="1569"/>
                      </a:lnTo>
                      <a:lnTo>
                        <a:pt x="19" y="1319"/>
                      </a:lnTo>
                      <a:lnTo>
                        <a:pt x="81" y="1075"/>
                      </a:lnTo>
                      <a:lnTo>
                        <a:pt x="175" y="850"/>
                      </a:lnTo>
                      <a:lnTo>
                        <a:pt x="300" y="644"/>
                      </a:lnTo>
                      <a:lnTo>
                        <a:pt x="456" y="456"/>
                      </a:lnTo>
                      <a:lnTo>
                        <a:pt x="644" y="300"/>
                      </a:lnTo>
                      <a:lnTo>
                        <a:pt x="850" y="175"/>
                      </a:lnTo>
                      <a:lnTo>
                        <a:pt x="1075" y="81"/>
                      </a:lnTo>
                      <a:lnTo>
                        <a:pt x="1319" y="19"/>
                      </a:lnTo>
                      <a:lnTo>
                        <a:pt x="1562"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endParaRPr sz="2400"/>
                </a:p>
              </p:txBody>
            </p:sp>
            <p:sp>
              <p:nvSpPr>
                <p:cNvPr id="599" name="Freeform 6"/>
                <p:cNvSpPr/>
                <p:nvPr/>
              </p:nvSpPr>
              <p:spPr>
                <a:xfrm>
                  <a:off x="133594" y="482062"/>
                  <a:ext cx="388405" cy="300475"/>
                </a:xfrm>
                <a:custGeom>
                  <a:avLst/>
                  <a:gdLst/>
                  <a:ahLst/>
                  <a:cxnLst>
                    <a:cxn ang="0">
                      <a:pos x="wd2" y="hd2"/>
                    </a:cxn>
                    <a:cxn ang="5400000">
                      <a:pos x="wd2" y="hd2"/>
                    </a:cxn>
                    <a:cxn ang="10800000">
                      <a:pos x="wd2" y="hd2"/>
                    </a:cxn>
                    <a:cxn ang="16200000">
                      <a:pos x="wd2" y="hd2"/>
                    </a:cxn>
                  </a:cxnLst>
                  <a:rect l="0" t="0" r="r" b="b"/>
                  <a:pathLst>
                    <a:path w="21600" h="21600" extrusionOk="0">
                      <a:moveTo>
                        <a:pt x="1530" y="0"/>
                      </a:moveTo>
                      <a:lnTo>
                        <a:pt x="20070" y="0"/>
                      </a:lnTo>
                      <a:lnTo>
                        <a:pt x="20318" y="24"/>
                      </a:lnTo>
                      <a:lnTo>
                        <a:pt x="20554" y="102"/>
                      </a:lnTo>
                      <a:lnTo>
                        <a:pt x="20775" y="218"/>
                      </a:lnTo>
                      <a:lnTo>
                        <a:pt x="20970" y="378"/>
                      </a:lnTo>
                      <a:lnTo>
                        <a:pt x="21150" y="582"/>
                      </a:lnTo>
                      <a:lnTo>
                        <a:pt x="21304" y="810"/>
                      </a:lnTo>
                      <a:lnTo>
                        <a:pt x="21431" y="1072"/>
                      </a:lnTo>
                      <a:lnTo>
                        <a:pt x="21521" y="1353"/>
                      </a:lnTo>
                      <a:lnTo>
                        <a:pt x="21581" y="1658"/>
                      </a:lnTo>
                      <a:lnTo>
                        <a:pt x="21600" y="1978"/>
                      </a:lnTo>
                      <a:lnTo>
                        <a:pt x="21600" y="19617"/>
                      </a:lnTo>
                      <a:lnTo>
                        <a:pt x="21581" y="19942"/>
                      </a:lnTo>
                      <a:lnTo>
                        <a:pt x="21521" y="20247"/>
                      </a:lnTo>
                      <a:lnTo>
                        <a:pt x="21431" y="20524"/>
                      </a:lnTo>
                      <a:lnTo>
                        <a:pt x="21304" y="20785"/>
                      </a:lnTo>
                      <a:lnTo>
                        <a:pt x="21150" y="21018"/>
                      </a:lnTo>
                      <a:lnTo>
                        <a:pt x="20970" y="21217"/>
                      </a:lnTo>
                      <a:lnTo>
                        <a:pt x="20775" y="21382"/>
                      </a:lnTo>
                      <a:lnTo>
                        <a:pt x="20554" y="21498"/>
                      </a:lnTo>
                      <a:lnTo>
                        <a:pt x="20318" y="21576"/>
                      </a:lnTo>
                      <a:lnTo>
                        <a:pt x="20070" y="21600"/>
                      </a:lnTo>
                      <a:lnTo>
                        <a:pt x="1530" y="21600"/>
                      </a:lnTo>
                      <a:lnTo>
                        <a:pt x="1282" y="21576"/>
                      </a:lnTo>
                      <a:lnTo>
                        <a:pt x="1046" y="21498"/>
                      </a:lnTo>
                      <a:lnTo>
                        <a:pt x="825" y="21382"/>
                      </a:lnTo>
                      <a:lnTo>
                        <a:pt x="630" y="21217"/>
                      </a:lnTo>
                      <a:lnTo>
                        <a:pt x="446" y="21018"/>
                      </a:lnTo>
                      <a:lnTo>
                        <a:pt x="296" y="20785"/>
                      </a:lnTo>
                      <a:lnTo>
                        <a:pt x="169" y="20524"/>
                      </a:lnTo>
                      <a:lnTo>
                        <a:pt x="79" y="20247"/>
                      </a:lnTo>
                      <a:lnTo>
                        <a:pt x="19" y="19942"/>
                      </a:lnTo>
                      <a:lnTo>
                        <a:pt x="0" y="19617"/>
                      </a:lnTo>
                      <a:lnTo>
                        <a:pt x="0" y="17944"/>
                      </a:lnTo>
                      <a:lnTo>
                        <a:pt x="11" y="17842"/>
                      </a:lnTo>
                      <a:lnTo>
                        <a:pt x="37" y="17755"/>
                      </a:lnTo>
                      <a:lnTo>
                        <a:pt x="86" y="17682"/>
                      </a:lnTo>
                      <a:lnTo>
                        <a:pt x="5674" y="10453"/>
                      </a:lnTo>
                      <a:lnTo>
                        <a:pt x="5734" y="10395"/>
                      </a:lnTo>
                      <a:lnTo>
                        <a:pt x="5805" y="10352"/>
                      </a:lnTo>
                      <a:lnTo>
                        <a:pt x="5884" y="10342"/>
                      </a:lnTo>
                      <a:lnTo>
                        <a:pt x="5963" y="10361"/>
                      </a:lnTo>
                      <a:lnTo>
                        <a:pt x="6034" y="10400"/>
                      </a:lnTo>
                      <a:lnTo>
                        <a:pt x="6094" y="10463"/>
                      </a:lnTo>
                      <a:lnTo>
                        <a:pt x="8291" y="13619"/>
                      </a:lnTo>
                      <a:lnTo>
                        <a:pt x="13234" y="7229"/>
                      </a:lnTo>
                      <a:lnTo>
                        <a:pt x="13301" y="7166"/>
                      </a:lnTo>
                      <a:lnTo>
                        <a:pt x="13373" y="7127"/>
                      </a:lnTo>
                      <a:lnTo>
                        <a:pt x="13444" y="7118"/>
                      </a:lnTo>
                      <a:lnTo>
                        <a:pt x="13522" y="7132"/>
                      </a:lnTo>
                      <a:lnTo>
                        <a:pt x="13594" y="7166"/>
                      </a:lnTo>
                      <a:lnTo>
                        <a:pt x="13654" y="7234"/>
                      </a:lnTo>
                      <a:lnTo>
                        <a:pt x="15938" y="10342"/>
                      </a:lnTo>
                      <a:lnTo>
                        <a:pt x="18097" y="7423"/>
                      </a:lnTo>
                      <a:lnTo>
                        <a:pt x="17314" y="6400"/>
                      </a:lnTo>
                      <a:lnTo>
                        <a:pt x="19965" y="5484"/>
                      </a:lnTo>
                      <a:lnTo>
                        <a:pt x="19249" y="8912"/>
                      </a:lnTo>
                      <a:lnTo>
                        <a:pt x="18510" y="7956"/>
                      </a:lnTo>
                      <a:lnTo>
                        <a:pt x="16148" y="11147"/>
                      </a:lnTo>
                      <a:lnTo>
                        <a:pt x="16084" y="11205"/>
                      </a:lnTo>
                      <a:lnTo>
                        <a:pt x="16016" y="11248"/>
                      </a:lnTo>
                      <a:lnTo>
                        <a:pt x="15938" y="11258"/>
                      </a:lnTo>
                      <a:lnTo>
                        <a:pt x="15859" y="11248"/>
                      </a:lnTo>
                      <a:lnTo>
                        <a:pt x="15788" y="11205"/>
                      </a:lnTo>
                      <a:lnTo>
                        <a:pt x="15727" y="11147"/>
                      </a:lnTo>
                      <a:lnTo>
                        <a:pt x="13436" y="8029"/>
                      </a:lnTo>
                      <a:lnTo>
                        <a:pt x="8490" y="14429"/>
                      </a:lnTo>
                      <a:lnTo>
                        <a:pt x="8430" y="14492"/>
                      </a:lnTo>
                      <a:lnTo>
                        <a:pt x="8359" y="14526"/>
                      </a:lnTo>
                      <a:lnTo>
                        <a:pt x="8280" y="14541"/>
                      </a:lnTo>
                      <a:lnTo>
                        <a:pt x="8201" y="14526"/>
                      </a:lnTo>
                      <a:lnTo>
                        <a:pt x="8130" y="14482"/>
                      </a:lnTo>
                      <a:lnTo>
                        <a:pt x="8070" y="14415"/>
                      </a:lnTo>
                      <a:lnTo>
                        <a:pt x="5865" y="11263"/>
                      </a:lnTo>
                      <a:lnTo>
                        <a:pt x="581" y="18095"/>
                      </a:lnTo>
                      <a:lnTo>
                        <a:pt x="581" y="19617"/>
                      </a:lnTo>
                      <a:lnTo>
                        <a:pt x="604" y="19864"/>
                      </a:lnTo>
                      <a:lnTo>
                        <a:pt x="656" y="20092"/>
                      </a:lnTo>
                      <a:lnTo>
                        <a:pt x="746" y="20305"/>
                      </a:lnTo>
                      <a:lnTo>
                        <a:pt x="859" y="20485"/>
                      </a:lnTo>
                      <a:lnTo>
                        <a:pt x="1001" y="20635"/>
                      </a:lnTo>
                      <a:lnTo>
                        <a:pt x="1159" y="20747"/>
                      </a:lnTo>
                      <a:lnTo>
                        <a:pt x="1335" y="20819"/>
                      </a:lnTo>
                      <a:lnTo>
                        <a:pt x="1530" y="20848"/>
                      </a:lnTo>
                      <a:lnTo>
                        <a:pt x="20070" y="20848"/>
                      </a:lnTo>
                      <a:lnTo>
                        <a:pt x="20265" y="20819"/>
                      </a:lnTo>
                      <a:lnTo>
                        <a:pt x="20441" y="20747"/>
                      </a:lnTo>
                      <a:lnTo>
                        <a:pt x="20599" y="20635"/>
                      </a:lnTo>
                      <a:lnTo>
                        <a:pt x="20741" y="20485"/>
                      </a:lnTo>
                      <a:lnTo>
                        <a:pt x="20854" y="20305"/>
                      </a:lnTo>
                      <a:lnTo>
                        <a:pt x="20944" y="20092"/>
                      </a:lnTo>
                      <a:lnTo>
                        <a:pt x="20996" y="19864"/>
                      </a:lnTo>
                      <a:lnTo>
                        <a:pt x="21019" y="19617"/>
                      </a:lnTo>
                      <a:lnTo>
                        <a:pt x="21019" y="1978"/>
                      </a:lnTo>
                      <a:lnTo>
                        <a:pt x="20996" y="1736"/>
                      </a:lnTo>
                      <a:lnTo>
                        <a:pt x="20944" y="1503"/>
                      </a:lnTo>
                      <a:lnTo>
                        <a:pt x="20854" y="1295"/>
                      </a:lnTo>
                      <a:lnTo>
                        <a:pt x="20741" y="1115"/>
                      </a:lnTo>
                      <a:lnTo>
                        <a:pt x="20599" y="965"/>
                      </a:lnTo>
                      <a:lnTo>
                        <a:pt x="20441" y="853"/>
                      </a:lnTo>
                      <a:lnTo>
                        <a:pt x="20265" y="776"/>
                      </a:lnTo>
                      <a:lnTo>
                        <a:pt x="20070" y="752"/>
                      </a:lnTo>
                      <a:lnTo>
                        <a:pt x="1530" y="752"/>
                      </a:lnTo>
                      <a:lnTo>
                        <a:pt x="1335" y="776"/>
                      </a:lnTo>
                      <a:lnTo>
                        <a:pt x="1159" y="853"/>
                      </a:lnTo>
                      <a:lnTo>
                        <a:pt x="1001" y="965"/>
                      </a:lnTo>
                      <a:lnTo>
                        <a:pt x="859" y="1115"/>
                      </a:lnTo>
                      <a:lnTo>
                        <a:pt x="746" y="1295"/>
                      </a:lnTo>
                      <a:lnTo>
                        <a:pt x="656" y="1503"/>
                      </a:lnTo>
                      <a:lnTo>
                        <a:pt x="604" y="1736"/>
                      </a:lnTo>
                      <a:lnTo>
                        <a:pt x="581" y="1978"/>
                      </a:lnTo>
                      <a:lnTo>
                        <a:pt x="581" y="10827"/>
                      </a:lnTo>
                      <a:lnTo>
                        <a:pt x="570" y="10943"/>
                      </a:lnTo>
                      <a:lnTo>
                        <a:pt x="525" y="11055"/>
                      </a:lnTo>
                      <a:lnTo>
                        <a:pt x="465" y="11127"/>
                      </a:lnTo>
                      <a:lnTo>
                        <a:pt x="379" y="11190"/>
                      </a:lnTo>
                      <a:lnTo>
                        <a:pt x="289" y="11205"/>
                      </a:lnTo>
                      <a:lnTo>
                        <a:pt x="195" y="11190"/>
                      </a:lnTo>
                      <a:lnTo>
                        <a:pt x="116" y="11127"/>
                      </a:lnTo>
                      <a:lnTo>
                        <a:pt x="60" y="11055"/>
                      </a:lnTo>
                      <a:lnTo>
                        <a:pt x="11" y="10943"/>
                      </a:lnTo>
                      <a:lnTo>
                        <a:pt x="0" y="10827"/>
                      </a:lnTo>
                      <a:lnTo>
                        <a:pt x="0" y="1978"/>
                      </a:lnTo>
                      <a:lnTo>
                        <a:pt x="19" y="1658"/>
                      </a:lnTo>
                      <a:lnTo>
                        <a:pt x="79" y="1353"/>
                      </a:lnTo>
                      <a:lnTo>
                        <a:pt x="169" y="1072"/>
                      </a:lnTo>
                      <a:lnTo>
                        <a:pt x="296" y="810"/>
                      </a:lnTo>
                      <a:lnTo>
                        <a:pt x="446" y="582"/>
                      </a:lnTo>
                      <a:lnTo>
                        <a:pt x="630" y="378"/>
                      </a:lnTo>
                      <a:lnTo>
                        <a:pt x="825" y="218"/>
                      </a:lnTo>
                      <a:lnTo>
                        <a:pt x="1046" y="102"/>
                      </a:lnTo>
                      <a:lnTo>
                        <a:pt x="1282" y="24"/>
                      </a:lnTo>
                      <a:lnTo>
                        <a:pt x="1530"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pPr>
                    <a:defRPr sz="1300"/>
                  </a:pPr>
                  <a:endParaRPr sz="1733"/>
                </a:p>
              </p:txBody>
            </p:sp>
            <p:sp>
              <p:nvSpPr>
                <p:cNvPr id="600" name="Freeform 6"/>
                <p:cNvSpPr/>
                <p:nvPr/>
              </p:nvSpPr>
              <p:spPr>
                <a:xfrm>
                  <a:off x="1067543" y="482062"/>
                  <a:ext cx="388752" cy="300475"/>
                </a:xfrm>
                <a:custGeom>
                  <a:avLst/>
                  <a:gdLst/>
                  <a:ahLst/>
                  <a:cxnLst>
                    <a:cxn ang="0">
                      <a:pos x="wd2" y="hd2"/>
                    </a:cxn>
                    <a:cxn ang="5400000">
                      <a:pos x="wd2" y="hd2"/>
                    </a:cxn>
                    <a:cxn ang="10800000">
                      <a:pos x="wd2" y="hd2"/>
                    </a:cxn>
                    <a:cxn ang="16200000">
                      <a:pos x="wd2" y="hd2"/>
                    </a:cxn>
                  </a:cxnLst>
                  <a:rect l="0" t="0" r="r" b="b"/>
                  <a:pathLst>
                    <a:path w="21600" h="21600" extrusionOk="0">
                      <a:moveTo>
                        <a:pt x="17291" y="14871"/>
                      </a:moveTo>
                      <a:lnTo>
                        <a:pt x="17404" y="14895"/>
                      </a:lnTo>
                      <a:lnTo>
                        <a:pt x="17498" y="14963"/>
                      </a:lnTo>
                      <a:lnTo>
                        <a:pt x="17569" y="15055"/>
                      </a:lnTo>
                      <a:lnTo>
                        <a:pt x="17621" y="15176"/>
                      </a:lnTo>
                      <a:lnTo>
                        <a:pt x="17632" y="15317"/>
                      </a:lnTo>
                      <a:lnTo>
                        <a:pt x="17632" y="18631"/>
                      </a:lnTo>
                      <a:lnTo>
                        <a:pt x="17621" y="18776"/>
                      </a:lnTo>
                      <a:lnTo>
                        <a:pt x="17569" y="18898"/>
                      </a:lnTo>
                      <a:lnTo>
                        <a:pt x="17498" y="18990"/>
                      </a:lnTo>
                      <a:lnTo>
                        <a:pt x="17404" y="19058"/>
                      </a:lnTo>
                      <a:lnTo>
                        <a:pt x="17291" y="19082"/>
                      </a:lnTo>
                      <a:lnTo>
                        <a:pt x="17190" y="19058"/>
                      </a:lnTo>
                      <a:lnTo>
                        <a:pt x="17089" y="18990"/>
                      </a:lnTo>
                      <a:lnTo>
                        <a:pt x="17018" y="18898"/>
                      </a:lnTo>
                      <a:lnTo>
                        <a:pt x="16965" y="18776"/>
                      </a:lnTo>
                      <a:lnTo>
                        <a:pt x="16954" y="18631"/>
                      </a:lnTo>
                      <a:lnTo>
                        <a:pt x="16954" y="15317"/>
                      </a:lnTo>
                      <a:lnTo>
                        <a:pt x="16965" y="15176"/>
                      </a:lnTo>
                      <a:lnTo>
                        <a:pt x="17018" y="15055"/>
                      </a:lnTo>
                      <a:lnTo>
                        <a:pt x="17089" y="14963"/>
                      </a:lnTo>
                      <a:lnTo>
                        <a:pt x="17190" y="14895"/>
                      </a:lnTo>
                      <a:lnTo>
                        <a:pt x="17291" y="14871"/>
                      </a:lnTo>
                      <a:close/>
                      <a:moveTo>
                        <a:pt x="4309" y="14871"/>
                      </a:moveTo>
                      <a:lnTo>
                        <a:pt x="4410" y="14895"/>
                      </a:lnTo>
                      <a:lnTo>
                        <a:pt x="4511" y="14963"/>
                      </a:lnTo>
                      <a:lnTo>
                        <a:pt x="4583" y="15055"/>
                      </a:lnTo>
                      <a:lnTo>
                        <a:pt x="4628" y="15176"/>
                      </a:lnTo>
                      <a:lnTo>
                        <a:pt x="4646" y="15317"/>
                      </a:lnTo>
                      <a:lnTo>
                        <a:pt x="4646" y="18631"/>
                      </a:lnTo>
                      <a:lnTo>
                        <a:pt x="4628" y="18776"/>
                      </a:lnTo>
                      <a:lnTo>
                        <a:pt x="4583" y="18898"/>
                      </a:lnTo>
                      <a:lnTo>
                        <a:pt x="4511" y="18990"/>
                      </a:lnTo>
                      <a:lnTo>
                        <a:pt x="4410" y="19058"/>
                      </a:lnTo>
                      <a:lnTo>
                        <a:pt x="4309" y="19082"/>
                      </a:lnTo>
                      <a:lnTo>
                        <a:pt x="4196" y="19058"/>
                      </a:lnTo>
                      <a:lnTo>
                        <a:pt x="4103" y="18990"/>
                      </a:lnTo>
                      <a:lnTo>
                        <a:pt x="4031" y="18898"/>
                      </a:lnTo>
                      <a:lnTo>
                        <a:pt x="3979" y="18776"/>
                      </a:lnTo>
                      <a:lnTo>
                        <a:pt x="3968" y="18631"/>
                      </a:lnTo>
                      <a:lnTo>
                        <a:pt x="3968" y="15317"/>
                      </a:lnTo>
                      <a:lnTo>
                        <a:pt x="3979" y="15176"/>
                      </a:lnTo>
                      <a:lnTo>
                        <a:pt x="4031" y="15055"/>
                      </a:lnTo>
                      <a:lnTo>
                        <a:pt x="4103" y="14963"/>
                      </a:lnTo>
                      <a:lnTo>
                        <a:pt x="4196" y="14895"/>
                      </a:lnTo>
                      <a:lnTo>
                        <a:pt x="4309" y="14871"/>
                      </a:lnTo>
                      <a:close/>
                      <a:moveTo>
                        <a:pt x="14696" y="11955"/>
                      </a:moveTo>
                      <a:lnTo>
                        <a:pt x="14805" y="11979"/>
                      </a:lnTo>
                      <a:lnTo>
                        <a:pt x="14899" y="12037"/>
                      </a:lnTo>
                      <a:lnTo>
                        <a:pt x="14970" y="12129"/>
                      </a:lnTo>
                      <a:lnTo>
                        <a:pt x="15023" y="12260"/>
                      </a:lnTo>
                      <a:lnTo>
                        <a:pt x="15034" y="12391"/>
                      </a:lnTo>
                      <a:lnTo>
                        <a:pt x="15034" y="18631"/>
                      </a:lnTo>
                      <a:lnTo>
                        <a:pt x="15023" y="18776"/>
                      </a:lnTo>
                      <a:lnTo>
                        <a:pt x="14970" y="18898"/>
                      </a:lnTo>
                      <a:lnTo>
                        <a:pt x="14899" y="18990"/>
                      </a:lnTo>
                      <a:lnTo>
                        <a:pt x="14805" y="19058"/>
                      </a:lnTo>
                      <a:lnTo>
                        <a:pt x="14696" y="19082"/>
                      </a:lnTo>
                      <a:lnTo>
                        <a:pt x="14591" y="19058"/>
                      </a:lnTo>
                      <a:lnTo>
                        <a:pt x="14490" y="18990"/>
                      </a:lnTo>
                      <a:lnTo>
                        <a:pt x="14419" y="18898"/>
                      </a:lnTo>
                      <a:lnTo>
                        <a:pt x="14374" y="18776"/>
                      </a:lnTo>
                      <a:lnTo>
                        <a:pt x="14355" y="18631"/>
                      </a:lnTo>
                      <a:lnTo>
                        <a:pt x="14355" y="12391"/>
                      </a:lnTo>
                      <a:lnTo>
                        <a:pt x="14374" y="12260"/>
                      </a:lnTo>
                      <a:lnTo>
                        <a:pt x="14419" y="12129"/>
                      </a:lnTo>
                      <a:lnTo>
                        <a:pt x="14490" y="12037"/>
                      </a:lnTo>
                      <a:lnTo>
                        <a:pt x="14591" y="11979"/>
                      </a:lnTo>
                      <a:lnTo>
                        <a:pt x="14696" y="11955"/>
                      </a:lnTo>
                      <a:close/>
                      <a:moveTo>
                        <a:pt x="6904" y="11955"/>
                      </a:moveTo>
                      <a:lnTo>
                        <a:pt x="7009" y="11979"/>
                      </a:lnTo>
                      <a:lnTo>
                        <a:pt x="7110" y="12037"/>
                      </a:lnTo>
                      <a:lnTo>
                        <a:pt x="7181" y="12129"/>
                      </a:lnTo>
                      <a:lnTo>
                        <a:pt x="7226" y="12260"/>
                      </a:lnTo>
                      <a:lnTo>
                        <a:pt x="7245" y="12391"/>
                      </a:lnTo>
                      <a:lnTo>
                        <a:pt x="7245" y="18631"/>
                      </a:lnTo>
                      <a:lnTo>
                        <a:pt x="7226" y="18776"/>
                      </a:lnTo>
                      <a:lnTo>
                        <a:pt x="7181" y="18898"/>
                      </a:lnTo>
                      <a:lnTo>
                        <a:pt x="7110" y="18990"/>
                      </a:lnTo>
                      <a:lnTo>
                        <a:pt x="7009" y="19058"/>
                      </a:lnTo>
                      <a:lnTo>
                        <a:pt x="6904" y="19082"/>
                      </a:lnTo>
                      <a:lnTo>
                        <a:pt x="6795" y="19058"/>
                      </a:lnTo>
                      <a:lnTo>
                        <a:pt x="6701" y="18990"/>
                      </a:lnTo>
                      <a:lnTo>
                        <a:pt x="6630" y="18898"/>
                      </a:lnTo>
                      <a:lnTo>
                        <a:pt x="6578" y="18776"/>
                      </a:lnTo>
                      <a:lnTo>
                        <a:pt x="6559" y="18631"/>
                      </a:lnTo>
                      <a:lnTo>
                        <a:pt x="6559" y="12391"/>
                      </a:lnTo>
                      <a:lnTo>
                        <a:pt x="6578" y="12260"/>
                      </a:lnTo>
                      <a:lnTo>
                        <a:pt x="6630" y="12129"/>
                      </a:lnTo>
                      <a:lnTo>
                        <a:pt x="6701" y="12037"/>
                      </a:lnTo>
                      <a:lnTo>
                        <a:pt x="6795" y="11979"/>
                      </a:lnTo>
                      <a:lnTo>
                        <a:pt x="6904" y="11955"/>
                      </a:lnTo>
                      <a:close/>
                      <a:moveTo>
                        <a:pt x="9503" y="10043"/>
                      </a:moveTo>
                      <a:lnTo>
                        <a:pt x="9608" y="10072"/>
                      </a:lnTo>
                      <a:lnTo>
                        <a:pt x="9701" y="10130"/>
                      </a:lnTo>
                      <a:lnTo>
                        <a:pt x="9780" y="10232"/>
                      </a:lnTo>
                      <a:lnTo>
                        <a:pt x="9825" y="10349"/>
                      </a:lnTo>
                      <a:lnTo>
                        <a:pt x="9844" y="10494"/>
                      </a:lnTo>
                      <a:lnTo>
                        <a:pt x="9844" y="18631"/>
                      </a:lnTo>
                      <a:lnTo>
                        <a:pt x="9825" y="18776"/>
                      </a:lnTo>
                      <a:lnTo>
                        <a:pt x="9780" y="18898"/>
                      </a:lnTo>
                      <a:lnTo>
                        <a:pt x="9701" y="18990"/>
                      </a:lnTo>
                      <a:lnTo>
                        <a:pt x="9608" y="19058"/>
                      </a:lnTo>
                      <a:lnTo>
                        <a:pt x="9503" y="19082"/>
                      </a:lnTo>
                      <a:lnTo>
                        <a:pt x="9394" y="19058"/>
                      </a:lnTo>
                      <a:lnTo>
                        <a:pt x="9300" y="18990"/>
                      </a:lnTo>
                      <a:lnTo>
                        <a:pt x="9221" y="18898"/>
                      </a:lnTo>
                      <a:lnTo>
                        <a:pt x="9176" y="18776"/>
                      </a:lnTo>
                      <a:lnTo>
                        <a:pt x="9158" y="18631"/>
                      </a:lnTo>
                      <a:lnTo>
                        <a:pt x="9158" y="10494"/>
                      </a:lnTo>
                      <a:lnTo>
                        <a:pt x="9176" y="10349"/>
                      </a:lnTo>
                      <a:lnTo>
                        <a:pt x="9221" y="10232"/>
                      </a:lnTo>
                      <a:lnTo>
                        <a:pt x="9300" y="10130"/>
                      </a:lnTo>
                      <a:lnTo>
                        <a:pt x="9394" y="10072"/>
                      </a:lnTo>
                      <a:lnTo>
                        <a:pt x="9503" y="10043"/>
                      </a:lnTo>
                      <a:close/>
                      <a:moveTo>
                        <a:pt x="12098" y="5580"/>
                      </a:moveTo>
                      <a:lnTo>
                        <a:pt x="12206" y="5604"/>
                      </a:lnTo>
                      <a:lnTo>
                        <a:pt x="12300" y="5662"/>
                      </a:lnTo>
                      <a:lnTo>
                        <a:pt x="12379" y="5754"/>
                      </a:lnTo>
                      <a:lnTo>
                        <a:pt x="12424" y="5885"/>
                      </a:lnTo>
                      <a:lnTo>
                        <a:pt x="12442" y="6021"/>
                      </a:lnTo>
                      <a:lnTo>
                        <a:pt x="12442" y="18631"/>
                      </a:lnTo>
                      <a:lnTo>
                        <a:pt x="12424" y="18776"/>
                      </a:lnTo>
                      <a:lnTo>
                        <a:pt x="12379" y="18898"/>
                      </a:lnTo>
                      <a:lnTo>
                        <a:pt x="12300" y="18990"/>
                      </a:lnTo>
                      <a:lnTo>
                        <a:pt x="12206" y="19058"/>
                      </a:lnTo>
                      <a:lnTo>
                        <a:pt x="12098" y="19082"/>
                      </a:lnTo>
                      <a:lnTo>
                        <a:pt x="11993" y="19058"/>
                      </a:lnTo>
                      <a:lnTo>
                        <a:pt x="11899" y="18990"/>
                      </a:lnTo>
                      <a:lnTo>
                        <a:pt x="11820" y="18898"/>
                      </a:lnTo>
                      <a:lnTo>
                        <a:pt x="11775" y="18776"/>
                      </a:lnTo>
                      <a:lnTo>
                        <a:pt x="11756" y="18631"/>
                      </a:lnTo>
                      <a:lnTo>
                        <a:pt x="11756" y="6021"/>
                      </a:lnTo>
                      <a:lnTo>
                        <a:pt x="11775" y="5885"/>
                      </a:lnTo>
                      <a:lnTo>
                        <a:pt x="11820" y="5754"/>
                      </a:lnTo>
                      <a:lnTo>
                        <a:pt x="11899" y="5662"/>
                      </a:lnTo>
                      <a:lnTo>
                        <a:pt x="11993" y="5604"/>
                      </a:lnTo>
                      <a:lnTo>
                        <a:pt x="12098" y="5580"/>
                      </a:lnTo>
                      <a:close/>
                      <a:moveTo>
                        <a:pt x="1433" y="883"/>
                      </a:moveTo>
                      <a:lnTo>
                        <a:pt x="1264" y="907"/>
                      </a:lnTo>
                      <a:lnTo>
                        <a:pt x="1106" y="985"/>
                      </a:lnTo>
                      <a:lnTo>
                        <a:pt x="968" y="1101"/>
                      </a:lnTo>
                      <a:lnTo>
                        <a:pt x="851" y="1257"/>
                      </a:lnTo>
                      <a:lnTo>
                        <a:pt x="758" y="1431"/>
                      </a:lnTo>
                      <a:lnTo>
                        <a:pt x="701" y="1635"/>
                      </a:lnTo>
                      <a:lnTo>
                        <a:pt x="683" y="1858"/>
                      </a:lnTo>
                      <a:lnTo>
                        <a:pt x="683" y="19742"/>
                      </a:lnTo>
                      <a:lnTo>
                        <a:pt x="701" y="19965"/>
                      </a:lnTo>
                      <a:lnTo>
                        <a:pt x="758" y="20169"/>
                      </a:lnTo>
                      <a:lnTo>
                        <a:pt x="851" y="20353"/>
                      </a:lnTo>
                      <a:lnTo>
                        <a:pt x="968" y="20499"/>
                      </a:lnTo>
                      <a:lnTo>
                        <a:pt x="1106" y="20615"/>
                      </a:lnTo>
                      <a:lnTo>
                        <a:pt x="1264" y="20693"/>
                      </a:lnTo>
                      <a:lnTo>
                        <a:pt x="1433" y="20717"/>
                      </a:lnTo>
                      <a:lnTo>
                        <a:pt x="20167" y="20717"/>
                      </a:lnTo>
                      <a:lnTo>
                        <a:pt x="20336" y="20693"/>
                      </a:lnTo>
                      <a:lnTo>
                        <a:pt x="20494" y="20615"/>
                      </a:lnTo>
                      <a:lnTo>
                        <a:pt x="20633" y="20499"/>
                      </a:lnTo>
                      <a:lnTo>
                        <a:pt x="20749" y="20353"/>
                      </a:lnTo>
                      <a:lnTo>
                        <a:pt x="20843" y="20169"/>
                      </a:lnTo>
                      <a:lnTo>
                        <a:pt x="20891" y="19965"/>
                      </a:lnTo>
                      <a:lnTo>
                        <a:pt x="20914" y="19742"/>
                      </a:lnTo>
                      <a:lnTo>
                        <a:pt x="20914" y="1858"/>
                      </a:lnTo>
                      <a:lnTo>
                        <a:pt x="20891" y="1635"/>
                      </a:lnTo>
                      <a:lnTo>
                        <a:pt x="20843" y="1431"/>
                      </a:lnTo>
                      <a:lnTo>
                        <a:pt x="20749" y="1257"/>
                      </a:lnTo>
                      <a:lnTo>
                        <a:pt x="20633" y="1101"/>
                      </a:lnTo>
                      <a:lnTo>
                        <a:pt x="20494" y="985"/>
                      </a:lnTo>
                      <a:lnTo>
                        <a:pt x="20336" y="907"/>
                      </a:lnTo>
                      <a:lnTo>
                        <a:pt x="20167" y="883"/>
                      </a:lnTo>
                      <a:lnTo>
                        <a:pt x="1433" y="883"/>
                      </a:lnTo>
                      <a:close/>
                      <a:moveTo>
                        <a:pt x="1433" y="0"/>
                      </a:moveTo>
                      <a:lnTo>
                        <a:pt x="20167" y="0"/>
                      </a:lnTo>
                      <a:lnTo>
                        <a:pt x="20396" y="24"/>
                      </a:lnTo>
                      <a:lnTo>
                        <a:pt x="20618" y="92"/>
                      </a:lnTo>
                      <a:lnTo>
                        <a:pt x="20820" y="213"/>
                      </a:lnTo>
                      <a:lnTo>
                        <a:pt x="21011" y="354"/>
                      </a:lnTo>
                      <a:lnTo>
                        <a:pt x="21180" y="543"/>
                      </a:lnTo>
                      <a:lnTo>
                        <a:pt x="21326" y="762"/>
                      </a:lnTo>
                      <a:lnTo>
                        <a:pt x="21435" y="1009"/>
                      </a:lnTo>
                      <a:lnTo>
                        <a:pt x="21529" y="1271"/>
                      </a:lnTo>
                      <a:lnTo>
                        <a:pt x="21581" y="1557"/>
                      </a:lnTo>
                      <a:lnTo>
                        <a:pt x="21600" y="1858"/>
                      </a:lnTo>
                      <a:lnTo>
                        <a:pt x="21600" y="19742"/>
                      </a:lnTo>
                      <a:lnTo>
                        <a:pt x="21581" y="20043"/>
                      </a:lnTo>
                      <a:lnTo>
                        <a:pt x="21529" y="20329"/>
                      </a:lnTo>
                      <a:lnTo>
                        <a:pt x="21435" y="20601"/>
                      </a:lnTo>
                      <a:lnTo>
                        <a:pt x="21326" y="20838"/>
                      </a:lnTo>
                      <a:lnTo>
                        <a:pt x="21180" y="21057"/>
                      </a:lnTo>
                      <a:lnTo>
                        <a:pt x="21011" y="21246"/>
                      </a:lnTo>
                      <a:lnTo>
                        <a:pt x="20820" y="21396"/>
                      </a:lnTo>
                      <a:lnTo>
                        <a:pt x="20618" y="21508"/>
                      </a:lnTo>
                      <a:lnTo>
                        <a:pt x="20396" y="21576"/>
                      </a:lnTo>
                      <a:lnTo>
                        <a:pt x="20167" y="21600"/>
                      </a:lnTo>
                      <a:lnTo>
                        <a:pt x="1433" y="21600"/>
                      </a:lnTo>
                      <a:lnTo>
                        <a:pt x="1204" y="21576"/>
                      </a:lnTo>
                      <a:lnTo>
                        <a:pt x="983" y="21508"/>
                      </a:lnTo>
                      <a:lnTo>
                        <a:pt x="780" y="21396"/>
                      </a:lnTo>
                      <a:lnTo>
                        <a:pt x="589" y="21246"/>
                      </a:lnTo>
                      <a:lnTo>
                        <a:pt x="420" y="21057"/>
                      </a:lnTo>
                      <a:lnTo>
                        <a:pt x="274" y="20838"/>
                      </a:lnTo>
                      <a:lnTo>
                        <a:pt x="165" y="20601"/>
                      </a:lnTo>
                      <a:lnTo>
                        <a:pt x="71" y="20329"/>
                      </a:lnTo>
                      <a:lnTo>
                        <a:pt x="19" y="20043"/>
                      </a:lnTo>
                      <a:lnTo>
                        <a:pt x="0" y="19742"/>
                      </a:lnTo>
                      <a:lnTo>
                        <a:pt x="0" y="1858"/>
                      </a:lnTo>
                      <a:lnTo>
                        <a:pt x="19" y="1557"/>
                      </a:lnTo>
                      <a:lnTo>
                        <a:pt x="71" y="1271"/>
                      </a:lnTo>
                      <a:lnTo>
                        <a:pt x="165" y="1009"/>
                      </a:lnTo>
                      <a:lnTo>
                        <a:pt x="274" y="762"/>
                      </a:lnTo>
                      <a:lnTo>
                        <a:pt x="420" y="543"/>
                      </a:lnTo>
                      <a:lnTo>
                        <a:pt x="589" y="354"/>
                      </a:lnTo>
                      <a:lnTo>
                        <a:pt x="780" y="213"/>
                      </a:lnTo>
                      <a:lnTo>
                        <a:pt x="983" y="92"/>
                      </a:lnTo>
                      <a:lnTo>
                        <a:pt x="1204" y="24"/>
                      </a:lnTo>
                      <a:lnTo>
                        <a:pt x="1433"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pPr>
                    <a:defRPr sz="1300"/>
                  </a:pPr>
                  <a:endParaRPr sz="1733"/>
                </a:p>
              </p:txBody>
            </p:sp>
            <p:sp>
              <p:nvSpPr>
                <p:cNvPr id="601" name="Freeform 26"/>
                <p:cNvSpPr/>
                <p:nvPr/>
              </p:nvSpPr>
              <p:spPr>
                <a:xfrm>
                  <a:off x="678616" y="884325"/>
                  <a:ext cx="267961" cy="343498"/>
                </a:xfrm>
                <a:custGeom>
                  <a:avLst/>
                  <a:gdLst/>
                  <a:ahLst/>
                  <a:cxnLst>
                    <a:cxn ang="0">
                      <a:pos x="wd2" y="hd2"/>
                    </a:cxn>
                    <a:cxn ang="5400000">
                      <a:pos x="wd2" y="hd2"/>
                    </a:cxn>
                    <a:cxn ang="10800000">
                      <a:pos x="wd2" y="hd2"/>
                    </a:cxn>
                    <a:cxn ang="16200000">
                      <a:pos x="wd2" y="hd2"/>
                    </a:cxn>
                  </a:cxnLst>
                  <a:rect l="0" t="0" r="r" b="b"/>
                  <a:pathLst>
                    <a:path w="21600" h="21600" extrusionOk="0">
                      <a:moveTo>
                        <a:pt x="2114" y="14862"/>
                      </a:moveTo>
                      <a:lnTo>
                        <a:pt x="13858" y="14875"/>
                      </a:lnTo>
                      <a:lnTo>
                        <a:pt x="13978" y="14894"/>
                      </a:lnTo>
                      <a:lnTo>
                        <a:pt x="14082" y="14931"/>
                      </a:lnTo>
                      <a:lnTo>
                        <a:pt x="14162" y="14994"/>
                      </a:lnTo>
                      <a:lnTo>
                        <a:pt x="14211" y="15075"/>
                      </a:lnTo>
                      <a:lnTo>
                        <a:pt x="14235" y="15169"/>
                      </a:lnTo>
                      <a:lnTo>
                        <a:pt x="14211" y="15256"/>
                      </a:lnTo>
                      <a:lnTo>
                        <a:pt x="14162" y="15337"/>
                      </a:lnTo>
                      <a:lnTo>
                        <a:pt x="14074" y="15400"/>
                      </a:lnTo>
                      <a:lnTo>
                        <a:pt x="13978" y="15444"/>
                      </a:lnTo>
                      <a:lnTo>
                        <a:pt x="13858" y="15456"/>
                      </a:lnTo>
                      <a:lnTo>
                        <a:pt x="2114" y="15450"/>
                      </a:lnTo>
                      <a:lnTo>
                        <a:pt x="2001" y="15431"/>
                      </a:lnTo>
                      <a:lnTo>
                        <a:pt x="1897" y="15387"/>
                      </a:lnTo>
                      <a:lnTo>
                        <a:pt x="1809" y="15331"/>
                      </a:lnTo>
                      <a:lnTo>
                        <a:pt x="1761" y="15250"/>
                      </a:lnTo>
                      <a:lnTo>
                        <a:pt x="1745" y="15156"/>
                      </a:lnTo>
                      <a:lnTo>
                        <a:pt x="1761" y="15069"/>
                      </a:lnTo>
                      <a:lnTo>
                        <a:pt x="1817" y="14981"/>
                      </a:lnTo>
                      <a:lnTo>
                        <a:pt x="1897" y="14925"/>
                      </a:lnTo>
                      <a:lnTo>
                        <a:pt x="2001" y="14881"/>
                      </a:lnTo>
                      <a:lnTo>
                        <a:pt x="2114" y="14862"/>
                      </a:lnTo>
                      <a:close/>
                      <a:moveTo>
                        <a:pt x="2114" y="12931"/>
                      </a:moveTo>
                      <a:lnTo>
                        <a:pt x="13858" y="12937"/>
                      </a:lnTo>
                      <a:lnTo>
                        <a:pt x="13978" y="12956"/>
                      </a:lnTo>
                      <a:lnTo>
                        <a:pt x="14082" y="13000"/>
                      </a:lnTo>
                      <a:lnTo>
                        <a:pt x="14162" y="13056"/>
                      </a:lnTo>
                      <a:lnTo>
                        <a:pt x="14211" y="13137"/>
                      </a:lnTo>
                      <a:lnTo>
                        <a:pt x="14235" y="13237"/>
                      </a:lnTo>
                      <a:lnTo>
                        <a:pt x="14211" y="13325"/>
                      </a:lnTo>
                      <a:lnTo>
                        <a:pt x="14162" y="13406"/>
                      </a:lnTo>
                      <a:lnTo>
                        <a:pt x="14074" y="13462"/>
                      </a:lnTo>
                      <a:lnTo>
                        <a:pt x="13978" y="13512"/>
                      </a:lnTo>
                      <a:lnTo>
                        <a:pt x="13858" y="13525"/>
                      </a:lnTo>
                      <a:lnTo>
                        <a:pt x="2114" y="13512"/>
                      </a:lnTo>
                      <a:lnTo>
                        <a:pt x="2001" y="13494"/>
                      </a:lnTo>
                      <a:lnTo>
                        <a:pt x="1897" y="13456"/>
                      </a:lnTo>
                      <a:lnTo>
                        <a:pt x="1809" y="13394"/>
                      </a:lnTo>
                      <a:lnTo>
                        <a:pt x="1761" y="13312"/>
                      </a:lnTo>
                      <a:lnTo>
                        <a:pt x="1745" y="13219"/>
                      </a:lnTo>
                      <a:lnTo>
                        <a:pt x="1761" y="13131"/>
                      </a:lnTo>
                      <a:lnTo>
                        <a:pt x="1817" y="13050"/>
                      </a:lnTo>
                      <a:lnTo>
                        <a:pt x="1897" y="12987"/>
                      </a:lnTo>
                      <a:lnTo>
                        <a:pt x="2001" y="12950"/>
                      </a:lnTo>
                      <a:lnTo>
                        <a:pt x="2114" y="12931"/>
                      </a:lnTo>
                      <a:close/>
                      <a:moveTo>
                        <a:pt x="2114" y="9887"/>
                      </a:moveTo>
                      <a:lnTo>
                        <a:pt x="7582" y="9887"/>
                      </a:lnTo>
                      <a:lnTo>
                        <a:pt x="7694" y="9906"/>
                      </a:lnTo>
                      <a:lnTo>
                        <a:pt x="7798" y="9944"/>
                      </a:lnTo>
                      <a:lnTo>
                        <a:pt x="7886" y="10006"/>
                      </a:lnTo>
                      <a:lnTo>
                        <a:pt x="7934" y="10088"/>
                      </a:lnTo>
                      <a:lnTo>
                        <a:pt x="7950" y="10181"/>
                      </a:lnTo>
                      <a:lnTo>
                        <a:pt x="7934" y="10269"/>
                      </a:lnTo>
                      <a:lnTo>
                        <a:pt x="7886" y="10350"/>
                      </a:lnTo>
                      <a:lnTo>
                        <a:pt x="7798" y="10412"/>
                      </a:lnTo>
                      <a:lnTo>
                        <a:pt x="7694" y="10450"/>
                      </a:lnTo>
                      <a:lnTo>
                        <a:pt x="7582" y="10469"/>
                      </a:lnTo>
                      <a:lnTo>
                        <a:pt x="2114" y="10469"/>
                      </a:lnTo>
                      <a:lnTo>
                        <a:pt x="2001" y="10450"/>
                      </a:lnTo>
                      <a:lnTo>
                        <a:pt x="1897" y="10412"/>
                      </a:lnTo>
                      <a:lnTo>
                        <a:pt x="1817" y="10350"/>
                      </a:lnTo>
                      <a:lnTo>
                        <a:pt x="1761" y="10269"/>
                      </a:lnTo>
                      <a:lnTo>
                        <a:pt x="1745" y="10181"/>
                      </a:lnTo>
                      <a:lnTo>
                        <a:pt x="1761" y="10088"/>
                      </a:lnTo>
                      <a:lnTo>
                        <a:pt x="1817" y="10006"/>
                      </a:lnTo>
                      <a:lnTo>
                        <a:pt x="1897" y="9944"/>
                      </a:lnTo>
                      <a:lnTo>
                        <a:pt x="2001" y="9906"/>
                      </a:lnTo>
                      <a:lnTo>
                        <a:pt x="2114" y="9887"/>
                      </a:lnTo>
                      <a:close/>
                      <a:moveTo>
                        <a:pt x="1777" y="8644"/>
                      </a:moveTo>
                      <a:lnTo>
                        <a:pt x="1569" y="8662"/>
                      </a:lnTo>
                      <a:lnTo>
                        <a:pt x="1377" y="8706"/>
                      </a:lnTo>
                      <a:lnTo>
                        <a:pt x="1201" y="8781"/>
                      </a:lnTo>
                      <a:lnTo>
                        <a:pt x="1049" y="8881"/>
                      </a:lnTo>
                      <a:lnTo>
                        <a:pt x="921" y="9000"/>
                      </a:lnTo>
                      <a:lnTo>
                        <a:pt x="833" y="9137"/>
                      </a:lnTo>
                      <a:lnTo>
                        <a:pt x="761" y="9287"/>
                      </a:lnTo>
                      <a:lnTo>
                        <a:pt x="745" y="9450"/>
                      </a:lnTo>
                      <a:lnTo>
                        <a:pt x="745" y="20212"/>
                      </a:lnTo>
                      <a:lnTo>
                        <a:pt x="761" y="20375"/>
                      </a:lnTo>
                      <a:lnTo>
                        <a:pt x="833" y="20525"/>
                      </a:lnTo>
                      <a:lnTo>
                        <a:pt x="921" y="20662"/>
                      </a:lnTo>
                      <a:lnTo>
                        <a:pt x="1049" y="20781"/>
                      </a:lnTo>
                      <a:lnTo>
                        <a:pt x="1201" y="20881"/>
                      </a:lnTo>
                      <a:lnTo>
                        <a:pt x="1377" y="20956"/>
                      </a:lnTo>
                      <a:lnTo>
                        <a:pt x="1569" y="21006"/>
                      </a:lnTo>
                      <a:lnTo>
                        <a:pt x="1777" y="21019"/>
                      </a:lnTo>
                      <a:lnTo>
                        <a:pt x="19823" y="21019"/>
                      </a:lnTo>
                      <a:lnTo>
                        <a:pt x="20023" y="21006"/>
                      </a:lnTo>
                      <a:lnTo>
                        <a:pt x="20223" y="20956"/>
                      </a:lnTo>
                      <a:lnTo>
                        <a:pt x="20399" y="20881"/>
                      </a:lnTo>
                      <a:lnTo>
                        <a:pt x="20551" y="20781"/>
                      </a:lnTo>
                      <a:lnTo>
                        <a:pt x="20679" y="20662"/>
                      </a:lnTo>
                      <a:lnTo>
                        <a:pt x="20767" y="20525"/>
                      </a:lnTo>
                      <a:lnTo>
                        <a:pt x="20823" y="20375"/>
                      </a:lnTo>
                      <a:lnTo>
                        <a:pt x="20855" y="20212"/>
                      </a:lnTo>
                      <a:lnTo>
                        <a:pt x="20855" y="9450"/>
                      </a:lnTo>
                      <a:lnTo>
                        <a:pt x="20823" y="9287"/>
                      </a:lnTo>
                      <a:lnTo>
                        <a:pt x="20767" y="9137"/>
                      </a:lnTo>
                      <a:lnTo>
                        <a:pt x="20679" y="9000"/>
                      </a:lnTo>
                      <a:lnTo>
                        <a:pt x="20551" y="8881"/>
                      </a:lnTo>
                      <a:lnTo>
                        <a:pt x="20399" y="8781"/>
                      </a:lnTo>
                      <a:lnTo>
                        <a:pt x="20223" y="8706"/>
                      </a:lnTo>
                      <a:lnTo>
                        <a:pt x="20023" y="8662"/>
                      </a:lnTo>
                      <a:lnTo>
                        <a:pt x="19823" y="8644"/>
                      </a:lnTo>
                      <a:lnTo>
                        <a:pt x="1777" y="8644"/>
                      </a:lnTo>
                      <a:close/>
                      <a:moveTo>
                        <a:pt x="1777" y="8062"/>
                      </a:moveTo>
                      <a:lnTo>
                        <a:pt x="19823" y="8062"/>
                      </a:lnTo>
                      <a:lnTo>
                        <a:pt x="20103" y="8081"/>
                      </a:lnTo>
                      <a:lnTo>
                        <a:pt x="20375" y="8137"/>
                      </a:lnTo>
                      <a:lnTo>
                        <a:pt x="20631" y="8219"/>
                      </a:lnTo>
                      <a:lnTo>
                        <a:pt x="20871" y="8331"/>
                      </a:lnTo>
                      <a:lnTo>
                        <a:pt x="21072" y="8469"/>
                      </a:lnTo>
                      <a:lnTo>
                        <a:pt x="21256" y="8631"/>
                      </a:lnTo>
                      <a:lnTo>
                        <a:pt x="21400" y="8819"/>
                      </a:lnTo>
                      <a:lnTo>
                        <a:pt x="21504" y="9012"/>
                      </a:lnTo>
                      <a:lnTo>
                        <a:pt x="21576" y="9231"/>
                      </a:lnTo>
                      <a:lnTo>
                        <a:pt x="21600" y="9450"/>
                      </a:lnTo>
                      <a:lnTo>
                        <a:pt x="21600" y="20212"/>
                      </a:lnTo>
                      <a:lnTo>
                        <a:pt x="21576" y="20438"/>
                      </a:lnTo>
                      <a:lnTo>
                        <a:pt x="21504" y="20650"/>
                      </a:lnTo>
                      <a:lnTo>
                        <a:pt x="21400" y="20850"/>
                      </a:lnTo>
                      <a:lnTo>
                        <a:pt x="21256" y="21031"/>
                      </a:lnTo>
                      <a:lnTo>
                        <a:pt x="21072" y="21194"/>
                      </a:lnTo>
                      <a:lnTo>
                        <a:pt x="20871" y="21331"/>
                      </a:lnTo>
                      <a:lnTo>
                        <a:pt x="20631" y="21444"/>
                      </a:lnTo>
                      <a:lnTo>
                        <a:pt x="20375" y="21525"/>
                      </a:lnTo>
                      <a:lnTo>
                        <a:pt x="20103" y="21581"/>
                      </a:lnTo>
                      <a:lnTo>
                        <a:pt x="19823" y="21600"/>
                      </a:lnTo>
                      <a:lnTo>
                        <a:pt x="1777" y="21600"/>
                      </a:lnTo>
                      <a:lnTo>
                        <a:pt x="1497" y="21581"/>
                      </a:lnTo>
                      <a:lnTo>
                        <a:pt x="1217" y="21525"/>
                      </a:lnTo>
                      <a:lnTo>
                        <a:pt x="969" y="21444"/>
                      </a:lnTo>
                      <a:lnTo>
                        <a:pt x="729" y="21331"/>
                      </a:lnTo>
                      <a:lnTo>
                        <a:pt x="520" y="21194"/>
                      </a:lnTo>
                      <a:lnTo>
                        <a:pt x="344" y="21031"/>
                      </a:lnTo>
                      <a:lnTo>
                        <a:pt x="200" y="20850"/>
                      </a:lnTo>
                      <a:lnTo>
                        <a:pt x="88" y="20650"/>
                      </a:lnTo>
                      <a:lnTo>
                        <a:pt x="24" y="20438"/>
                      </a:lnTo>
                      <a:lnTo>
                        <a:pt x="0" y="20212"/>
                      </a:lnTo>
                      <a:lnTo>
                        <a:pt x="0" y="9450"/>
                      </a:lnTo>
                      <a:lnTo>
                        <a:pt x="24" y="9231"/>
                      </a:lnTo>
                      <a:lnTo>
                        <a:pt x="88" y="9012"/>
                      </a:lnTo>
                      <a:lnTo>
                        <a:pt x="200" y="8819"/>
                      </a:lnTo>
                      <a:lnTo>
                        <a:pt x="344" y="8631"/>
                      </a:lnTo>
                      <a:lnTo>
                        <a:pt x="520" y="8469"/>
                      </a:lnTo>
                      <a:lnTo>
                        <a:pt x="729" y="8331"/>
                      </a:lnTo>
                      <a:lnTo>
                        <a:pt x="969" y="8219"/>
                      </a:lnTo>
                      <a:lnTo>
                        <a:pt x="1217" y="8137"/>
                      </a:lnTo>
                      <a:lnTo>
                        <a:pt x="1497" y="8081"/>
                      </a:lnTo>
                      <a:lnTo>
                        <a:pt x="1777" y="8062"/>
                      </a:lnTo>
                      <a:close/>
                      <a:moveTo>
                        <a:pt x="2114" y="5512"/>
                      </a:moveTo>
                      <a:lnTo>
                        <a:pt x="7582" y="5512"/>
                      </a:lnTo>
                      <a:lnTo>
                        <a:pt x="7694" y="5531"/>
                      </a:lnTo>
                      <a:lnTo>
                        <a:pt x="7798" y="5569"/>
                      </a:lnTo>
                      <a:lnTo>
                        <a:pt x="7886" y="5637"/>
                      </a:lnTo>
                      <a:lnTo>
                        <a:pt x="7934" y="5713"/>
                      </a:lnTo>
                      <a:lnTo>
                        <a:pt x="7950" y="5806"/>
                      </a:lnTo>
                      <a:lnTo>
                        <a:pt x="7934" y="5900"/>
                      </a:lnTo>
                      <a:lnTo>
                        <a:pt x="7886" y="5975"/>
                      </a:lnTo>
                      <a:lnTo>
                        <a:pt x="7798" y="6044"/>
                      </a:lnTo>
                      <a:lnTo>
                        <a:pt x="7694" y="6081"/>
                      </a:lnTo>
                      <a:lnTo>
                        <a:pt x="7582" y="6094"/>
                      </a:lnTo>
                      <a:lnTo>
                        <a:pt x="2114" y="6094"/>
                      </a:lnTo>
                      <a:lnTo>
                        <a:pt x="2001" y="6081"/>
                      </a:lnTo>
                      <a:lnTo>
                        <a:pt x="1897" y="6044"/>
                      </a:lnTo>
                      <a:lnTo>
                        <a:pt x="1817" y="5975"/>
                      </a:lnTo>
                      <a:lnTo>
                        <a:pt x="1761" y="5900"/>
                      </a:lnTo>
                      <a:lnTo>
                        <a:pt x="1745" y="5806"/>
                      </a:lnTo>
                      <a:lnTo>
                        <a:pt x="1761" y="5713"/>
                      </a:lnTo>
                      <a:lnTo>
                        <a:pt x="1817" y="5637"/>
                      </a:lnTo>
                      <a:lnTo>
                        <a:pt x="1897" y="5569"/>
                      </a:lnTo>
                      <a:lnTo>
                        <a:pt x="2001" y="5531"/>
                      </a:lnTo>
                      <a:lnTo>
                        <a:pt x="2114" y="5512"/>
                      </a:lnTo>
                      <a:close/>
                      <a:moveTo>
                        <a:pt x="1809" y="3969"/>
                      </a:moveTo>
                      <a:lnTo>
                        <a:pt x="19783" y="3969"/>
                      </a:lnTo>
                      <a:lnTo>
                        <a:pt x="20079" y="3981"/>
                      </a:lnTo>
                      <a:lnTo>
                        <a:pt x="20359" y="4038"/>
                      </a:lnTo>
                      <a:lnTo>
                        <a:pt x="20615" y="4125"/>
                      </a:lnTo>
                      <a:lnTo>
                        <a:pt x="20855" y="4238"/>
                      </a:lnTo>
                      <a:lnTo>
                        <a:pt x="21072" y="4381"/>
                      </a:lnTo>
                      <a:lnTo>
                        <a:pt x="21248" y="4544"/>
                      </a:lnTo>
                      <a:lnTo>
                        <a:pt x="21400" y="4725"/>
                      </a:lnTo>
                      <a:lnTo>
                        <a:pt x="21504" y="4931"/>
                      </a:lnTo>
                      <a:lnTo>
                        <a:pt x="21576" y="5144"/>
                      </a:lnTo>
                      <a:lnTo>
                        <a:pt x="21600" y="5375"/>
                      </a:lnTo>
                      <a:lnTo>
                        <a:pt x="21600" y="7119"/>
                      </a:lnTo>
                      <a:lnTo>
                        <a:pt x="21576" y="7213"/>
                      </a:lnTo>
                      <a:lnTo>
                        <a:pt x="21520" y="7300"/>
                      </a:lnTo>
                      <a:lnTo>
                        <a:pt x="21448" y="7356"/>
                      </a:lnTo>
                      <a:lnTo>
                        <a:pt x="21336" y="7394"/>
                      </a:lnTo>
                      <a:lnTo>
                        <a:pt x="21224" y="7419"/>
                      </a:lnTo>
                      <a:lnTo>
                        <a:pt x="21104" y="7394"/>
                      </a:lnTo>
                      <a:lnTo>
                        <a:pt x="21000" y="7356"/>
                      </a:lnTo>
                      <a:lnTo>
                        <a:pt x="20928" y="7300"/>
                      </a:lnTo>
                      <a:lnTo>
                        <a:pt x="20871" y="7213"/>
                      </a:lnTo>
                      <a:lnTo>
                        <a:pt x="20855" y="7119"/>
                      </a:lnTo>
                      <a:lnTo>
                        <a:pt x="20855" y="5375"/>
                      </a:lnTo>
                      <a:lnTo>
                        <a:pt x="20823" y="5212"/>
                      </a:lnTo>
                      <a:lnTo>
                        <a:pt x="20767" y="5050"/>
                      </a:lnTo>
                      <a:lnTo>
                        <a:pt x="20663" y="4906"/>
                      </a:lnTo>
                      <a:lnTo>
                        <a:pt x="20543" y="4787"/>
                      </a:lnTo>
                      <a:lnTo>
                        <a:pt x="20383" y="4687"/>
                      </a:lnTo>
                      <a:lnTo>
                        <a:pt x="20207" y="4606"/>
                      </a:lnTo>
                      <a:lnTo>
                        <a:pt x="20007" y="4563"/>
                      </a:lnTo>
                      <a:lnTo>
                        <a:pt x="19783" y="4544"/>
                      </a:lnTo>
                      <a:lnTo>
                        <a:pt x="1809" y="4544"/>
                      </a:lnTo>
                      <a:lnTo>
                        <a:pt x="1593" y="4563"/>
                      </a:lnTo>
                      <a:lnTo>
                        <a:pt x="1393" y="4606"/>
                      </a:lnTo>
                      <a:lnTo>
                        <a:pt x="1217" y="4687"/>
                      </a:lnTo>
                      <a:lnTo>
                        <a:pt x="1057" y="4787"/>
                      </a:lnTo>
                      <a:lnTo>
                        <a:pt x="921" y="4906"/>
                      </a:lnTo>
                      <a:lnTo>
                        <a:pt x="833" y="5050"/>
                      </a:lnTo>
                      <a:lnTo>
                        <a:pt x="761" y="5212"/>
                      </a:lnTo>
                      <a:lnTo>
                        <a:pt x="745" y="5375"/>
                      </a:lnTo>
                      <a:lnTo>
                        <a:pt x="745" y="7031"/>
                      </a:lnTo>
                      <a:lnTo>
                        <a:pt x="729" y="7119"/>
                      </a:lnTo>
                      <a:lnTo>
                        <a:pt x="672" y="7206"/>
                      </a:lnTo>
                      <a:lnTo>
                        <a:pt x="592" y="7263"/>
                      </a:lnTo>
                      <a:lnTo>
                        <a:pt x="488" y="7306"/>
                      </a:lnTo>
                      <a:lnTo>
                        <a:pt x="368" y="7325"/>
                      </a:lnTo>
                      <a:lnTo>
                        <a:pt x="248" y="7306"/>
                      </a:lnTo>
                      <a:lnTo>
                        <a:pt x="152" y="7263"/>
                      </a:lnTo>
                      <a:lnTo>
                        <a:pt x="72" y="7206"/>
                      </a:lnTo>
                      <a:lnTo>
                        <a:pt x="16" y="7119"/>
                      </a:lnTo>
                      <a:lnTo>
                        <a:pt x="0" y="7031"/>
                      </a:lnTo>
                      <a:lnTo>
                        <a:pt x="0" y="5375"/>
                      </a:lnTo>
                      <a:lnTo>
                        <a:pt x="24" y="5144"/>
                      </a:lnTo>
                      <a:lnTo>
                        <a:pt x="88" y="4931"/>
                      </a:lnTo>
                      <a:lnTo>
                        <a:pt x="200" y="4725"/>
                      </a:lnTo>
                      <a:lnTo>
                        <a:pt x="352" y="4544"/>
                      </a:lnTo>
                      <a:lnTo>
                        <a:pt x="528" y="4381"/>
                      </a:lnTo>
                      <a:lnTo>
                        <a:pt x="737" y="4238"/>
                      </a:lnTo>
                      <a:lnTo>
                        <a:pt x="985" y="4125"/>
                      </a:lnTo>
                      <a:lnTo>
                        <a:pt x="1233" y="4038"/>
                      </a:lnTo>
                      <a:lnTo>
                        <a:pt x="1521" y="3981"/>
                      </a:lnTo>
                      <a:lnTo>
                        <a:pt x="1809" y="3969"/>
                      </a:lnTo>
                      <a:close/>
                      <a:moveTo>
                        <a:pt x="2114" y="1938"/>
                      </a:moveTo>
                      <a:lnTo>
                        <a:pt x="7582" y="1938"/>
                      </a:lnTo>
                      <a:lnTo>
                        <a:pt x="7694" y="1950"/>
                      </a:lnTo>
                      <a:lnTo>
                        <a:pt x="7798" y="1988"/>
                      </a:lnTo>
                      <a:lnTo>
                        <a:pt x="7886" y="2056"/>
                      </a:lnTo>
                      <a:lnTo>
                        <a:pt x="7934" y="2131"/>
                      </a:lnTo>
                      <a:lnTo>
                        <a:pt x="7950" y="2225"/>
                      </a:lnTo>
                      <a:lnTo>
                        <a:pt x="7934" y="2319"/>
                      </a:lnTo>
                      <a:lnTo>
                        <a:pt x="7886" y="2394"/>
                      </a:lnTo>
                      <a:lnTo>
                        <a:pt x="7798" y="2462"/>
                      </a:lnTo>
                      <a:lnTo>
                        <a:pt x="7694" y="2500"/>
                      </a:lnTo>
                      <a:lnTo>
                        <a:pt x="7582" y="2513"/>
                      </a:lnTo>
                      <a:lnTo>
                        <a:pt x="2114" y="2513"/>
                      </a:lnTo>
                      <a:lnTo>
                        <a:pt x="2001" y="2500"/>
                      </a:lnTo>
                      <a:lnTo>
                        <a:pt x="1897" y="2462"/>
                      </a:lnTo>
                      <a:lnTo>
                        <a:pt x="1817" y="2394"/>
                      </a:lnTo>
                      <a:lnTo>
                        <a:pt x="1761" y="2319"/>
                      </a:lnTo>
                      <a:lnTo>
                        <a:pt x="1745" y="2225"/>
                      </a:lnTo>
                      <a:lnTo>
                        <a:pt x="1761" y="2131"/>
                      </a:lnTo>
                      <a:lnTo>
                        <a:pt x="1817" y="2056"/>
                      </a:lnTo>
                      <a:lnTo>
                        <a:pt x="1897" y="1988"/>
                      </a:lnTo>
                      <a:lnTo>
                        <a:pt x="2001" y="1950"/>
                      </a:lnTo>
                      <a:lnTo>
                        <a:pt x="2114" y="1938"/>
                      </a:lnTo>
                      <a:close/>
                      <a:moveTo>
                        <a:pt x="1945" y="0"/>
                      </a:moveTo>
                      <a:lnTo>
                        <a:pt x="19647" y="0"/>
                      </a:lnTo>
                      <a:lnTo>
                        <a:pt x="19959" y="19"/>
                      </a:lnTo>
                      <a:lnTo>
                        <a:pt x="20263" y="81"/>
                      </a:lnTo>
                      <a:lnTo>
                        <a:pt x="20543" y="169"/>
                      </a:lnTo>
                      <a:lnTo>
                        <a:pt x="20791" y="294"/>
                      </a:lnTo>
                      <a:lnTo>
                        <a:pt x="21032" y="444"/>
                      </a:lnTo>
                      <a:lnTo>
                        <a:pt x="21224" y="619"/>
                      </a:lnTo>
                      <a:lnTo>
                        <a:pt x="21384" y="825"/>
                      </a:lnTo>
                      <a:lnTo>
                        <a:pt x="21496" y="1044"/>
                      </a:lnTo>
                      <a:lnTo>
                        <a:pt x="21576" y="1275"/>
                      </a:lnTo>
                      <a:lnTo>
                        <a:pt x="21600" y="1519"/>
                      </a:lnTo>
                      <a:lnTo>
                        <a:pt x="21600" y="3325"/>
                      </a:lnTo>
                      <a:lnTo>
                        <a:pt x="21576" y="3419"/>
                      </a:lnTo>
                      <a:lnTo>
                        <a:pt x="21520" y="3494"/>
                      </a:lnTo>
                      <a:lnTo>
                        <a:pt x="21448" y="3562"/>
                      </a:lnTo>
                      <a:lnTo>
                        <a:pt x="21336" y="3600"/>
                      </a:lnTo>
                      <a:lnTo>
                        <a:pt x="21224" y="3612"/>
                      </a:lnTo>
                      <a:lnTo>
                        <a:pt x="21104" y="3600"/>
                      </a:lnTo>
                      <a:lnTo>
                        <a:pt x="21000" y="3562"/>
                      </a:lnTo>
                      <a:lnTo>
                        <a:pt x="20928" y="3494"/>
                      </a:lnTo>
                      <a:lnTo>
                        <a:pt x="20871" y="3419"/>
                      </a:lnTo>
                      <a:lnTo>
                        <a:pt x="20855" y="3325"/>
                      </a:lnTo>
                      <a:lnTo>
                        <a:pt x="20855" y="1519"/>
                      </a:lnTo>
                      <a:lnTo>
                        <a:pt x="20823" y="1331"/>
                      </a:lnTo>
                      <a:lnTo>
                        <a:pt x="20759" y="1156"/>
                      </a:lnTo>
                      <a:lnTo>
                        <a:pt x="20639" y="994"/>
                      </a:lnTo>
                      <a:lnTo>
                        <a:pt x="20495" y="856"/>
                      </a:lnTo>
                      <a:lnTo>
                        <a:pt x="20319" y="738"/>
                      </a:lnTo>
                      <a:lnTo>
                        <a:pt x="20111" y="656"/>
                      </a:lnTo>
                      <a:lnTo>
                        <a:pt x="19887" y="600"/>
                      </a:lnTo>
                      <a:lnTo>
                        <a:pt x="19647" y="581"/>
                      </a:lnTo>
                      <a:lnTo>
                        <a:pt x="1945" y="581"/>
                      </a:lnTo>
                      <a:lnTo>
                        <a:pt x="1713" y="600"/>
                      </a:lnTo>
                      <a:lnTo>
                        <a:pt x="1489" y="656"/>
                      </a:lnTo>
                      <a:lnTo>
                        <a:pt x="1273" y="738"/>
                      </a:lnTo>
                      <a:lnTo>
                        <a:pt x="1097" y="856"/>
                      </a:lnTo>
                      <a:lnTo>
                        <a:pt x="945" y="994"/>
                      </a:lnTo>
                      <a:lnTo>
                        <a:pt x="841" y="1156"/>
                      </a:lnTo>
                      <a:lnTo>
                        <a:pt x="769" y="1331"/>
                      </a:lnTo>
                      <a:lnTo>
                        <a:pt x="745" y="1519"/>
                      </a:lnTo>
                      <a:lnTo>
                        <a:pt x="745" y="3325"/>
                      </a:lnTo>
                      <a:lnTo>
                        <a:pt x="729" y="3419"/>
                      </a:lnTo>
                      <a:lnTo>
                        <a:pt x="672" y="3494"/>
                      </a:lnTo>
                      <a:lnTo>
                        <a:pt x="592" y="3562"/>
                      </a:lnTo>
                      <a:lnTo>
                        <a:pt x="488" y="3600"/>
                      </a:lnTo>
                      <a:lnTo>
                        <a:pt x="368" y="3612"/>
                      </a:lnTo>
                      <a:lnTo>
                        <a:pt x="248" y="3600"/>
                      </a:lnTo>
                      <a:lnTo>
                        <a:pt x="152" y="3562"/>
                      </a:lnTo>
                      <a:lnTo>
                        <a:pt x="72" y="3494"/>
                      </a:lnTo>
                      <a:lnTo>
                        <a:pt x="16" y="3419"/>
                      </a:lnTo>
                      <a:lnTo>
                        <a:pt x="0" y="3325"/>
                      </a:lnTo>
                      <a:lnTo>
                        <a:pt x="0" y="1519"/>
                      </a:lnTo>
                      <a:lnTo>
                        <a:pt x="24" y="1275"/>
                      </a:lnTo>
                      <a:lnTo>
                        <a:pt x="104" y="1044"/>
                      </a:lnTo>
                      <a:lnTo>
                        <a:pt x="216" y="825"/>
                      </a:lnTo>
                      <a:lnTo>
                        <a:pt x="376" y="619"/>
                      </a:lnTo>
                      <a:lnTo>
                        <a:pt x="568" y="444"/>
                      </a:lnTo>
                      <a:lnTo>
                        <a:pt x="801" y="294"/>
                      </a:lnTo>
                      <a:lnTo>
                        <a:pt x="1057" y="169"/>
                      </a:lnTo>
                      <a:lnTo>
                        <a:pt x="1337" y="81"/>
                      </a:lnTo>
                      <a:lnTo>
                        <a:pt x="1633" y="19"/>
                      </a:lnTo>
                      <a:lnTo>
                        <a:pt x="1945"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endParaRPr sz="2400"/>
                </a:p>
              </p:txBody>
            </p:sp>
            <p:sp>
              <p:nvSpPr>
                <p:cNvPr id="602" name="Freeform 56"/>
                <p:cNvSpPr/>
                <p:nvPr/>
              </p:nvSpPr>
              <p:spPr>
                <a:xfrm>
                  <a:off x="1114393" y="844372"/>
                  <a:ext cx="296021" cy="383451"/>
                </a:xfrm>
                <a:custGeom>
                  <a:avLst/>
                  <a:gdLst/>
                  <a:ahLst/>
                  <a:cxnLst>
                    <a:cxn ang="0">
                      <a:pos x="wd2" y="hd2"/>
                    </a:cxn>
                    <a:cxn ang="5400000">
                      <a:pos x="wd2" y="hd2"/>
                    </a:cxn>
                    <a:cxn ang="10800000">
                      <a:pos x="wd2" y="hd2"/>
                    </a:cxn>
                    <a:cxn ang="16200000">
                      <a:pos x="wd2" y="hd2"/>
                    </a:cxn>
                  </a:cxnLst>
                  <a:rect l="0" t="0" r="r" b="b"/>
                  <a:pathLst>
                    <a:path w="21600" h="21600" extrusionOk="0">
                      <a:moveTo>
                        <a:pt x="12489" y="18969"/>
                      </a:moveTo>
                      <a:lnTo>
                        <a:pt x="19130" y="18969"/>
                      </a:lnTo>
                      <a:lnTo>
                        <a:pt x="19251" y="18981"/>
                      </a:lnTo>
                      <a:lnTo>
                        <a:pt x="19365" y="19019"/>
                      </a:lnTo>
                      <a:lnTo>
                        <a:pt x="19438" y="19087"/>
                      </a:lnTo>
                      <a:lnTo>
                        <a:pt x="19494" y="19162"/>
                      </a:lnTo>
                      <a:lnTo>
                        <a:pt x="19510" y="19256"/>
                      </a:lnTo>
                      <a:lnTo>
                        <a:pt x="19494" y="19350"/>
                      </a:lnTo>
                      <a:lnTo>
                        <a:pt x="19438" y="19431"/>
                      </a:lnTo>
                      <a:lnTo>
                        <a:pt x="19365" y="19494"/>
                      </a:lnTo>
                      <a:lnTo>
                        <a:pt x="19251" y="19537"/>
                      </a:lnTo>
                      <a:lnTo>
                        <a:pt x="19130" y="19550"/>
                      </a:lnTo>
                      <a:lnTo>
                        <a:pt x="12489" y="19550"/>
                      </a:lnTo>
                      <a:lnTo>
                        <a:pt x="12375" y="19537"/>
                      </a:lnTo>
                      <a:lnTo>
                        <a:pt x="12270" y="19494"/>
                      </a:lnTo>
                      <a:lnTo>
                        <a:pt x="12189" y="19431"/>
                      </a:lnTo>
                      <a:lnTo>
                        <a:pt x="12132" y="19350"/>
                      </a:lnTo>
                      <a:lnTo>
                        <a:pt x="12116" y="19256"/>
                      </a:lnTo>
                      <a:lnTo>
                        <a:pt x="12132" y="19162"/>
                      </a:lnTo>
                      <a:lnTo>
                        <a:pt x="12189" y="19087"/>
                      </a:lnTo>
                      <a:lnTo>
                        <a:pt x="12270" y="19019"/>
                      </a:lnTo>
                      <a:lnTo>
                        <a:pt x="12375" y="18981"/>
                      </a:lnTo>
                      <a:lnTo>
                        <a:pt x="12489" y="18969"/>
                      </a:lnTo>
                      <a:close/>
                      <a:moveTo>
                        <a:pt x="2713" y="18969"/>
                      </a:moveTo>
                      <a:lnTo>
                        <a:pt x="9354" y="18969"/>
                      </a:lnTo>
                      <a:lnTo>
                        <a:pt x="9476" y="18981"/>
                      </a:lnTo>
                      <a:lnTo>
                        <a:pt x="9573" y="19019"/>
                      </a:lnTo>
                      <a:lnTo>
                        <a:pt x="9662" y="19087"/>
                      </a:lnTo>
                      <a:lnTo>
                        <a:pt x="9711" y="19162"/>
                      </a:lnTo>
                      <a:lnTo>
                        <a:pt x="9727" y="19256"/>
                      </a:lnTo>
                      <a:lnTo>
                        <a:pt x="9711" y="19350"/>
                      </a:lnTo>
                      <a:lnTo>
                        <a:pt x="9662" y="19431"/>
                      </a:lnTo>
                      <a:lnTo>
                        <a:pt x="9573" y="19494"/>
                      </a:lnTo>
                      <a:lnTo>
                        <a:pt x="9476" y="19537"/>
                      </a:lnTo>
                      <a:lnTo>
                        <a:pt x="9354" y="19550"/>
                      </a:lnTo>
                      <a:lnTo>
                        <a:pt x="2713" y="19550"/>
                      </a:lnTo>
                      <a:lnTo>
                        <a:pt x="2592" y="19537"/>
                      </a:lnTo>
                      <a:lnTo>
                        <a:pt x="2486" y="19494"/>
                      </a:lnTo>
                      <a:lnTo>
                        <a:pt x="2405" y="19431"/>
                      </a:lnTo>
                      <a:lnTo>
                        <a:pt x="2349" y="19350"/>
                      </a:lnTo>
                      <a:lnTo>
                        <a:pt x="2333" y="19256"/>
                      </a:lnTo>
                      <a:lnTo>
                        <a:pt x="2349" y="19162"/>
                      </a:lnTo>
                      <a:lnTo>
                        <a:pt x="2405" y="19087"/>
                      </a:lnTo>
                      <a:lnTo>
                        <a:pt x="2486" y="19019"/>
                      </a:lnTo>
                      <a:lnTo>
                        <a:pt x="2592" y="18981"/>
                      </a:lnTo>
                      <a:lnTo>
                        <a:pt x="2713" y="18969"/>
                      </a:lnTo>
                      <a:close/>
                      <a:moveTo>
                        <a:pt x="12489" y="16619"/>
                      </a:moveTo>
                      <a:lnTo>
                        <a:pt x="19130" y="16619"/>
                      </a:lnTo>
                      <a:lnTo>
                        <a:pt x="19251" y="16637"/>
                      </a:lnTo>
                      <a:lnTo>
                        <a:pt x="19365" y="16675"/>
                      </a:lnTo>
                      <a:lnTo>
                        <a:pt x="19438" y="16744"/>
                      </a:lnTo>
                      <a:lnTo>
                        <a:pt x="19494" y="16819"/>
                      </a:lnTo>
                      <a:lnTo>
                        <a:pt x="19510" y="16912"/>
                      </a:lnTo>
                      <a:lnTo>
                        <a:pt x="19494" y="17006"/>
                      </a:lnTo>
                      <a:lnTo>
                        <a:pt x="19438" y="17081"/>
                      </a:lnTo>
                      <a:lnTo>
                        <a:pt x="19365" y="17150"/>
                      </a:lnTo>
                      <a:lnTo>
                        <a:pt x="19251" y="17187"/>
                      </a:lnTo>
                      <a:lnTo>
                        <a:pt x="19130" y="17200"/>
                      </a:lnTo>
                      <a:lnTo>
                        <a:pt x="12489" y="17200"/>
                      </a:lnTo>
                      <a:lnTo>
                        <a:pt x="12375" y="17187"/>
                      </a:lnTo>
                      <a:lnTo>
                        <a:pt x="12270" y="17150"/>
                      </a:lnTo>
                      <a:lnTo>
                        <a:pt x="12189" y="17081"/>
                      </a:lnTo>
                      <a:lnTo>
                        <a:pt x="12132" y="17006"/>
                      </a:lnTo>
                      <a:lnTo>
                        <a:pt x="12116" y="16912"/>
                      </a:lnTo>
                      <a:lnTo>
                        <a:pt x="12132" y="16819"/>
                      </a:lnTo>
                      <a:lnTo>
                        <a:pt x="12189" y="16744"/>
                      </a:lnTo>
                      <a:lnTo>
                        <a:pt x="12270" y="16675"/>
                      </a:lnTo>
                      <a:lnTo>
                        <a:pt x="12375" y="16637"/>
                      </a:lnTo>
                      <a:lnTo>
                        <a:pt x="12489" y="16619"/>
                      </a:lnTo>
                      <a:close/>
                      <a:moveTo>
                        <a:pt x="2713" y="16619"/>
                      </a:moveTo>
                      <a:lnTo>
                        <a:pt x="9354" y="16619"/>
                      </a:lnTo>
                      <a:lnTo>
                        <a:pt x="9476" y="16637"/>
                      </a:lnTo>
                      <a:lnTo>
                        <a:pt x="9573" y="16675"/>
                      </a:lnTo>
                      <a:lnTo>
                        <a:pt x="9662" y="16744"/>
                      </a:lnTo>
                      <a:lnTo>
                        <a:pt x="9711" y="16819"/>
                      </a:lnTo>
                      <a:lnTo>
                        <a:pt x="9727" y="16912"/>
                      </a:lnTo>
                      <a:lnTo>
                        <a:pt x="9711" y="17006"/>
                      </a:lnTo>
                      <a:lnTo>
                        <a:pt x="9662" y="17081"/>
                      </a:lnTo>
                      <a:lnTo>
                        <a:pt x="9573" y="17150"/>
                      </a:lnTo>
                      <a:lnTo>
                        <a:pt x="9476" y="17187"/>
                      </a:lnTo>
                      <a:lnTo>
                        <a:pt x="9354" y="17200"/>
                      </a:lnTo>
                      <a:lnTo>
                        <a:pt x="2713" y="17200"/>
                      </a:lnTo>
                      <a:lnTo>
                        <a:pt x="2592" y="17187"/>
                      </a:lnTo>
                      <a:lnTo>
                        <a:pt x="2486" y="17150"/>
                      </a:lnTo>
                      <a:lnTo>
                        <a:pt x="2405" y="17081"/>
                      </a:lnTo>
                      <a:lnTo>
                        <a:pt x="2349" y="17006"/>
                      </a:lnTo>
                      <a:lnTo>
                        <a:pt x="2333" y="16912"/>
                      </a:lnTo>
                      <a:lnTo>
                        <a:pt x="2349" y="16819"/>
                      </a:lnTo>
                      <a:lnTo>
                        <a:pt x="2405" y="16744"/>
                      </a:lnTo>
                      <a:lnTo>
                        <a:pt x="2486" y="16675"/>
                      </a:lnTo>
                      <a:lnTo>
                        <a:pt x="2592" y="16637"/>
                      </a:lnTo>
                      <a:lnTo>
                        <a:pt x="2713" y="16619"/>
                      </a:lnTo>
                      <a:close/>
                      <a:moveTo>
                        <a:pt x="12489" y="14275"/>
                      </a:moveTo>
                      <a:lnTo>
                        <a:pt x="19130" y="14275"/>
                      </a:lnTo>
                      <a:lnTo>
                        <a:pt x="19251" y="14288"/>
                      </a:lnTo>
                      <a:lnTo>
                        <a:pt x="19365" y="14325"/>
                      </a:lnTo>
                      <a:lnTo>
                        <a:pt x="19438" y="14394"/>
                      </a:lnTo>
                      <a:lnTo>
                        <a:pt x="19494" y="14475"/>
                      </a:lnTo>
                      <a:lnTo>
                        <a:pt x="19510" y="14562"/>
                      </a:lnTo>
                      <a:lnTo>
                        <a:pt x="19494" y="14656"/>
                      </a:lnTo>
                      <a:lnTo>
                        <a:pt x="19438" y="14737"/>
                      </a:lnTo>
                      <a:lnTo>
                        <a:pt x="19365" y="14800"/>
                      </a:lnTo>
                      <a:lnTo>
                        <a:pt x="19251" y="14844"/>
                      </a:lnTo>
                      <a:lnTo>
                        <a:pt x="19130" y="14856"/>
                      </a:lnTo>
                      <a:lnTo>
                        <a:pt x="12489" y="14856"/>
                      </a:lnTo>
                      <a:lnTo>
                        <a:pt x="12375" y="14844"/>
                      </a:lnTo>
                      <a:lnTo>
                        <a:pt x="12270" y="14800"/>
                      </a:lnTo>
                      <a:lnTo>
                        <a:pt x="12189" y="14737"/>
                      </a:lnTo>
                      <a:lnTo>
                        <a:pt x="12132" y="14656"/>
                      </a:lnTo>
                      <a:lnTo>
                        <a:pt x="12116" y="14562"/>
                      </a:lnTo>
                      <a:lnTo>
                        <a:pt x="12132" y="14475"/>
                      </a:lnTo>
                      <a:lnTo>
                        <a:pt x="12189" y="14394"/>
                      </a:lnTo>
                      <a:lnTo>
                        <a:pt x="12270" y="14325"/>
                      </a:lnTo>
                      <a:lnTo>
                        <a:pt x="12375" y="14288"/>
                      </a:lnTo>
                      <a:lnTo>
                        <a:pt x="12489" y="14275"/>
                      </a:lnTo>
                      <a:close/>
                      <a:moveTo>
                        <a:pt x="2713" y="14275"/>
                      </a:moveTo>
                      <a:lnTo>
                        <a:pt x="9354" y="14275"/>
                      </a:lnTo>
                      <a:lnTo>
                        <a:pt x="9476" y="14288"/>
                      </a:lnTo>
                      <a:lnTo>
                        <a:pt x="9573" y="14325"/>
                      </a:lnTo>
                      <a:lnTo>
                        <a:pt x="9662" y="14394"/>
                      </a:lnTo>
                      <a:lnTo>
                        <a:pt x="9711" y="14475"/>
                      </a:lnTo>
                      <a:lnTo>
                        <a:pt x="9727" y="14562"/>
                      </a:lnTo>
                      <a:lnTo>
                        <a:pt x="9711" y="14656"/>
                      </a:lnTo>
                      <a:lnTo>
                        <a:pt x="9662" y="14737"/>
                      </a:lnTo>
                      <a:lnTo>
                        <a:pt x="9573" y="14800"/>
                      </a:lnTo>
                      <a:lnTo>
                        <a:pt x="9476" y="14844"/>
                      </a:lnTo>
                      <a:lnTo>
                        <a:pt x="9354" y="14856"/>
                      </a:lnTo>
                      <a:lnTo>
                        <a:pt x="2713" y="14856"/>
                      </a:lnTo>
                      <a:lnTo>
                        <a:pt x="2592" y="14844"/>
                      </a:lnTo>
                      <a:lnTo>
                        <a:pt x="2486" y="14800"/>
                      </a:lnTo>
                      <a:lnTo>
                        <a:pt x="2405" y="14737"/>
                      </a:lnTo>
                      <a:lnTo>
                        <a:pt x="2349" y="14656"/>
                      </a:lnTo>
                      <a:lnTo>
                        <a:pt x="2333" y="14562"/>
                      </a:lnTo>
                      <a:lnTo>
                        <a:pt x="2349" y="14475"/>
                      </a:lnTo>
                      <a:lnTo>
                        <a:pt x="2405" y="14394"/>
                      </a:lnTo>
                      <a:lnTo>
                        <a:pt x="2486" y="14325"/>
                      </a:lnTo>
                      <a:lnTo>
                        <a:pt x="2592" y="14288"/>
                      </a:lnTo>
                      <a:lnTo>
                        <a:pt x="2713" y="14275"/>
                      </a:lnTo>
                      <a:close/>
                      <a:moveTo>
                        <a:pt x="12489" y="11925"/>
                      </a:moveTo>
                      <a:lnTo>
                        <a:pt x="19130" y="11925"/>
                      </a:lnTo>
                      <a:lnTo>
                        <a:pt x="19251" y="11944"/>
                      </a:lnTo>
                      <a:lnTo>
                        <a:pt x="19365" y="11988"/>
                      </a:lnTo>
                      <a:lnTo>
                        <a:pt x="19438" y="12050"/>
                      </a:lnTo>
                      <a:lnTo>
                        <a:pt x="19494" y="12131"/>
                      </a:lnTo>
                      <a:lnTo>
                        <a:pt x="19510" y="12219"/>
                      </a:lnTo>
                      <a:lnTo>
                        <a:pt x="19494" y="12313"/>
                      </a:lnTo>
                      <a:lnTo>
                        <a:pt x="19438" y="12387"/>
                      </a:lnTo>
                      <a:lnTo>
                        <a:pt x="19365" y="12456"/>
                      </a:lnTo>
                      <a:lnTo>
                        <a:pt x="19251" y="12494"/>
                      </a:lnTo>
                      <a:lnTo>
                        <a:pt x="19130" y="12506"/>
                      </a:lnTo>
                      <a:lnTo>
                        <a:pt x="12489" y="12506"/>
                      </a:lnTo>
                      <a:lnTo>
                        <a:pt x="12375" y="12494"/>
                      </a:lnTo>
                      <a:lnTo>
                        <a:pt x="12270" y="12456"/>
                      </a:lnTo>
                      <a:lnTo>
                        <a:pt x="12189" y="12387"/>
                      </a:lnTo>
                      <a:lnTo>
                        <a:pt x="12132" y="12313"/>
                      </a:lnTo>
                      <a:lnTo>
                        <a:pt x="12116" y="12219"/>
                      </a:lnTo>
                      <a:lnTo>
                        <a:pt x="12132" y="12131"/>
                      </a:lnTo>
                      <a:lnTo>
                        <a:pt x="12189" y="12050"/>
                      </a:lnTo>
                      <a:lnTo>
                        <a:pt x="12270" y="11988"/>
                      </a:lnTo>
                      <a:lnTo>
                        <a:pt x="12375" y="11944"/>
                      </a:lnTo>
                      <a:lnTo>
                        <a:pt x="12489" y="11925"/>
                      </a:lnTo>
                      <a:close/>
                      <a:moveTo>
                        <a:pt x="2713" y="11925"/>
                      </a:moveTo>
                      <a:lnTo>
                        <a:pt x="9354" y="11925"/>
                      </a:lnTo>
                      <a:lnTo>
                        <a:pt x="9476" y="11944"/>
                      </a:lnTo>
                      <a:lnTo>
                        <a:pt x="9573" y="11988"/>
                      </a:lnTo>
                      <a:lnTo>
                        <a:pt x="9662" y="12050"/>
                      </a:lnTo>
                      <a:lnTo>
                        <a:pt x="9711" y="12131"/>
                      </a:lnTo>
                      <a:lnTo>
                        <a:pt x="9727" y="12219"/>
                      </a:lnTo>
                      <a:lnTo>
                        <a:pt x="9711" y="12313"/>
                      </a:lnTo>
                      <a:lnTo>
                        <a:pt x="9662" y="12387"/>
                      </a:lnTo>
                      <a:lnTo>
                        <a:pt x="9573" y="12456"/>
                      </a:lnTo>
                      <a:lnTo>
                        <a:pt x="9476" y="12494"/>
                      </a:lnTo>
                      <a:lnTo>
                        <a:pt x="9354" y="12506"/>
                      </a:lnTo>
                      <a:lnTo>
                        <a:pt x="2713" y="12506"/>
                      </a:lnTo>
                      <a:lnTo>
                        <a:pt x="2592" y="12494"/>
                      </a:lnTo>
                      <a:lnTo>
                        <a:pt x="2486" y="12456"/>
                      </a:lnTo>
                      <a:lnTo>
                        <a:pt x="2405" y="12387"/>
                      </a:lnTo>
                      <a:lnTo>
                        <a:pt x="2349" y="12313"/>
                      </a:lnTo>
                      <a:lnTo>
                        <a:pt x="2333" y="12219"/>
                      </a:lnTo>
                      <a:lnTo>
                        <a:pt x="2349" y="12131"/>
                      </a:lnTo>
                      <a:lnTo>
                        <a:pt x="2405" y="12050"/>
                      </a:lnTo>
                      <a:lnTo>
                        <a:pt x="2486" y="11988"/>
                      </a:lnTo>
                      <a:lnTo>
                        <a:pt x="2592" y="11944"/>
                      </a:lnTo>
                      <a:lnTo>
                        <a:pt x="2713" y="11925"/>
                      </a:lnTo>
                      <a:close/>
                      <a:moveTo>
                        <a:pt x="12489" y="9581"/>
                      </a:moveTo>
                      <a:lnTo>
                        <a:pt x="19130" y="9581"/>
                      </a:lnTo>
                      <a:lnTo>
                        <a:pt x="19251" y="9594"/>
                      </a:lnTo>
                      <a:lnTo>
                        <a:pt x="19365" y="9637"/>
                      </a:lnTo>
                      <a:lnTo>
                        <a:pt x="19438" y="9700"/>
                      </a:lnTo>
                      <a:lnTo>
                        <a:pt x="19494" y="9781"/>
                      </a:lnTo>
                      <a:lnTo>
                        <a:pt x="19510" y="9869"/>
                      </a:lnTo>
                      <a:lnTo>
                        <a:pt x="19494" y="9962"/>
                      </a:lnTo>
                      <a:lnTo>
                        <a:pt x="19438" y="10050"/>
                      </a:lnTo>
                      <a:lnTo>
                        <a:pt x="19365" y="10106"/>
                      </a:lnTo>
                      <a:lnTo>
                        <a:pt x="19251" y="10150"/>
                      </a:lnTo>
                      <a:lnTo>
                        <a:pt x="19130" y="10162"/>
                      </a:lnTo>
                      <a:lnTo>
                        <a:pt x="12489" y="10162"/>
                      </a:lnTo>
                      <a:lnTo>
                        <a:pt x="12375" y="10150"/>
                      </a:lnTo>
                      <a:lnTo>
                        <a:pt x="12270" y="10106"/>
                      </a:lnTo>
                      <a:lnTo>
                        <a:pt x="12189" y="10050"/>
                      </a:lnTo>
                      <a:lnTo>
                        <a:pt x="12132" y="9962"/>
                      </a:lnTo>
                      <a:lnTo>
                        <a:pt x="12116" y="9869"/>
                      </a:lnTo>
                      <a:lnTo>
                        <a:pt x="12132" y="9781"/>
                      </a:lnTo>
                      <a:lnTo>
                        <a:pt x="12189" y="9700"/>
                      </a:lnTo>
                      <a:lnTo>
                        <a:pt x="12270" y="9637"/>
                      </a:lnTo>
                      <a:lnTo>
                        <a:pt x="12375" y="9594"/>
                      </a:lnTo>
                      <a:lnTo>
                        <a:pt x="12489" y="9581"/>
                      </a:lnTo>
                      <a:close/>
                      <a:moveTo>
                        <a:pt x="2713" y="9581"/>
                      </a:moveTo>
                      <a:lnTo>
                        <a:pt x="9354" y="9581"/>
                      </a:lnTo>
                      <a:lnTo>
                        <a:pt x="9476" y="9594"/>
                      </a:lnTo>
                      <a:lnTo>
                        <a:pt x="9573" y="9637"/>
                      </a:lnTo>
                      <a:lnTo>
                        <a:pt x="9662" y="9700"/>
                      </a:lnTo>
                      <a:lnTo>
                        <a:pt x="9711" y="9781"/>
                      </a:lnTo>
                      <a:lnTo>
                        <a:pt x="9727" y="9869"/>
                      </a:lnTo>
                      <a:lnTo>
                        <a:pt x="9711" y="9962"/>
                      </a:lnTo>
                      <a:lnTo>
                        <a:pt x="9662" y="10050"/>
                      </a:lnTo>
                      <a:lnTo>
                        <a:pt x="9573" y="10106"/>
                      </a:lnTo>
                      <a:lnTo>
                        <a:pt x="9476" y="10150"/>
                      </a:lnTo>
                      <a:lnTo>
                        <a:pt x="9354" y="10162"/>
                      </a:lnTo>
                      <a:lnTo>
                        <a:pt x="2713" y="10162"/>
                      </a:lnTo>
                      <a:lnTo>
                        <a:pt x="2592" y="10150"/>
                      </a:lnTo>
                      <a:lnTo>
                        <a:pt x="2486" y="10106"/>
                      </a:lnTo>
                      <a:lnTo>
                        <a:pt x="2405" y="10050"/>
                      </a:lnTo>
                      <a:lnTo>
                        <a:pt x="2349" y="9962"/>
                      </a:lnTo>
                      <a:lnTo>
                        <a:pt x="2333" y="9869"/>
                      </a:lnTo>
                      <a:lnTo>
                        <a:pt x="2349" y="9781"/>
                      </a:lnTo>
                      <a:lnTo>
                        <a:pt x="2405" y="9700"/>
                      </a:lnTo>
                      <a:lnTo>
                        <a:pt x="2486" y="9637"/>
                      </a:lnTo>
                      <a:lnTo>
                        <a:pt x="2592" y="9594"/>
                      </a:lnTo>
                      <a:lnTo>
                        <a:pt x="2713" y="9581"/>
                      </a:lnTo>
                      <a:close/>
                      <a:moveTo>
                        <a:pt x="12489" y="7231"/>
                      </a:moveTo>
                      <a:lnTo>
                        <a:pt x="19130" y="7231"/>
                      </a:lnTo>
                      <a:lnTo>
                        <a:pt x="19251" y="7250"/>
                      </a:lnTo>
                      <a:lnTo>
                        <a:pt x="19365" y="7294"/>
                      </a:lnTo>
                      <a:lnTo>
                        <a:pt x="19438" y="7356"/>
                      </a:lnTo>
                      <a:lnTo>
                        <a:pt x="19494" y="7437"/>
                      </a:lnTo>
                      <a:lnTo>
                        <a:pt x="19510" y="7525"/>
                      </a:lnTo>
                      <a:lnTo>
                        <a:pt x="19494" y="7619"/>
                      </a:lnTo>
                      <a:lnTo>
                        <a:pt x="19438" y="7700"/>
                      </a:lnTo>
                      <a:lnTo>
                        <a:pt x="19365" y="7762"/>
                      </a:lnTo>
                      <a:lnTo>
                        <a:pt x="19251" y="7800"/>
                      </a:lnTo>
                      <a:lnTo>
                        <a:pt x="19130" y="7812"/>
                      </a:lnTo>
                      <a:lnTo>
                        <a:pt x="12489" y="7812"/>
                      </a:lnTo>
                      <a:lnTo>
                        <a:pt x="12375" y="7800"/>
                      </a:lnTo>
                      <a:lnTo>
                        <a:pt x="12270" y="7762"/>
                      </a:lnTo>
                      <a:lnTo>
                        <a:pt x="12189" y="7700"/>
                      </a:lnTo>
                      <a:lnTo>
                        <a:pt x="12132" y="7619"/>
                      </a:lnTo>
                      <a:lnTo>
                        <a:pt x="12116" y="7525"/>
                      </a:lnTo>
                      <a:lnTo>
                        <a:pt x="12132" y="7437"/>
                      </a:lnTo>
                      <a:lnTo>
                        <a:pt x="12189" y="7356"/>
                      </a:lnTo>
                      <a:lnTo>
                        <a:pt x="12270" y="7294"/>
                      </a:lnTo>
                      <a:lnTo>
                        <a:pt x="12375" y="7250"/>
                      </a:lnTo>
                      <a:lnTo>
                        <a:pt x="12489" y="7231"/>
                      </a:lnTo>
                      <a:close/>
                      <a:moveTo>
                        <a:pt x="2713" y="7231"/>
                      </a:moveTo>
                      <a:lnTo>
                        <a:pt x="9354" y="7231"/>
                      </a:lnTo>
                      <a:lnTo>
                        <a:pt x="9476" y="7250"/>
                      </a:lnTo>
                      <a:lnTo>
                        <a:pt x="9573" y="7294"/>
                      </a:lnTo>
                      <a:lnTo>
                        <a:pt x="9662" y="7356"/>
                      </a:lnTo>
                      <a:lnTo>
                        <a:pt x="9711" y="7437"/>
                      </a:lnTo>
                      <a:lnTo>
                        <a:pt x="9727" y="7525"/>
                      </a:lnTo>
                      <a:lnTo>
                        <a:pt x="9711" y="7619"/>
                      </a:lnTo>
                      <a:lnTo>
                        <a:pt x="9662" y="7700"/>
                      </a:lnTo>
                      <a:lnTo>
                        <a:pt x="9573" y="7762"/>
                      </a:lnTo>
                      <a:lnTo>
                        <a:pt x="9476" y="7800"/>
                      </a:lnTo>
                      <a:lnTo>
                        <a:pt x="9354" y="7812"/>
                      </a:lnTo>
                      <a:lnTo>
                        <a:pt x="2713" y="7812"/>
                      </a:lnTo>
                      <a:lnTo>
                        <a:pt x="2592" y="7800"/>
                      </a:lnTo>
                      <a:lnTo>
                        <a:pt x="2486" y="7762"/>
                      </a:lnTo>
                      <a:lnTo>
                        <a:pt x="2405" y="7700"/>
                      </a:lnTo>
                      <a:lnTo>
                        <a:pt x="2349" y="7619"/>
                      </a:lnTo>
                      <a:lnTo>
                        <a:pt x="2333" y="7525"/>
                      </a:lnTo>
                      <a:lnTo>
                        <a:pt x="2349" y="7437"/>
                      </a:lnTo>
                      <a:lnTo>
                        <a:pt x="2405" y="7356"/>
                      </a:lnTo>
                      <a:lnTo>
                        <a:pt x="2486" y="7294"/>
                      </a:lnTo>
                      <a:lnTo>
                        <a:pt x="2592" y="7250"/>
                      </a:lnTo>
                      <a:lnTo>
                        <a:pt x="2713" y="7231"/>
                      </a:lnTo>
                      <a:close/>
                      <a:moveTo>
                        <a:pt x="12489" y="4887"/>
                      </a:moveTo>
                      <a:lnTo>
                        <a:pt x="19130" y="4887"/>
                      </a:lnTo>
                      <a:lnTo>
                        <a:pt x="19251" y="4900"/>
                      </a:lnTo>
                      <a:lnTo>
                        <a:pt x="19365" y="4944"/>
                      </a:lnTo>
                      <a:lnTo>
                        <a:pt x="19438" y="5006"/>
                      </a:lnTo>
                      <a:lnTo>
                        <a:pt x="19494" y="5087"/>
                      </a:lnTo>
                      <a:lnTo>
                        <a:pt x="19510" y="5175"/>
                      </a:lnTo>
                      <a:lnTo>
                        <a:pt x="19494" y="5269"/>
                      </a:lnTo>
                      <a:lnTo>
                        <a:pt x="19438" y="5356"/>
                      </a:lnTo>
                      <a:lnTo>
                        <a:pt x="19365" y="5412"/>
                      </a:lnTo>
                      <a:lnTo>
                        <a:pt x="19251" y="5450"/>
                      </a:lnTo>
                      <a:lnTo>
                        <a:pt x="19130" y="5475"/>
                      </a:lnTo>
                      <a:lnTo>
                        <a:pt x="12489" y="5475"/>
                      </a:lnTo>
                      <a:lnTo>
                        <a:pt x="12375" y="5450"/>
                      </a:lnTo>
                      <a:lnTo>
                        <a:pt x="12270" y="5412"/>
                      </a:lnTo>
                      <a:lnTo>
                        <a:pt x="12189" y="5356"/>
                      </a:lnTo>
                      <a:lnTo>
                        <a:pt x="12132" y="5269"/>
                      </a:lnTo>
                      <a:lnTo>
                        <a:pt x="12116" y="5175"/>
                      </a:lnTo>
                      <a:lnTo>
                        <a:pt x="12132" y="5087"/>
                      </a:lnTo>
                      <a:lnTo>
                        <a:pt x="12189" y="5006"/>
                      </a:lnTo>
                      <a:lnTo>
                        <a:pt x="12270" y="4944"/>
                      </a:lnTo>
                      <a:lnTo>
                        <a:pt x="12375" y="4900"/>
                      </a:lnTo>
                      <a:lnTo>
                        <a:pt x="12489" y="4887"/>
                      </a:lnTo>
                      <a:close/>
                      <a:moveTo>
                        <a:pt x="2713" y="4887"/>
                      </a:moveTo>
                      <a:lnTo>
                        <a:pt x="9354" y="4887"/>
                      </a:lnTo>
                      <a:lnTo>
                        <a:pt x="9476" y="4900"/>
                      </a:lnTo>
                      <a:lnTo>
                        <a:pt x="9573" y="4944"/>
                      </a:lnTo>
                      <a:lnTo>
                        <a:pt x="9662" y="5006"/>
                      </a:lnTo>
                      <a:lnTo>
                        <a:pt x="9711" y="5087"/>
                      </a:lnTo>
                      <a:lnTo>
                        <a:pt x="9727" y="5175"/>
                      </a:lnTo>
                      <a:lnTo>
                        <a:pt x="9711" y="5269"/>
                      </a:lnTo>
                      <a:lnTo>
                        <a:pt x="9662" y="5356"/>
                      </a:lnTo>
                      <a:lnTo>
                        <a:pt x="9573" y="5412"/>
                      </a:lnTo>
                      <a:lnTo>
                        <a:pt x="9476" y="5450"/>
                      </a:lnTo>
                      <a:lnTo>
                        <a:pt x="9354" y="5475"/>
                      </a:lnTo>
                      <a:lnTo>
                        <a:pt x="2713" y="5475"/>
                      </a:lnTo>
                      <a:lnTo>
                        <a:pt x="2592" y="5450"/>
                      </a:lnTo>
                      <a:lnTo>
                        <a:pt x="2486" y="5412"/>
                      </a:lnTo>
                      <a:lnTo>
                        <a:pt x="2405" y="5356"/>
                      </a:lnTo>
                      <a:lnTo>
                        <a:pt x="2349" y="5269"/>
                      </a:lnTo>
                      <a:lnTo>
                        <a:pt x="2333" y="5175"/>
                      </a:lnTo>
                      <a:lnTo>
                        <a:pt x="2349" y="5087"/>
                      </a:lnTo>
                      <a:lnTo>
                        <a:pt x="2405" y="5006"/>
                      </a:lnTo>
                      <a:lnTo>
                        <a:pt x="2486" y="4944"/>
                      </a:lnTo>
                      <a:lnTo>
                        <a:pt x="2592" y="4900"/>
                      </a:lnTo>
                      <a:lnTo>
                        <a:pt x="2713" y="4887"/>
                      </a:lnTo>
                      <a:close/>
                      <a:moveTo>
                        <a:pt x="12489" y="2537"/>
                      </a:moveTo>
                      <a:lnTo>
                        <a:pt x="19130" y="2537"/>
                      </a:lnTo>
                      <a:lnTo>
                        <a:pt x="19251" y="2556"/>
                      </a:lnTo>
                      <a:lnTo>
                        <a:pt x="19365" y="2600"/>
                      </a:lnTo>
                      <a:lnTo>
                        <a:pt x="19438" y="2656"/>
                      </a:lnTo>
                      <a:lnTo>
                        <a:pt x="19494" y="2744"/>
                      </a:lnTo>
                      <a:lnTo>
                        <a:pt x="19510" y="2831"/>
                      </a:lnTo>
                      <a:lnTo>
                        <a:pt x="19494" y="2925"/>
                      </a:lnTo>
                      <a:lnTo>
                        <a:pt x="19438" y="3006"/>
                      </a:lnTo>
                      <a:lnTo>
                        <a:pt x="19365" y="3069"/>
                      </a:lnTo>
                      <a:lnTo>
                        <a:pt x="19251" y="3106"/>
                      </a:lnTo>
                      <a:lnTo>
                        <a:pt x="19130" y="3125"/>
                      </a:lnTo>
                      <a:lnTo>
                        <a:pt x="12489" y="3125"/>
                      </a:lnTo>
                      <a:lnTo>
                        <a:pt x="12375" y="3106"/>
                      </a:lnTo>
                      <a:lnTo>
                        <a:pt x="12270" y="3069"/>
                      </a:lnTo>
                      <a:lnTo>
                        <a:pt x="12189" y="3006"/>
                      </a:lnTo>
                      <a:lnTo>
                        <a:pt x="12132" y="2925"/>
                      </a:lnTo>
                      <a:lnTo>
                        <a:pt x="12116" y="2831"/>
                      </a:lnTo>
                      <a:lnTo>
                        <a:pt x="12132" y="2744"/>
                      </a:lnTo>
                      <a:lnTo>
                        <a:pt x="12189" y="2656"/>
                      </a:lnTo>
                      <a:lnTo>
                        <a:pt x="12270" y="2600"/>
                      </a:lnTo>
                      <a:lnTo>
                        <a:pt x="12375" y="2556"/>
                      </a:lnTo>
                      <a:lnTo>
                        <a:pt x="12489" y="2537"/>
                      </a:lnTo>
                      <a:close/>
                      <a:moveTo>
                        <a:pt x="2713" y="2537"/>
                      </a:moveTo>
                      <a:lnTo>
                        <a:pt x="9354" y="2537"/>
                      </a:lnTo>
                      <a:lnTo>
                        <a:pt x="9476" y="2556"/>
                      </a:lnTo>
                      <a:lnTo>
                        <a:pt x="9573" y="2600"/>
                      </a:lnTo>
                      <a:lnTo>
                        <a:pt x="9662" y="2656"/>
                      </a:lnTo>
                      <a:lnTo>
                        <a:pt x="9711" y="2744"/>
                      </a:lnTo>
                      <a:lnTo>
                        <a:pt x="9727" y="2831"/>
                      </a:lnTo>
                      <a:lnTo>
                        <a:pt x="9711" y="2925"/>
                      </a:lnTo>
                      <a:lnTo>
                        <a:pt x="9662" y="3006"/>
                      </a:lnTo>
                      <a:lnTo>
                        <a:pt x="9573" y="3069"/>
                      </a:lnTo>
                      <a:lnTo>
                        <a:pt x="9476" y="3106"/>
                      </a:lnTo>
                      <a:lnTo>
                        <a:pt x="9354" y="3125"/>
                      </a:lnTo>
                      <a:lnTo>
                        <a:pt x="2713" y="3125"/>
                      </a:lnTo>
                      <a:lnTo>
                        <a:pt x="2592" y="3106"/>
                      </a:lnTo>
                      <a:lnTo>
                        <a:pt x="2486" y="3069"/>
                      </a:lnTo>
                      <a:lnTo>
                        <a:pt x="2405" y="3006"/>
                      </a:lnTo>
                      <a:lnTo>
                        <a:pt x="2349" y="2925"/>
                      </a:lnTo>
                      <a:lnTo>
                        <a:pt x="2333" y="2831"/>
                      </a:lnTo>
                      <a:lnTo>
                        <a:pt x="2349" y="2744"/>
                      </a:lnTo>
                      <a:lnTo>
                        <a:pt x="2405" y="2656"/>
                      </a:lnTo>
                      <a:lnTo>
                        <a:pt x="2486" y="2600"/>
                      </a:lnTo>
                      <a:lnTo>
                        <a:pt x="2592" y="2556"/>
                      </a:lnTo>
                      <a:lnTo>
                        <a:pt x="2713" y="2537"/>
                      </a:lnTo>
                      <a:close/>
                      <a:moveTo>
                        <a:pt x="1798" y="581"/>
                      </a:moveTo>
                      <a:lnTo>
                        <a:pt x="1587" y="594"/>
                      </a:lnTo>
                      <a:lnTo>
                        <a:pt x="1393" y="650"/>
                      </a:lnTo>
                      <a:lnTo>
                        <a:pt x="1215" y="719"/>
                      </a:lnTo>
                      <a:lnTo>
                        <a:pt x="1061" y="819"/>
                      </a:lnTo>
                      <a:lnTo>
                        <a:pt x="931" y="937"/>
                      </a:lnTo>
                      <a:lnTo>
                        <a:pt x="842" y="1075"/>
                      </a:lnTo>
                      <a:lnTo>
                        <a:pt x="769" y="1231"/>
                      </a:lnTo>
                      <a:lnTo>
                        <a:pt x="753" y="1387"/>
                      </a:lnTo>
                      <a:lnTo>
                        <a:pt x="753" y="20213"/>
                      </a:lnTo>
                      <a:lnTo>
                        <a:pt x="769" y="20369"/>
                      </a:lnTo>
                      <a:lnTo>
                        <a:pt x="842" y="20525"/>
                      </a:lnTo>
                      <a:lnTo>
                        <a:pt x="931" y="20663"/>
                      </a:lnTo>
                      <a:lnTo>
                        <a:pt x="1061" y="20781"/>
                      </a:lnTo>
                      <a:lnTo>
                        <a:pt x="1215" y="20881"/>
                      </a:lnTo>
                      <a:lnTo>
                        <a:pt x="1393" y="20950"/>
                      </a:lnTo>
                      <a:lnTo>
                        <a:pt x="1587" y="21006"/>
                      </a:lnTo>
                      <a:lnTo>
                        <a:pt x="1798" y="21019"/>
                      </a:lnTo>
                      <a:lnTo>
                        <a:pt x="19802" y="21019"/>
                      </a:lnTo>
                      <a:lnTo>
                        <a:pt x="20013" y="21006"/>
                      </a:lnTo>
                      <a:lnTo>
                        <a:pt x="20207" y="20950"/>
                      </a:lnTo>
                      <a:lnTo>
                        <a:pt x="20385" y="20881"/>
                      </a:lnTo>
                      <a:lnTo>
                        <a:pt x="20539" y="20781"/>
                      </a:lnTo>
                      <a:lnTo>
                        <a:pt x="20669" y="20663"/>
                      </a:lnTo>
                      <a:lnTo>
                        <a:pt x="20758" y="20525"/>
                      </a:lnTo>
                      <a:lnTo>
                        <a:pt x="20831" y="20369"/>
                      </a:lnTo>
                      <a:lnTo>
                        <a:pt x="20847" y="20213"/>
                      </a:lnTo>
                      <a:lnTo>
                        <a:pt x="20847" y="1387"/>
                      </a:lnTo>
                      <a:lnTo>
                        <a:pt x="20831" y="1231"/>
                      </a:lnTo>
                      <a:lnTo>
                        <a:pt x="20758" y="1075"/>
                      </a:lnTo>
                      <a:lnTo>
                        <a:pt x="20669" y="937"/>
                      </a:lnTo>
                      <a:lnTo>
                        <a:pt x="20539" y="819"/>
                      </a:lnTo>
                      <a:lnTo>
                        <a:pt x="20385" y="719"/>
                      </a:lnTo>
                      <a:lnTo>
                        <a:pt x="20207" y="650"/>
                      </a:lnTo>
                      <a:lnTo>
                        <a:pt x="20013" y="594"/>
                      </a:lnTo>
                      <a:lnTo>
                        <a:pt x="19802" y="581"/>
                      </a:lnTo>
                      <a:lnTo>
                        <a:pt x="1798" y="581"/>
                      </a:lnTo>
                      <a:close/>
                      <a:moveTo>
                        <a:pt x="1798" y="0"/>
                      </a:moveTo>
                      <a:lnTo>
                        <a:pt x="19802" y="0"/>
                      </a:lnTo>
                      <a:lnTo>
                        <a:pt x="20094" y="19"/>
                      </a:lnTo>
                      <a:lnTo>
                        <a:pt x="20369" y="75"/>
                      </a:lnTo>
                      <a:lnTo>
                        <a:pt x="20628" y="156"/>
                      </a:lnTo>
                      <a:lnTo>
                        <a:pt x="20863" y="269"/>
                      </a:lnTo>
                      <a:lnTo>
                        <a:pt x="21074" y="406"/>
                      </a:lnTo>
                      <a:lnTo>
                        <a:pt x="21252" y="569"/>
                      </a:lnTo>
                      <a:lnTo>
                        <a:pt x="21398" y="750"/>
                      </a:lnTo>
                      <a:lnTo>
                        <a:pt x="21503" y="950"/>
                      </a:lnTo>
                      <a:lnTo>
                        <a:pt x="21576" y="1162"/>
                      </a:lnTo>
                      <a:lnTo>
                        <a:pt x="21600" y="1387"/>
                      </a:lnTo>
                      <a:lnTo>
                        <a:pt x="21600" y="20213"/>
                      </a:lnTo>
                      <a:lnTo>
                        <a:pt x="21576" y="20438"/>
                      </a:lnTo>
                      <a:lnTo>
                        <a:pt x="21503" y="20650"/>
                      </a:lnTo>
                      <a:lnTo>
                        <a:pt x="21398" y="20850"/>
                      </a:lnTo>
                      <a:lnTo>
                        <a:pt x="21252" y="21031"/>
                      </a:lnTo>
                      <a:lnTo>
                        <a:pt x="21074" y="21194"/>
                      </a:lnTo>
                      <a:lnTo>
                        <a:pt x="20863" y="21331"/>
                      </a:lnTo>
                      <a:lnTo>
                        <a:pt x="20628" y="21444"/>
                      </a:lnTo>
                      <a:lnTo>
                        <a:pt x="20369" y="21525"/>
                      </a:lnTo>
                      <a:lnTo>
                        <a:pt x="20094" y="21581"/>
                      </a:lnTo>
                      <a:lnTo>
                        <a:pt x="19802" y="21600"/>
                      </a:lnTo>
                      <a:lnTo>
                        <a:pt x="1798" y="21600"/>
                      </a:lnTo>
                      <a:lnTo>
                        <a:pt x="1506" y="21581"/>
                      </a:lnTo>
                      <a:lnTo>
                        <a:pt x="1231" y="21525"/>
                      </a:lnTo>
                      <a:lnTo>
                        <a:pt x="972" y="21444"/>
                      </a:lnTo>
                      <a:lnTo>
                        <a:pt x="737" y="21331"/>
                      </a:lnTo>
                      <a:lnTo>
                        <a:pt x="526" y="21194"/>
                      </a:lnTo>
                      <a:lnTo>
                        <a:pt x="348" y="21031"/>
                      </a:lnTo>
                      <a:lnTo>
                        <a:pt x="202" y="20850"/>
                      </a:lnTo>
                      <a:lnTo>
                        <a:pt x="97" y="20650"/>
                      </a:lnTo>
                      <a:lnTo>
                        <a:pt x="24" y="20438"/>
                      </a:lnTo>
                      <a:lnTo>
                        <a:pt x="0" y="20213"/>
                      </a:lnTo>
                      <a:lnTo>
                        <a:pt x="0" y="1387"/>
                      </a:lnTo>
                      <a:lnTo>
                        <a:pt x="24" y="1162"/>
                      </a:lnTo>
                      <a:lnTo>
                        <a:pt x="97" y="950"/>
                      </a:lnTo>
                      <a:lnTo>
                        <a:pt x="202" y="750"/>
                      </a:lnTo>
                      <a:lnTo>
                        <a:pt x="348" y="569"/>
                      </a:lnTo>
                      <a:lnTo>
                        <a:pt x="526" y="406"/>
                      </a:lnTo>
                      <a:lnTo>
                        <a:pt x="737" y="269"/>
                      </a:lnTo>
                      <a:lnTo>
                        <a:pt x="972" y="156"/>
                      </a:lnTo>
                      <a:lnTo>
                        <a:pt x="1231" y="75"/>
                      </a:lnTo>
                      <a:lnTo>
                        <a:pt x="1506" y="19"/>
                      </a:lnTo>
                      <a:lnTo>
                        <a:pt x="1798"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endParaRPr sz="2400"/>
                </a:p>
              </p:txBody>
            </p:sp>
            <p:sp>
              <p:nvSpPr>
                <p:cNvPr id="603" name="Freeform 61"/>
                <p:cNvSpPr/>
                <p:nvPr/>
              </p:nvSpPr>
              <p:spPr>
                <a:xfrm>
                  <a:off x="198735" y="844372"/>
                  <a:ext cx="296465" cy="383451"/>
                </a:xfrm>
                <a:custGeom>
                  <a:avLst/>
                  <a:gdLst/>
                  <a:ahLst/>
                  <a:cxnLst>
                    <a:cxn ang="0">
                      <a:pos x="wd2" y="hd2"/>
                    </a:cxn>
                    <a:cxn ang="5400000">
                      <a:pos x="wd2" y="hd2"/>
                    </a:cxn>
                    <a:cxn ang="10800000">
                      <a:pos x="wd2" y="hd2"/>
                    </a:cxn>
                    <a:cxn ang="16200000">
                      <a:pos x="wd2" y="hd2"/>
                    </a:cxn>
                  </a:cxnLst>
                  <a:rect l="0" t="0" r="r" b="b"/>
                  <a:pathLst>
                    <a:path w="21600" h="21600" extrusionOk="0">
                      <a:moveTo>
                        <a:pt x="13885" y="16519"/>
                      </a:moveTo>
                      <a:lnTo>
                        <a:pt x="13885" y="19194"/>
                      </a:lnTo>
                      <a:lnTo>
                        <a:pt x="18325" y="19194"/>
                      </a:lnTo>
                      <a:lnTo>
                        <a:pt x="18438" y="19181"/>
                      </a:lnTo>
                      <a:lnTo>
                        <a:pt x="18519" y="19138"/>
                      </a:lnTo>
                      <a:lnTo>
                        <a:pt x="18600" y="19087"/>
                      </a:lnTo>
                      <a:lnTo>
                        <a:pt x="18640" y="19013"/>
                      </a:lnTo>
                      <a:lnTo>
                        <a:pt x="18656" y="18931"/>
                      </a:lnTo>
                      <a:lnTo>
                        <a:pt x="18656" y="16519"/>
                      </a:lnTo>
                      <a:lnTo>
                        <a:pt x="13885" y="16519"/>
                      </a:lnTo>
                      <a:close/>
                      <a:moveTo>
                        <a:pt x="8394" y="16519"/>
                      </a:moveTo>
                      <a:lnTo>
                        <a:pt x="8394" y="19194"/>
                      </a:lnTo>
                      <a:lnTo>
                        <a:pt x="13125" y="19194"/>
                      </a:lnTo>
                      <a:lnTo>
                        <a:pt x="13125" y="16519"/>
                      </a:lnTo>
                      <a:lnTo>
                        <a:pt x="8394" y="16519"/>
                      </a:lnTo>
                      <a:close/>
                      <a:moveTo>
                        <a:pt x="2952" y="16519"/>
                      </a:moveTo>
                      <a:lnTo>
                        <a:pt x="2952" y="18931"/>
                      </a:lnTo>
                      <a:lnTo>
                        <a:pt x="2968" y="19013"/>
                      </a:lnTo>
                      <a:lnTo>
                        <a:pt x="3016" y="19087"/>
                      </a:lnTo>
                      <a:lnTo>
                        <a:pt x="3089" y="19138"/>
                      </a:lnTo>
                      <a:lnTo>
                        <a:pt x="3178" y="19181"/>
                      </a:lnTo>
                      <a:lnTo>
                        <a:pt x="3283" y="19194"/>
                      </a:lnTo>
                      <a:lnTo>
                        <a:pt x="7642" y="19194"/>
                      </a:lnTo>
                      <a:lnTo>
                        <a:pt x="7642" y="16519"/>
                      </a:lnTo>
                      <a:lnTo>
                        <a:pt x="2952" y="16519"/>
                      </a:lnTo>
                      <a:close/>
                      <a:moveTo>
                        <a:pt x="13885" y="13156"/>
                      </a:moveTo>
                      <a:lnTo>
                        <a:pt x="13885" y="15937"/>
                      </a:lnTo>
                      <a:lnTo>
                        <a:pt x="18656" y="15937"/>
                      </a:lnTo>
                      <a:lnTo>
                        <a:pt x="18656" y="13156"/>
                      </a:lnTo>
                      <a:lnTo>
                        <a:pt x="13885" y="13156"/>
                      </a:lnTo>
                      <a:close/>
                      <a:moveTo>
                        <a:pt x="8394" y="13156"/>
                      </a:moveTo>
                      <a:lnTo>
                        <a:pt x="8394" y="15937"/>
                      </a:lnTo>
                      <a:lnTo>
                        <a:pt x="13125" y="15937"/>
                      </a:lnTo>
                      <a:lnTo>
                        <a:pt x="13125" y="13156"/>
                      </a:lnTo>
                      <a:lnTo>
                        <a:pt x="8394" y="13156"/>
                      </a:lnTo>
                      <a:close/>
                      <a:moveTo>
                        <a:pt x="2952" y="13156"/>
                      </a:moveTo>
                      <a:lnTo>
                        <a:pt x="2952" y="15937"/>
                      </a:lnTo>
                      <a:lnTo>
                        <a:pt x="7642" y="15937"/>
                      </a:lnTo>
                      <a:lnTo>
                        <a:pt x="7642" y="13156"/>
                      </a:lnTo>
                      <a:lnTo>
                        <a:pt x="2952" y="13156"/>
                      </a:lnTo>
                      <a:close/>
                      <a:moveTo>
                        <a:pt x="13885" y="9675"/>
                      </a:moveTo>
                      <a:lnTo>
                        <a:pt x="13885" y="12575"/>
                      </a:lnTo>
                      <a:lnTo>
                        <a:pt x="18656" y="12575"/>
                      </a:lnTo>
                      <a:lnTo>
                        <a:pt x="18656" y="9931"/>
                      </a:lnTo>
                      <a:lnTo>
                        <a:pt x="18640" y="9850"/>
                      </a:lnTo>
                      <a:lnTo>
                        <a:pt x="18600" y="9781"/>
                      </a:lnTo>
                      <a:lnTo>
                        <a:pt x="18519" y="9725"/>
                      </a:lnTo>
                      <a:lnTo>
                        <a:pt x="18438" y="9687"/>
                      </a:lnTo>
                      <a:lnTo>
                        <a:pt x="18325" y="9675"/>
                      </a:lnTo>
                      <a:lnTo>
                        <a:pt x="13885" y="9675"/>
                      </a:lnTo>
                      <a:close/>
                      <a:moveTo>
                        <a:pt x="8394" y="9675"/>
                      </a:moveTo>
                      <a:lnTo>
                        <a:pt x="8394" y="12575"/>
                      </a:lnTo>
                      <a:lnTo>
                        <a:pt x="13125" y="12575"/>
                      </a:lnTo>
                      <a:lnTo>
                        <a:pt x="13125" y="9675"/>
                      </a:lnTo>
                      <a:lnTo>
                        <a:pt x="8394" y="9675"/>
                      </a:lnTo>
                      <a:close/>
                      <a:moveTo>
                        <a:pt x="3283" y="9675"/>
                      </a:moveTo>
                      <a:lnTo>
                        <a:pt x="3178" y="9687"/>
                      </a:lnTo>
                      <a:lnTo>
                        <a:pt x="3089" y="9725"/>
                      </a:lnTo>
                      <a:lnTo>
                        <a:pt x="3016" y="9781"/>
                      </a:lnTo>
                      <a:lnTo>
                        <a:pt x="2968" y="9850"/>
                      </a:lnTo>
                      <a:lnTo>
                        <a:pt x="2952" y="9931"/>
                      </a:lnTo>
                      <a:lnTo>
                        <a:pt x="2952" y="12575"/>
                      </a:lnTo>
                      <a:lnTo>
                        <a:pt x="7642" y="12575"/>
                      </a:lnTo>
                      <a:lnTo>
                        <a:pt x="7642" y="9675"/>
                      </a:lnTo>
                      <a:lnTo>
                        <a:pt x="3283" y="9675"/>
                      </a:lnTo>
                      <a:close/>
                      <a:moveTo>
                        <a:pt x="3283" y="9094"/>
                      </a:moveTo>
                      <a:lnTo>
                        <a:pt x="18325" y="9094"/>
                      </a:lnTo>
                      <a:lnTo>
                        <a:pt x="18543" y="9106"/>
                      </a:lnTo>
                      <a:lnTo>
                        <a:pt x="18753" y="9156"/>
                      </a:lnTo>
                      <a:lnTo>
                        <a:pt x="18939" y="9237"/>
                      </a:lnTo>
                      <a:lnTo>
                        <a:pt x="19101" y="9337"/>
                      </a:lnTo>
                      <a:lnTo>
                        <a:pt x="19231" y="9463"/>
                      </a:lnTo>
                      <a:lnTo>
                        <a:pt x="19336" y="9600"/>
                      </a:lnTo>
                      <a:lnTo>
                        <a:pt x="19392" y="9769"/>
                      </a:lnTo>
                      <a:lnTo>
                        <a:pt x="19417" y="9931"/>
                      </a:lnTo>
                      <a:lnTo>
                        <a:pt x="19417" y="18931"/>
                      </a:lnTo>
                      <a:lnTo>
                        <a:pt x="19392" y="19100"/>
                      </a:lnTo>
                      <a:lnTo>
                        <a:pt x="19336" y="19262"/>
                      </a:lnTo>
                      <a:lnTo>
                        <a:pt x="19231" y="19400"/>
                      </a:lnTo>
                      <a:lnTo>
                        <a:pt x="19101" y="19525"/>
                      </a:lnTo>
                      <a:lnTo>
                        <a:pt x="18939" y="19631"/>
                      </a:lnTo>
                      <a:lnTo>
                        <a:pt x="18753" y="19706"/>
                      </a:lnTo>
                      <a:lnTo>
                        <a:pt x="18543" y="19762"/>
                      </a:lnTo>
                      <a:lnTo>
                        <a:pt x="18325" y="19775"/>
                      </a:lnTo>
                      <a:lnTo>
                        <a:pt x="3283" y="19775"/>
                      </a:lnTo>
                      <a:lnTo>
                        <a:pt x="3065" y="19762"/>
                      </a:lnTo>
                      <a:lnTo>
                        <a:pt x="2855" y="19706"/>
                      </a:lnTo>
                      <a:lnTo>
                        <a:pt x="2669" y="19631"/>
                      </a:lnTo>
                      <a:lnTo>
                        <a:pt x="2507" y="19525"/>
                      </a:lnTo>
                      <a:lnTo>
                        <a:pt x="2386" y="19400"/>
                      </a:lnTo>
                      <a:lnTo>
                        <a:pt x="2280" y="19262"/>
                      </a:lnTo>
                      <a:lnTo>
                        <a:pt x="2216" y="19100"/>
                      </a:lnTo>
                      <a:lnTo>
                        <a:pt x="2200" y="18931"/>
                      </a:lnTo>
                      <a:lnTo>
                        <a:pt x="2200" y="9931"/>
                      </a:lnTo>
                      <a:lnTo>
                        <a:pt x="2216" y="9769"/>
                      </a:lnTo>
                      <a:lnTo>
                        <a:pt x="2280" y="9600"/>
                      </a:lnTo>
                      <a:lnTo>
                        <a:pt x="2386" y="9463"/>
                      </a:lnTo>
                      <a:lnTo>
                        <a:pt x="2507" y="9337"/>
                      </a:lnTo>
                      <a:lnTo>
                        <a:pt x="2669" y="9237"/>
                      </a:lnTo>
                      <a:lnTo>
                        <a:pt x="2855" y="9156"/>
                      </a:lnTo>
                      <a:lnTo>
                        <a:pt x="3065" y="9106"/>
                      </a:lnTo>
                      <a:lnTo>
                        <a:pt x="3283" y="9094"/>
                      </a:lnTo>
                      <a:close/>
                      <a:moveTo>
                        <a:pt x="2386" y="6756"/>
                      </a:moveTo>
                      <a:lnTo>
                        <a:pt x="12405" y="6756"/>
                      </a:lnTo>
                      <a:lnTo>
                        <a:pt x="12527" y="6769"/>
                      </a:lnTo>
                      <a:lnTo>
                        <a:pt x="12640" y="6812"/>
                      </a:lnTo>
                      <a:lnTo>
                        <a:pt x="12713" y="6875"/>
                      </a:lnTo>
                      <a:lnTo>
                        <a:pt x="12769" y="6956"/>
                      </a:lnTo>
                      <a:lnTo>
                        <a:pt x="12785" y="7050"/>
                      </a:lnTo>
                      <a:lnTo>
                        <a:pt x="12769" y="7144"/>
                      </a:lnTo>
                      <a:lnTo>
                        <a:pt x="12713" y="7219"/>
                      </a:lnTo>
                      <a:lnTo>
                        <a:pt x="12640" y="7287"/>
                      </a:lnTo>
                      <a:lnTo>
                        <a:pt x="12527" y="7325"/>
                      </a:lnTo>
                      <a:lnTo>
                        <a:pt x="12405" y="7338"/>
                      </a:lnTo>
                      <a:lnTo>
                        <a:pt x="2386" y="7338"/>
                      </a:lnTo>
                      <a:lnTo>
                        <a:pt x="2256" y="7325"/>
                      </a:lnTo>
                      <a:lnTo>
                        <a:pt x="2151" y="7287"/>
                      </a:lnTo>
                      <a:lnTo>
                        <a:pt x="2078" y="7219"/>
                      </a:lnTo>
                      <a:lnTo>
                        <a:pt x="2022" y="7144"/>
                      </a:lnTo>
                      <a:lnTo>
                        <a:pt x="1997" y="7050"/>
                      </a:lnTo>
                      <a:lnTo>
                        <a:pt x="2022" y="6956"/>
                      </a:lnTo>
                      <a:lnTo>
                        <a:pt x="2078" y="6875"/>
                      </a:lnTo>
                      <a:lnTo>
                        <a:pt x="2151" y="6812"/>
                      </a:lnTo>
                      <a:lnTo>
                        <a:pt x="2256" y="6769"/>
                      </a:lnTo>
                      <a:lnTo>
                        <a:pt x="2386" y="6756"/>
                      </a:lnTo>
                      <a:close/>
                      <a:moveTo>
                        <a:pt x="2386" y="4925"/>
                      </a:moveTo>
                      <a:lnTo>
                        <a:pt x="12405" y="4925"/>
                      </a:lnTo>
                      <a:lnTo>
                        <a:pt x="12527" y="4937"/>
                      </a:lnTo>
                      <a:lnTo>
                        <a:pt x="12640" y="4981"/>
                      </a:lnTo>
                      <a:lnTo>
                        <a:pt x="12713" y="5037"/>
                      </a:lnTo>
                      <a:lnTo>
                        <a:pt x="12769" y="5125"/>
                      </a:lnTo>
                      <a:lnTo>
                        <a:pt x="12785" y="5219"/>
                      </a:lnTo>
                      <a:lnTo>
                        <a:pt x="12769" y="5306"/>
                      </a:lnTo>
                      <a:lnTo>
                        <a:pt x="12713" y="5387"/>
                      </a:lnTo>
                      <a:lnTo>
                        <a:pt x="12640" y="5450"/>
                      </a:lnTo>
                      <a:lnTo>
                        <a:pt x="12527" y="5494"/>
                      </a:lnTo>
                      <a:lnTo>
                        <a:pt x="12405" y="5506"/>
                      </a:lnTo>
                      <a:lnTo>
                        <a:pt x="2386" y="5506"/>
                      </a:lnTo>
                      <a:lnTo>
                        <a:pt x="2256" y="5494"/>
                      </a:lnTo>
                      <a:lnTo>
                        <a:pt x="2151" y="5450"/>
                      </a:lnTo>
                      <a:lnTo>
                        <a:pt x="2078" y="5387"/>
                      </a:lnTo>
                      <a:lnTo>
                        <a:pt x="2022" y="5306"/>
                      </a:lnTo>
                      <a:lnTo>
                        <a:pt x="1997" y="5219"/>
                      </a:lnTo>
                      <a:lnTo>
                        <a:pt x="2022" y="5125"/>
                      </a:lnTo>
                      <a:lnTo>
                        <a:pt x="2078" y="5037"/>
                      </a:lnTo>
                      <a:lnTo>
                        <a:pt x="2151" y="4981"/>
                      </a:lnTo>
                      <a:lnTo>
                        <a:pt x="2256" y="4937"/>
                      </a:lnTo>
                      <a:lnTo>
                        <a:pt x="2386" y="4925"/>
                      </a:lnTo>
                      <a:close/>
                      <a:moveTo>
                        <a:pt x="2386" y="3087"/>
                      </a:moveTo>
                      <a:lnTo>
                        <a:pt x="12405" y="3087"/>
                      </a:lnTo>
                      <a:lnTo>
                        <a:pt x="12527" y="3100"/>
                      </a:lnTo>
                      <a:lnTo>
                        <a:pt x="12640" y="3150"/>
                      </a:lnTo>
                      <a:lnTo>
                        <a:pt x="12713" y="3206"/>
                      </a:lnTo>
                      <a:lnTo>
                        <a:pt x="12769" y="3294"/>
                      </a:lnTo>
                      <a:lnTo>
                        <a:pt x="12785" y="3381"/>
                      </a:lnTo>
                      <a:lnTo>
                        <a:pt x="12769" y="3475"/>
                      </a:lnTo>
                      <a:lnTo>
                        <a:pt x="12713" y="3556"/>
                      </a:lnTo>
                      <a:lnTo>
                        <a:pt x="12640" y="3619"/>
                      </a:lnTo>
                      <a:lnTo>
                        <a:pt x="12527" y="3656"/>
                      </a:lnTo>
                      <a:lnTo>
                        <a:pt x="12405" y="3681"/>
                      </a:lnTo>
                      <a:lnTo>
                        <a:pt x="2386" y="3681"/>
                      </a:lnTo>
                      <a:lnTo>
                        <a:pt x="2256" y="3656"/>
                      </a:lnTo>
                      <a:lnTo>
                        <a:pt x="2151" y="3619"/>
                      </a:lnTo>
                      <a:lnTo>
                        <a:pt x="2078" y="3556"/>
                      </a:lnTo>
                      <a:lnTo>
                        <a:pt x="2022" y="3475"/>
                      </a:lnTo>
                      <a:lnTo>
                        <a:pt x="1997" y="3381"/>
                      </a:lnTo>
                      <a:lnTo>
                        <a:pt x="2022" y="3294"/>
                      </a:lnTo>
                      <a:lnTo>
                        <a:pt x="2078" y="3206"/>
                      </a:lnTo>
                      <a:lnTo>
                        <a:pt x="2151" y="3150"/>
                      </a:lnTo>
                      <a:lnTo>
                        <a:pt x="2256" y="3100"/>
                      </a:lnTo>
                      <a:lnTo>
                        <a:pt x="2386" y="3087"/>
                      </a:lnTo>
                      <a:close/>
                      <a:moveTo>
                        <a:pt x="1795" y="581"/>
                      </a:moveTo>
                      <a:lnTo>
                        <a:pt x="1593" y="600"/>
                      </a:lnTo>
                      <a:lnTo>
                        <a:pt x="1399" y="650"/>
                      </a:lnTo>
                      <a:lnTo>
                        <a:pt x="1221" y="719"/>
                      </a:lnTo>
                      <a:lnTo>
                        <a:pt x="1059" y="819"/>
                      </a:lnTo>
                      <a:lnTo>
                        <a:pt x="930" y="944"/>
                      </a:lnTo>
                      <a:lnTo>
                        <a:pt x="841" y="1081"/>
                      </a:lnTo>
                      <a:lnTo>
                        <a:pt x="776" y="1231"/>
                      </a:lnTo>
                      <a:lnTo>
                        <a:pt x="752" y="1394"/>
                      </a:lnTo>
                      <a:lnTo>
                        <a:pt x="752" y="20206"/>
                      </a:lnTo>
                      <a:lnTo>
                        <a:pt x="776" y="20369"/>
                      </a:lnTo>
                      <a:lnTo>
                        <a:pt x="841" y="20519"/>
                      </a:lnTo>
                      <a:lnTo>
                        <a:pt x="930" y="20656"/>
                      </a:lnTo>
                      <a:lnTo>
                        <a:pt x="1059" y="20775"/>
                      </a:lnTo>
                      <a:lnTo>
                        <a:pt x="1221" y="20881"/>
                      </a:lnTo>
                      <a:lnTo>
                        <a:pt x="1399" y="20950"/>
                      </a:lnTo>
                      <a:lnTo>
                        <a:pt x="1593" y="21000"/>
                      </a:lnTo>
                      <a:lnTo>
                        <a:pt x="1795" y="21019"/>
                      </a:lnTo>
                      <a:lnTo>
                        <a:pt x="19805" y="21019"/>
                      </a:lnTo>
                      <a:lnTo>
                        <a:pt x="20007" y="21000"/>
                      </a:lnTo>
                      <a:lnTo>
                        <a:pt x="20209" y="20950"/>
                      </a:lnTo>
                      <a:lnTo>
                        <a:pt x="20379" y="20881"/>
                      </a:lnTo>
                      <a:lnTo>
                        <a:pt x="20541" y="20775"/>
                      </a:lnTo>
                      <a:lnTo>
                        <a:pt x="20670" y="20656"/>
                      </a:lnTo>
                      <a:lnTo>
                        <a:pt x="20759" y="20519"/>
                      </a:lnTo>
                      <a:lnTo>
                        <a:pt x="20816" y="20369"/>
                      </a:lnTo>
                      <a:lnTo>
                        <a:pt x="20848" y="20206"/>
                      </a:lnTo>
                      <a:lnTo>
                        <a:pt x="20848" y="1394"/>
                      </a:lnTo>
                      <a:lnTo>
                        <a:pt x="20816" y="1231"/>
                      </a:lnTo>
                      <a:lnTo>
                        <a:pt x="20759" y="1081"/>
                      </a:lnTo>
                      <a:lnTo>
                        <a:pt x="20670" y="944"/>
                      </a:lnTo>
                      <a:lnTo>
                        <a:pt x="20541" y="819"/>
                      </a:lnTo>
                      <a:lnTo>
                        <a:pt x="20379" y="719"/>
                      </a:lnTo>
                      <a:lnTo>
                        <a:pt x="20209" y="650"/>
                      </a:lnTo>
                      <a:lnTo>
                        <a:pt x="20007" y="600"/>
                      </a:lnTo>
                      <a:lnTo>
                        <a:pt x="19805" y="581"/>
                      </a:lnTo>
                      <a:lnTo>
                        <a:pt x="1795" y="581"/>
                      </a:lnTo>
                      <a:close/>
                      <a:moveTo>
                        <a:pt x="1795" y="0"/>
                      </a:moveTo>
                      <a:lnTo>
                        <a:pt x="19805" y="0"/>
                      </a:lnTo>
                      <a:lnTo>
                        <a:pt x="20088" y="19"/>
                      </a:lnTo>
                      <a:lnTo>
                        <a:pt x="20371" y="75"/>
                      </a:lnTo>
                      <a:lnTo>
                        <a:pt x="20621" y="156"/>
                      </a:lnTo>
                      <a:lnTo>
                        <a:pt x="20864" y="269"/>
                      </a:lnTo>
                      <a:lnTo>
                        <a:pt x="21074" y="406"/>
                      </a:lnTo>
                      <a:lnTo>
                        <a:pt x="21252" y="569"/>
                      </a:lnTo>
                      <a:lnTo>
                        <a:pt x="21398" y="750"/>
                      </a:lnTo>
                      <a:lnTo>
                        <a:pt x="21503" y="950"/>
                      </a:lnTo>
                      <a:lnTo>
                        <a:pt x="21576" y="1162"/>
                      </a:lnTo>
                      <a:lnTo>
                        <a:pt x="21600" y="1394"/>
                      </a:lnTo>
                      <a:lnTo>
                        <a:pt x="21600" y="20206"/>
                      </a:lnTo>
                      <a:lnTo>
                        <a:pt x="21576" y="20438"/>
                      </a:lnTo>
                      <a:lnTo>
                        <a:pt x="21503" y="20650"/>
                      </a:lnTo>
                      <a:lnTo>
                        <a:pt x="21398" y="20850"/>
                      </a:lnTo>
                      <a:lnTo>
                        <a:pt x="21252" y="21031"/>
                      </a:lnTo>
                      <a:lnTo>
                        <a:pt x="21074" y="21194"/>
                      </a:lnTo>
                      <a:lnTo>
                        <a:pt x="20864" y="21331"/>
                      </a:lnTo>
                      <a:lnTo>
                        <a:pt x="20621" y="21444"/>
                      </a:lnTo>
                      <a:lnTo>
                        <a:pt x="20371" y="21525"/>
                      </a:lnTo>
                      <a:lnTo>
                        <a:pt x="20088" y="21581"/>
                      </a:lnTo>
                      <a:lnTo>
                        <a:pt x="19805" y="21600"/>
                      </a:lnTo>
                      <a:lnTo>
                        <a:pt x="1795" y="21600"/>
                      </a:lnTo>
                      <a:lnTo>
                        <a:pt x="1512" y="21581"/>
                      </a:lnTo>
                      <a:lnTo>
                        <a:pt x="1229" y="21525"/>
                      </a:lnTo>
                      <a:lnTo>
                        <a:pt x="979" y="21444"/>
                      </a:lnTo>
                      <a:lnTo>
                        <a:pt x="736" y="21331"/>
                      </a:lnTo>
                      <a:lnTo>
                        <a:pt x="526" y="21194"/>
                      </a:lnTo>
                      <a:lnTo>
                        <a:pt x="348" y="21031"/>
                      </a:lnTo>
                      <a:lnTo>
                        <a:pt x="202" y="20850"/>
                      </a:lnTo>
                      <a:lnTo>
                        <a:pt x="97" y="20650"/>
                      </a:lnTo>
                      <a:lnTo>
                        <a:pt x="24" y="20438"/>
                      </a:lnTo>
                      <a:lnTo>
                        <a:pt x="0" y="20206"/>
                      </a:lnTo>
                      <a:lnTo>
                        <a:pt x="0" y="1394"/>
                      </a:lnTo>
                      <a:lnTo>
                        <a:pt x="24" y="1162"/>
                      </a:lnTo>
                      <a:lnTo>
                        <a:pt x="97" y="950"/>
                      </a:lnTo>
                      <a:lnTo>
                        <a:pt x="202" y="750"/>
                      </a:lnTo>
                      <a:lnTo>
                        <a:pt x="348" y="569"/>
                      </a:lnTo>
                      <a:lnTo>
                        <a:pt x="526" y="406"/>
                      </a:lnTo>
                      <a:lnTo>
                        <a:pt x="736" y="269"/>
                      </a:lnTo>
                      <a:lnTo>
                        <a:pt x="979" y="156"/>
                      </a:lnTo>
                      <a:lnTo>
                        <a:pt x="1229" y="75"/>
                      </a:lnTo>
                      <a:lnTo>
                        <a:pt x="1512" y="19"/>
                      </a:lnTo>
                      <a:lnTo>
                        <a:pt x="1795"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endParaRPr sz="2400"/>
                </a:p>
              </p:txBody>
            </p:sp>
            <p:pic>
              <p:nvPicPr>
                <p:cNvPr id="604" name="Image" descr="Image"/>
                <p:cNvPicPr>
                  <a:picLocks noChangeAspect="1"/>
                </p:cNvPicPr>
                <p:nvPr/>
              </p:nvPicPr>
              <p:blipFill>
                <a:blip r:embed="rId6">
                  <a:extLst/>
                </a:blip>
                <a:stretch>
                  <a:fillRect/>
                </a:stretch>
              </p:blipFill>
              <p:spPr>
                <a:xfrm>
                  <a:off x="411228" y="0"/>
                  <a:ext cx="736604" cy="508001"/>
                </a:xfrm>
                <a:prstGeom prst="rect">
                  <a:avLst/>
                </a:prstGeom>
                <a:ln w="12700" cap="flat">
                  <a:noFill/>
                  <a:miter lim="400000"/>
                </a:ln>
                <a:effectLst/>
              </p:spPr>
            </p:pic>
          </p:grpSp>
          <p:grpSp>
            <p:nvGrpSpPr>
              <p:cNvPr id="620" name="Group"/>
              <p:cNvGrpSpPr/>
              <p:nvPr/>
            </p:nvGrpSpPr>
            <p:grpSpPr>
              <a:xfrm>
                <a:off x="0" y="1800216"/>
                <a:ext cx="2180588" cy="1301740"/>
                <a:chOff x="0" y="0"/>
                <a:chExt cx="2180587" cy="1301739"/>
              </a:xfrm>
            </p:grpSpPr>
            <p:sp>
              <p:nvSpPr>
                <p:cNvPr id="606" name="Left Arrow 4"/>
                <p:cNvSpPr/>
                <p:nvPr/>
              </p:nvSpPr>
              <p:spPr>
                <a:xfrm flipH="1">
                  <a:off x="1651991" y="508064"/>
                  <a:ext cx="528597" cy="428991"/>
                </a:xfrm>
                <a:prstGeom prst="leftArrow">
                  <a:avLst>
                    <a:gd name="adj1" fmla="val 50000"/>
                    <a:gd name="adj2" fmla="val 41854"/>
                  </a:avLst>
                </a:prstGeom>
                <a:gradFill flip="none" rotWithShape="1">
                  <a:gsLst>
                    <a:gs pos="0">
                      <a:srgbClr val="F6F8FC"/>
                    </a:gs>
                    <a:gs pos="100000">
                      <a:srgbClr val="005E92"/>
                    </a:gs>
                  </a:gsLst>
                  <a:lin ang="1080000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07" name="Left Arrow 5"/>
                <p:cNvSpPr/>
                <p:nvPr/>
              </p:nvSpPr>
              <p:spPr>
                <a:xfrm flipH="1">
                  <a:off x="1676875" y="371091"/>
                  <a:ext cx="367294" cy="201301"/>
                </a:xfrm>
                <a:prstGeom prst="leftArrow">
                  <a:avLst>
                    <a:gd name="adj1" fmla="val 50000"/>
                    <a:gd name="adj2" fmla="val 50000"/>
                  </a:avLst>
                </a:prstGeom>
                <a:gradFill flip="none" rotWithShape="1">
                  <a:gsLst>
                    <a:gs pos="0">
                      <a:srgbClr val="F6F8FC"/>
                    </a:gs>
                    <a:gs pos="100000">
                      <a:srgbClr val="005E92"/>
                    </a:gs>
                  </a:gsLst>
                  <a:lin ang="1080000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08" name="Left Arrow 6"/>
                <p:cNvSpPr/>
                <p:nvPr/>
              </p:nvSpPr>
              <p:spPr>
                <a:xfrm flipH="1">
                  <a:off x="1642073" y="483855"/>
                  <a:ext cx="234338" cy="128433"/>
                </a:xfrm>
                <a:prstGeom prst="leftArrow">
                  <a:avLst>
                    <a:gd name="adj1" fmla="val 50000"/>
                    <a:gd name="adj2" fmla="val 50000"/>
                  </a:avLst>
                </a:prstGeom>
                <a:gradFill flip="none" rotWithShape="1">
                  <a:gsLst>
                    <a:gs pos="0">
                      <a:srgbClr val="F6F8FC"/>
                    </a:gs>
                    <a:gs pos="100000">
                      <a:srgbClr val="005E92"/>
                    </a:gs>
                  </a:gsLst>
                  <a:lin ang="1080000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09" name="Left Arrow 7"/>
                <p:cNvSpPr/>
                <p:nvPr/>
              </p:nvSpPr>
              <p:spPr>
                <a:xfrm flipH="1">
                  <a:off x="1654098" y="742149"/>
                  <a:ext cx="234339" cy="128433"/>
                </a:xfrm>
                <a:prstGeom prst="leftArrow">
                  <a:avLst>
                    <a:gd name="adj1" fmla="val 50000"/>
                    <a:gd name="adj2" fmla="val 50000"/>
                  </a:avLst>
                </a:prstGeom>
                <a:gradFill flip="none" rotWithShape="1">
                  <a:gsLst>
                    <a:gs pos="0">
                      <a:srgbClr val="F6F8FC"/>
                    </a:gs>
                    <a:gs pos="100000">
                      <a:srgbClr val="005E92"/>
                    </a:gs>
                  </a:gsLst>
                  <a:lin ang="1080000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10" name="Left Arrow 8"/>
                <p:cNvSpPr/>
                <p:nvPr/>
              </p:nvSpPr>
              <p:spPr>
                <a:xfrm flipH="1">
                  <a:off x="1678417" y="560059"/>
                  <a:ext cx="312066" cy="223863"/>
                </a:xfrm>
                <a:prstGeom prst="leftArrow">
                  <a:avLst>
                    <a:gd name="adj1" fmla="val 50000"/>
                    <a:gd name="adj2" fmla="val 50000"/>
                  </a:avLst>
                </a:prstGeom>
                <a:gradFill flip="none" rotWithShape="1">
                  <a:gsLst>
                    <a:gs pos="0">
                      <a:srgbClr val="F6F8FC"/>
                    </a:gs>
                    <a:gs pos="100000">
                      <a:srgbClr val="005E92"/>
                    </a:gs>
                  </a:gsLst>
                  <a:lin ang="1080000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11" name="Left Arrow 9"/>
                <p:cNvSpPr/>
                <p:nvPr/>
              </p:nvSpPr>
              <p:spPr>
                <a:xfrm flipH="1">
                  <a:off x="1753125" y="826928"/>
                  <a:ext cx="234339" cy="128433"/>
                </a:xfrm>
                <a:prstGeom prst="leftArrow">
                  <a:avLst>
                    <a:gd name="adj1" fmla="val 50000"/>
                    <a:gd name="adj2" fmla="val 50000"/>
                  </a:avLst>
                </a:prstGeom>
                <a:gradFill flip="none" rotWithShape="1">
                  <a:gsLst>
                    <a:gs pos="0">
                      <a:srgbClr val="F6F8FC"/>
                    </a:gs>
                    <a:gs pos="100000">
                      <a:srgbClr val="005E92"/>
                    </a:gs>
                  </a:gsLst>
                  <a:lin ang="1080000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12" name="Rounded Rectangle 60"/>
                <p:cNvSpPr/>
                <p:nvPr/>
              </p:nvSpPr>
              <p:spPr>
                <a:xfrm>
                  <a:off x="67069" y="104099"/>
                  <a:ext cx="1605422" cy="1197641"/>
                </a:xfrm>
                <a:prstGeom prst="roundRect">
                  <a:avLst>
                    <a:gd name="adj" fmla="val 16667"/>
                  </a:avLst>
                </a:prstGeom>
                <a:noFill/>
                <a:ln w="57150" cap="flat">
                  <a:solidFill>
                    <a:srgbClr val="E7E6E6"/>
                  </a:solidFill>
                  <a:prstDash val="solid"/>
                  <a:miter lim="800000"/>
                </a:ln>
                <a:effectLst/>
              </p:spPr>
              <p:txBody>
                <a:bodyPr wrap="square" lIns="60957" tIns="60957" rIns="60957" bIns="60957" numCol="1" anchor="ctr">
                  <a:noAutofit/>
                </a:bodyPr>
                <a:lstStyle/>
                <a:p>
                  <a:pPr algn="ctr">
                    <a:defRPr b="1">
                      <a:solidFill>
                        <a:srgbClr val="002060"/>
                      </a:solidFill>
                    </a:defRPr>
                  </a:pPr>
                  <a:endParaRPr sz="2400"/>
                </a:p>
              </p:txBody>
            </p:sp>
            <p:sp>
              <p:nvSpPr>
                <p:cNvPr id="613" name="Round Same Side Corner Rectangle 114"/>
                <p:cNvSpPr/>
                <p:nvPr/>
              </p:nvSpPr>
              <p:spPr>
                <a:xfrm>
                  <a:off x="74183" y="110449"/>
                  <a:ext cx="1583989" cy="284838"/>
                </a:xfrm>
                <a:custGeom>
                  <a:avLst/>
                  <a:gdLst/>
                  <a:ahLst/>
                  <a:cxnLst>
                    <a:cxn ang="0">
                      <a:pos x="wd2" y="hd2"/>
                    </a:cxn>
                    <a:cxn ang="5400000">
                      <a:pos x="wd2" y="hd2"/>
                    </a:cxn>
                    <a:cxn ang="10800000">
                      <a:pos x="wd2" y="hd2"/>
                    </a:cxn>
                    <a:cxn ang="16200000">
                      <a:pos x="wd2" y="hd2"/>
                    </a:cxn>
                  </a:cxnLst>
                  <a:rect l="0" t="0" r="r" b="b"/>
                  <a:pathLst>
                    <a:path w="21600" h="21600" extrusionOk="0">
                      <a:moveTo>
                        <a:pt x="1942" y="0"/>
                      </a:moveTo>
                      <a:lnTo>
                        <a:pt x="19658" y="0"/>
                      </a:lnTo>
                      <a:cubicBezTo>
                        <a:pt x="20731" y="0"/>
                        <a:pt x="21600" y="4835"/>
                        <a:pt x="21600" y="10800"/>
                      </a:cubicBezTo>
                      <a:lnTo>
                        <a:pt x="21600" y="21600"/>
                      </a:lnTo>
                      <a:lnTo>
                        <a:pt x="0" y="21600"/>
                      </a:lnTo>
                      <a:lnTo>
                        <a:pt x="0" y="10800"/>
                      </a:lnTo>
                      <a:cubicBezTo>
                        <a:pt x="0" y="4835"/>
                        <a:pt x="869" y="0"/>
                        <a:pt x="1942" y="0"/>
                      </a:cubicBezTo>
                      <a:close/>
                    </a:path>
                  </a:pathLst>
                </a:custGeom>
                <a:solidFill>
                  <a:srgbClr val="E7E6E6"/>
                </a:soli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14" name="Freeform 41"/>
                <p:cNvSpPr/>
                <p:nvPr/>
              </p:nvSpPr>
              <p:spPr>
                <a:xfrm>
                  <a:off x="586096" y="546647"/>
                  <a:ext cx="554563" cy="592411"/>
                </a:xfrm>
                <a:custGeom>
                  <a:avLst/>
                  <a:gdLst/>
                  <a:ahLst/>
                  <a:cxnLst>
                    <a:cxn ang="0">
                      <a:pos x="wd2" y="hd2"/>
                    </a:cxn>
                    <a:cxn ang="5400000">
                      <a:pos x="wd2" y="hd2"/>
                    </a:cxn>
                    <a:cxn ang="10800000">
                      <a:pos x="wd2" y="hd2"/>
                    </a:cxn>
                    <a:cxn ang="16200000">
                      <a:pos x="wd2" y="hd2"/>
                    </a:cxn>
                  </a:cxnLst>
                  <a:rect l="0" t="0" r="r" b="b"/>
                  <a:pathLst>
                    <a:path w="21600" h="21600" extrusionOk="0">
                      <a:moveTo>
                        <a:pt x="10627" y="16176"/>
                      </a:moveTo>
                      <a:lnTo>
                        <a:pt x="10313" y="16194"/>
                      </a:lnTo>
                      <a:lnTo>
                        <a:pt x="9999" y="16254"/>
                      </a:lnTo>
                      <a:lnTo>
                        <a:pt x="9704" y="16338"/>
                      </a:lnTo>
                      <a:lnTo>
                        <a:pt x="9435" y="16458"/>
                      </a:lnTo>
                      <a:lnTo>
                        <a:pt x="9172" y="16608"/>
                      </a:lnTo>
                      <a:lnTo>
                        <a:pt x="8935" y="16782"/>
                      </a:lnTo>
                      <a:lnTo>
                        <a:pt x="8717" y="16980"/>
                      </a:lnTo>
                      <a:lnTo>
                        <a:pt x="8531" y="17202"/>
                      </a:lnTo>
                      <a:lnTo>
                        <a:pt x="8377" y="17442"/>
                      </a:lnTo>
                      <a:lnTo>
                        <a:pt x="8249" y="17706"/>
                      </a:lnTo>
                      <a:lnTo>
                        <a:pt x="8153" y="17982"/>
                      </a:lnTo>
                      <a:lnTo>
                        <a:pt x="8095" y="18270"/>
                      </a:lnTo>
                      <a:lnTo>
                        <a:pt x="8076" y="18570"/>
                      </a:lnTo>
                      <a:lnTo>
                        <a:pt x="8095" y="18870"/>
                      </a:lnTo>
                      <a:lnTo>
                        <a:pt x="8153" y="19158"/>
                      </a:lnTo>
                      <a:lnTo>
                        <a:pt x="8249" y="19434"/>
                      </a:lnTo>
                      <a:lnTo>
                        <a:pt x="8377" y="19686"/>
                      </a:lnTo>
                      <a:lnTo>
                        <a:pt x="8531" y="19932"/>
                      </a:lnTo>
                      <a:lnTo>
                        <a:pt x="8717" y="20154"/>
                      </a:lnTo>
                      <a:lnTo>
                        <a:pt x="8935" y="20358"/>
                      </a:lnTo>
                      <a:lnTo>
                        <a:pt x="9172" y="20532"/>
                      </a:lnTo>
                      <a:lnTo>
                        <a:pt x="9435" y="20676"/>
                      </a:lnTo>
                      <a:lnTo>
                        <a:pt x="9704" y="20802"/>
                      </a:lnTo>
                      <a:lnTo>
                        <a:pt x="9999" y="20886"/>
                      </a:lnTo>
                      <a:lnTo>
                        <a:pt x="10313" y="20940"/>
                      </a:lnTo>
                      <a:lnTo>
                        <a:pt x="10627" y="20958"/>
                      </a:lnTo>
                      <a:lnTo>
                        <a:pt x="10947" y="20940"/>
                      </a:lnTo>
                      <a:lnTo>
                        <a:pt x="11255" y="20886"/>
                      </a:lnTo>
                      <a:lnTo>
                        <a:pt x="11550" y="20802"/>
                      </a:lnTo>
                      <a:lnTo>
                        <a:pt x="11832" y="20676"/>
                      </a:lnTo>
                      <a:lnTo>
                        <a:pt x="12088" y="20532"/>
                      </a:lnTo>
                      <a:lnTo>
                        <a:pt x="12325" y="20358"/>
                      </a:lnTo>
                      <a:lnTo>
                        <a:pt x="12537" y="20154"/>
                      </a:lnTo>
                      <a:lnTo>
                        <a:pt x="12723" y="19932"/>
                      </a:lnTo>
                      <a:lnTo>
                        <a:pt x="12889" y="19686"/>
                      </a:lnTo>
                      <a:lnTo>
                        <a:pt x="13011" y="19434"/>
                      </a:lnTo>
                      <a:lnTo>
                        <a:pt x="13107" y="19158"/>
                      </a:lnTo>
                      <a:lnTo>
                        <a:pt x="13165" y="18870"/>
                      </a:lnTo>
                      <a:lnTo>
                        <a:pt x="13184" y="18570"/>
                      </a:lnTo>
                      <a:lnTo>
                        <a:pt x="13165" y="18270"/>
                      </a:lnTo>
                      <a:lnTo>
                        <a:pt x="13107" y="17982"/>
                      </a:lnTo>
                      <a:lnTo>
                        <a:pt x="13011" y="17706"/>
                      </a:lnTo>
                      <a:lnTo>
                        <a:pt x="12889" y="17442"/>
                      </a:lnTo>
                      <a:lnTo>
                        <a:pt x="12723" y="17202"/>
                      </a:lnTo>
                      <a:lnTo>
                        <a:pt x="12537" y="16980"/>
                      </a:lnTo>
                      <a:lnTo>
                        <a:pt x="12325" y="16782"/>
                      </a:lnTo>
                      <a:lnTo>
                        <a:pt x="12088" y="16608"/>
                      </a:lnTo>
                      <a:lnTo>
                        <a:pt x="11832" y="16458"/>
                      </a:lnTo>
                      <a:lnTo>
                        <a:pt x="11550" y="16338"/>
                      </a:lnTo>
                      <a:lnTo>
                        <a:pt x="11255" y="16254"/>
                      </a:lnTo>
                      <a:lnTo>
                        <a:pt x="10947" y="16194"/>
                      </a:lnTo>
                      <a:lnTo>
                        <a:pt x="10627" y="16176"/>
                      </a:lnTo>
                      <a:close/>
                      <a:moveTo>
                        <a:pt x="1596" y="8988"/>
                      </a:moveTo>
                      <a:lnTo>
                        <a:pt x="1410" y="9006"/>
                      </a:lnTo>
                      <a:lnTo>
                        <a:pt x="1243" y="9054"/>
                      </a:lnTo>
                      <a:lnTo>
                        <a:pt x="1090" y="9132"/>
                      </a:lnTo>
                      <a:lnTo>
                        <a:pt x="949" y="9234"/>
                      </a:lnTo>
                      <a:lnTo>
                        <a:pt x="840" y="9360"/>
                      </a:lnTo>
                      <a:lnTo>
                        <a:pt x="756" y="9504"/>
                      </a:lnTo>
                      <a:lnTo>
                        <a:pt x="705" y="9666"/>
                      </a:lnTo>
                      <a:lnTo>
                        <a:pt x="686" y="9840"/>
                      </a:lnTo>
                      <a:lnTo>
                        <a:pt x="705" y="10008"/>
                      </a:lnTo>
                      <a:lnTo>
                        <a:pt x="756" y="10164"/>
                      </a:lnTo>
                      <a:lnTo>
                        <a:pt x="840" y="10308"/>
                      </a:lnTo>
                      <a:lnTo>
                        <a:pt x="949" y="10440"/>
                      </a:lnTo>
                      <a:lnTo>
                        <a:pt x="1090" y="10536"/>
                      </a:lnTo>
                      <a:lnTo>
                        <a:pt x="1243" y="10614"/>
                      </a:lnTo>
                      <a:lnTo>
                        <a:pt x="1410" y="10668"/>
                      </a:lnTo>
                      <a:lnTo>
                        <a:pt x="1596" y="10686"/>
                      </a:lnTo>
                      <a:lnTo>
                        <a:pt x="1775" y="10668"/>
                      </a:lnTo>
                      <a:lnTo>
                        <a:pt x="1948" y="10614"/>
                      </a:lnTo>
                      <a:lnTo>
                        <a:pt x="2102" y="10536"/>
                      </a:lnTo>
                      <a:lnTo>
                        <a:pt x="2237" y="10440"/>
                      </a:lnTo>
                      <a:lnTo>
                        <a:pt x="2346" y="10308"/>
                      </a:lnTo>
                      <a:lnTo>
                        <a:pt x="2436" y="10164"/>
                      </a:lnTo>
                      <a:lnTo>
                        <a:pt x="2480" y="10008"/>
                      </a:lnTo>
                      <a:lnTo>
                        <a:pt x="2500" y="9840"/>
                      </a:lnTo>
                      <a:lnTo>
                        <a:pt x="2480" y="9666"/>
                      </a:lnTo>
                      <a:lnTo>
                        <a:pt x="2436" y="9504"/>
                      </a:lnTo>
                      <a:lnTo>
                        <a:pt x="2346" y="9360"/>
                      </a:lnTo>
                      <a:lnTo>
                        <a:pt x="2237" y="9234"/>
                      </a:lnTo>
                      <a:lnTo>
                        <a:pt x="2102" y="9132"/>
                      </a:lnTo>
                      <a:lnTo>
                        <a:pt x="1948" y="9054"/>
                      </a:lnTo>
                      <a:lnTo>
                        <a:pt x="1775" y="9006"/>
                      </a:lnTo>
                      <a:lnTo>
                        <a:pt x="1596" y="8988"/>
                      </a:lnTo>
                      <a:close/>
                      <a:moveTo>
                        <a:pt x="10633" y="8202"/>
                      </a:moveTo>
                      <a:lnTo>
                        <a:pt x="10383" y="8220"/>
                      </a:lnTo>
                      <a:lnTo>
                        <a:pt x="10140" y="8268"/>
                      </a:lnTo>
                      <a:lnTo>
                        <a:pt x="9909" y="8352"/>
                      </a:lnTo>
                      <a:lnTo>
                        <a:pt x="9698" y="8466"/>
                      </a:lnTo>
                      <a:lnTo>
                        <a:pt x="9505" y="8598"/>
                      </a:lnTo>
                      <a:lnTo>
                        <a:pt x="9332" y="8760"/>
                      </a:lnTo>
                      <a:lnTo>
                        <a:pt x="9185" y="8940"/>
                      </a:lnTo>
                      <a:lnTo>
                        <a:pt x="9069" y="9138"/>
                      </a:lnTo>
                      <a:lnTo>
                        <a:pt x="8986" y="9354"/>
                      </a:lnTo>
                      <a:lnTo>
                        <a:pt x="8928" y="9576"/>
                      </a:lnTo>
                      <a:lnTo>
                        <a:pt x="8909" y="9816"/>
                      </a:lnTo>
                      <a:lnTo>
                        <a:pt x="8928" y="10056"/>
                      </a:lnTo>
                      <a:lnTo>
                        <a:pt x="8986" y="10284"/>
                      </a:lnTo>
                      <a:lnTo>
                        <a:pt x="9069" y="10500"/>
                      </a:lnTo>
                      <a:lnTo>
                        <a:pt x="9185" y="10698"/>
                      </a:lnTo>
                      <a:lnTo>
                        <a:pt x="9332" y="10878"/>
                      </a:lnTo>
                      <a:lnTo>
                        <a:pt x="9505" y="11034"/>
                      </a:lnTo>
                      <a:lnTo>
                        <a:pt x="9698" y="11172"/>
                      </a:lnTo>
                      <a:lnTo>
                        <a:pt x="9909" y="11286"/>
                      </a:lnTo>
                      <a:lnTo>
                        <a:pt x="10140" y="11364"/>
                      </a:lnTo>
                      <a:lnTo>
                        <a:pt x="10383" y="11418"/>
                      </a:lnTo>
                      <a:lnTo>
                        <a:pt x="10633" y="11436"/>
                      </a:lnTo>
                      <a:lnTo>
                        <a:pt x="10896" y="11418"/>
                      </a:lnTo>
                      <a:lnTo>
                        <a:pt x="11140" y="11364"/>
                      </a:lnTo>
                      <a:lnTo>
                        <a:pt x="11364" y="11286"/>
                      </a:lnTo>
                      <a:lnTo>
                        <a:pt x="11582" y="11172"/>
                      </a:lnTo>
                      <a:lnTo>
                        <a:pt x="11768" y="11034"/>
                      </a:lnTo>
                      <a:lnTo>
                        <a:pt x="11934" y="10878"/>
                      </a:lnTo>
                      <a:lnTo>
                        <a:pt x="12082" y="10698"/>
                      </a:lnTo>
                      <a:lnTo>
                        <a:pt x="12204" y="10500"/>
                      </a:lnTo>
                      <a:lnTo>
                        <a:pt x="12293" y="10284"/>
                      </a:lnTo>
                      <a:lnTo>
                        <a:pt x="12338" y="10056"/>
                      </a:lnTo>
                      <a:lnTo>
                        <a:pt x="12364" y="9816"/>
                      </a:lnTo>
                      <a:lnTo>
                        <a:pt x="12338" y="9576"/>
                      </a:lnTo>
                      <a:lnTo>
                        <a:pt x="12293" y="9354"/>
                      </a:lnTo>
                      <a:lnTo>
                        <a:pt x="12204" y="9138"/>
                      </a:lnTo>
                      <a:lnTo>
                        <a:pt x="12082" y="8940"/>
                      </a:lnTo>
                      <a:lnTo>
                        <a:pt x="11934" y="8760"/>
                      </a:lnTo>
                      <a:lnTo>
                        <a:pt x="11768" y="8598"/>
                      </a:lnTo>
                      <a:lnTo>
                        <a:pt x="11582" y="8466"/>
                      </a:lnTo>
                      <a:lnTo>
                        <a:pt x="11364" y="8352"/>
                      </a:lnTo>
                      <a:lnTo>
                        <a:pt x="11140" y="8268"/>
                      </a:lnTo>
                      <a:lnTo>
                        <a:pt x="10896" y="8220"/>
                      </a:lnTo>
                      <a:lnTo>
                        <a:pt x="10633" y="8202"/>
                      </a:lnTo>
                      <a:close/>
                      <a:moveTo>
                        <a:pt x="18357" y="7422"/>
                      </a:moveTo>
                      <a:lnTo>
                        <a:pt x="18043" y="7440"/>
                      </a:lnTo>
                      <a:lnTo>
                        <a:pt x="17735" y="7500"/>
                      </a:lnTo>
                      <a:lnTo>
                        <a:pt x="17440" y="7584"/>
                      </a:lnTo>
                      <a:lnTo>
                        <a:pt x="17158" y="7704"/>
                      </a:lnTo>
                      <a:lnTo>
                        <a:pt x="16902" y="7854"/>
                      </a:lnTo>
                      <a:lnTo>
                        <a:pt x="16665" y="8034"/>
                      </a:lnTo>
                      <a:lnTo>
                        <a:pt x="16447" y="8226"/>
                      </a:lnTo>
                      <a:lnTo>
                        <a:pt x="16267" y="8448"/>
                      </a:lnTo>
                      <a:lnTo>
                        <a:pt x="16101" y="8694"/>
                      </a:lnTo>
                      <a:lnTo>
                        <a:pt x="15979" y="8952"/>
                      </a:lnTo>
                      <a:lnTo>
                        <a:pt x="15876" y="9228"/>
                      </a:lnTo>
                      <a:lnTo>
                        <a:pt x="15825" y="9516"/>
                      </a:lnTo>
                      <a:lnTo>
                        <a:pt x="15799" y="9816"/>
                      </a:lnTo>
                      <a:lnTo>
                        <a:pt x="15825" y="10122"/>
                      </a:lnTo>
                      <a:lnTo>
                        <a:pt x="15876" y="10410"/>
                      </a:lnTo>
                      <a:lnTo>
                        <a:pt x="15979" y="10680"/>
                      </a:lnTo>
                      <a:lnTo>
                        <a:pt x="16101" y="10938"/>
                      </a:lnTo>
                      <a:lnTo>
                        <a:pt x="16267" y="11178"/>
                      </a:lnTo>
                      <a:lnTo>
                        <a:pt x="16447" y="11400"/>
                      </a:lnTo>
                      <a:lnTo>
                        <a:pt x="16665" y="11604"/>
                      </a:lnTo>
                      <a:lnTo>
                        <a:pt x="16902" y="11784"/>
                      </a:lnTo>
                      <a:lnTo>
                        <a:pt x="17158" y="11928"/>
                      </a:lnTo>
                      <a:lnTo>
                        <a:pt x="17440" y="12048"/>
                      </a:lnTo>
                      <a:lnTo>
                        <a:pt x="17735" y="12138"/>
                      </a:lnTo>
                      <a:lnTo>
                        <a:pt x="18043" y="12186"/>
                      </a:lnTo>
                      <a:lnTo>
                        <a:pt x="18357" y="12210"/>
                      </a:lnTo>
                      <a:lnTo>
                        <a:pt x="18677" y="12186"/>
                      </a:lnTo>
                      <a:lnTo>
                        <a:pt x="18985" y="12138"/>
                      </a:lnTo>
                      <a:lnTo>
                        <a:pt x="19280" y="12048"/>
                      </a:lnTo>
                      <a:lnTo>
                        <a:pt x="19555" y="11928"/>
                      </a:lnTo>
                      <a:lnTo>
                        <a:pt x="19818" y="11784"/>
                      </a:lnTo>
                      <a:lnTo>
                        <a:pt x="20055" y="11604"/>
                      </a:lnTo>
                      <a:lnTo>
                        <a:pt x="20273" y="11400"/>
                      </a:lnTo>
                      <a:lnTo>
                        <a:pt x="20453" y="11178"/>
                      </a:lnTo>
                      <a:lnTo>
                        <a:pt x="20613" y="10938"/>
                      </a:lnTo>
                      <a:lnTo>
                        <a:pt x="20741" y="10680"/>
                      </a:lnTo>
                      <a:lnTo>
                        <a:pt x="20837" y="10410"/>
                      </a:lnTo>
                      <a:lnTo>
                        <a:pt x="20895" y="10122"/>
                      </a:lnTo>
                      <a:lnTo>
                        <a:pt x="20914" y="9816"/>
                      </a:lnTo>
                      <a:lnTo>
                        <a:pt x="20895" y="9516"/>
                      </a:lnTo>
                      <a:lnTo>
                        <a:pt x="20837" y="9228"/>
                      </a:lnTo>
                      <a:lnTo>
                        <a:pt x="20741" y="8952"/>
                      </a:lnTo>
                      <a:lnTo>
                        <a:pt x="20613" y="8694"/>
                      </a:lnTo>
                      <a:lnTo>
                        <a:pt x="20453" y="8448"/>
                      </a:lnTo>
                      <a:lnTo>
                        <a:pt x="20273" y="8226"/>
                      </a:lnTo>
                      <a:lnTo>
                        <a:pt x="20055" y="8034"/>
                      </a:lnTo>
                      <a:lnTo>
                        <a:pt x="19818" y="7854"/>
                      </a:lnTo>
                      <a:lnTo>
                        <a:pt x="19555" y="7704"/>
                      </a:lnTo>
                      <a:lnTo>
                        <a:pt x="19280" y="7584"/>
                      </a:lnTo>
                      <a:lnTo>
                        <a:pt x="18985" y="7500"/>
                      </a:lnTo>
                      <a:lnTo>
                        <a:pt x="18677" y="7440"/>
                      </a:lnTo>
                      <a:lnTo>
                        <a:pt x="18357" y="7422"/>
                      </a:lnTo>
                      <a:close/>
                      <a:moveTo>
                        <a:pt x="16485" y="3498"/>
                      </a:moveTo>
                      <a:lnTo>
                        <a:pt x="16306" y="3510"/>
                      </a:lnTo>
                      <a:lnTo>
                        <a:pt x="16133" y="3558"/>
                      </a:lnTo>
                      <a:lnTo>
                        <a:pt x="15979" y="3642"/>
                      </a:lnTo>
                      <a:lnTo>
                        <a:pt x="15844" y="3744"/>
                      </a:lnTo>
                      <a:lnTo>
                        <a:pt x="15735" y="3870"/>
                      </a:lnTo>
                      <a:lnTo>
                        <a:pt x="15646" y="4014"/>
                      </a:lnTo>
                      <a:lnTo>
                        <a:pt x="15594" y="4170"/>
                      </a:lnTo>
                      <a:lnTo>
                        <a:pt x="15581" y="4338"/>
                      </a:lnTo>
                      <a:lnTo>
                        <a:pt x="15594" y="4518"/>
                      </a:lnTo>
                      <a:lnTo>
                        <a:pt x="15646" y="4674"/>
                      </a:lnTo>
                      <a:lnTo>
                        <a:pt x="15735" y="4818"/>
                      </a:lnTo>
                      <a:lnTo>
                        <a:pt x="15844" y="4944"/>
                      </a:lnTo>
                      <a:lnTo>
                        <a:pt x="15979" y="5046"/>
                      </a:lnTo>
                      <a:lnTo>
                        <a:pt x="16133" y="5124"/>
                      </a:lnTo>
                      <a:lnTo>
                        <a:pt x="16306" y="5178"/>
                      </a:lnTo>
                      <a:lnTo>
                        <a:pt x="16485" y="5190"/>
                      </a:lnTo>
                      <a:lnTo>
                        <a:pt x="16671" y="5178"/>
                      </a:lnTo>
                      <a:lnTo>
                        <a:pt x="16838" y="5124"/>
                      </a:lnTo>
                      <a:lnTo>
                        <a:pt x="16992" y="5046"/>
                      </a:lnTo>
                      <a:lnTo>
                        <a:pt x="17126" y="4944"/>
                      </a:lnTo>
                      <a:lnTo>
                        <a:pt x="17235" y="4818"/>
                      </a:lnTo>
                      <a:lnTo>
                        <a:pt x="17318" y="4674"/>
                      </a:lnTo>
                      <a:lnTo>
                        <a:pt x="17376" y="4518"/>
                      </a:lnTo>
                      <a:lnTo>
                        <a:pt x="17395" y="4338"/>
                      </a:lnTo>
                      <a:lnTo>
                        <a:pt x="17376" y="4170"/>
                      </a:lnTo>
                      <a:lnTo>
                        <a:pt x="17318" y="4014"/>
                      </a:lnTo>
                      <a:lnTo>
                        <a:pt x="17235" y="3870"/>
                      </a:lnTo>
                      <a:lnTo>
                        <a:pt x="17126" y="3744"/>
                      </a:lnTo>
                      <a:lnTo>
                        <a:pt x="16992" y="3642"/>
                      </a:lnTo>
                      <a:lnTo>
                        <a:pt x="16838" y="3558"/>
                      </a:lnTo>
                      <a:lnTo>
                        <a:pt x="16671" y="3510"/>
                      </a:lnTo>
                      <a:lnTo>
                        <a:pt x="16485" y="3498"/>
                      </a:lnTo>
                      <a:close/>
                      <a:moveTo>
                        <a:pt x="3314" y="642"/>
                      </a:moveTo>
                      <a:lnTo>
                        <a:pt x="3000" y="660"/>
                      </a:lnTo>
                      <a:lnTo>
                        <a:pt x="2692" y="714"/>
                      </a:lnTo>
                      <a:lnTo>
                        <a:pt x="2397" y="798"/>
                      </a:lnTo>
                      <a:lnTo>
                        <a:pt x="2115" y="924"/>
                      </a:lnTo>
                      <a:lnTo>
                        <a:pt x="1859" y="1068"/>
                      </a:lnTo>
                      <a:lnTo>
                        <a:pt x="1622" y="1242"/>
                      </a:lnTo>
                      <a:lnTo>
                        <a:pt x="1404" y="1446"/>
                      </a:lnTo>
                      <a:lnTo>
                        <a:pt x="1224" y="1668"/>
                      </a:lnTo>
                      <a:lnTo>
                        <a:pt x="1064" y="1914"/>
                      </a:lnTo>
                      <a:lnTo>
                        <a:pt x="936" y="2166"/>
                      </a:lnTo>
                      <a:lnTo>
                        <a:pt x="840" y="2442"/>
                      </a:lnTo>
                      <a:lnTo>
                        <a:pt x="782" y="2730"/>
                      </a:lnTo>
                      <a:lnTo>
                        <a:pt x="763" y="3030"/>
                      </a:lnTo>
                      <a:lnTo>
                        <a:pt x="782" y="3330"/>
                      </a:lnTo>
                      <a:lnTo>
                        <a:pt x="840" y="3618"/>
                      </a:lnTo>
                      <a:lnTo>
                        <a:pt x="936" y="3894"/>
                      </a:lnTo>
                      <a:lnTo>
                        <a:pt x="1064" y="4158"/>
                      </a:lnTo>
                      <a:lnTo>
                        <a:pt x="1224" y="4398"/>
                      </a:lnTo>
                      <a:lnTo>
                        <a:pt x="1404" y="4620"/>
                      </a:lnTo>
                      <a:lnTo>
                        <a:pt x="1622" y="4818"/>
                      </a:lnTo>
                      <a:lnTo>
                        <a:pt x="1859" y="4992"/>
                      </a:lnTo>
                      <a:lnTo>
                        <a:pt x="2115" y="5142"/>
                      </a:lnTo>
                      <a:lnTo>
                        <a:pt x="2397" y="5262"/>
                      </a:lnTo>
                      <a:lnTo>
                        <a:pt x="2692" y="5346"/>
                      </a:lnTo>
                      <a:lnTo>
                        <a:pt x="3000" y="5406"/>
                      </a:lnTo>
                      <a:lnTo>
                        <a:pt x="3314" y="5424"/>
                      </a:lnTo>
                      <a:lnTo>
                        <a:pt x="3634" y="5406"/>
                      </a:lnTo>
                      <a:lnTo>
                        <a:pt x="3942" y="5346"/>
                      </a:lnTo>
                      <a:lnTo>
                        <a:pt x="4237" y="5262"/>
                      </a:lnTo>
                      <a:lnTo>
                        <a:pt x="4519" y="5142"/>
                      </a:lnTo>
                      <a:lnTo>
                        <a:pt x="4775" y="4992"/>
                      </a:lnTo>
                      <a:lnTo>
                        <a:pt x="5012" y="4818"/>
                      </a:lnTo>
                      <a:lnTo>
                        <a:pt x="5230" y="4620"/>
                      </a:lnTo>
                      <a:lnTo>
                        <a:pt x="5410" y="4398"/>
                      </a:lnTo>
                      <a:lnTo>
                        <a:pt x="5570" y="4158"/>
                      </a:lnTo>
                      <a:lnTo>
                        <a:pt x="5698" y="3894"/>
                      </a:lnTo>
                      <a:lnTo>
                        <a:pt x="5794" y="3618"/>
                      </a:lnTo>
                      <a:lnTo>
                        <a:pt x="5852" y="3330"/>
                      </a:lnTo>
                      <a:lnTo>
                        <a:pt x="5871" y="3030"/>
                      </a:lnTo>
                      <a:lnTo>
                        <a:pt x="5852" y="2730"/>
                      </a:lnTo>
                      <a:lnTo>
                        <a:pt x="5794" y="2442"/>
                      </a:lnTo>
                      <a:lnTo>
                        <a:pt x="5698" y="2166"/>
                      </a:lnTo>
                      <a:lnTo>
                        <a:pt x="5570" y="1914"/>
                      </a:lnTo>
                      <a:lnTo>
                        <a:pt x="5410" y="1668"/>
                      </a:lnTo>
                      <a:lnTo>
                        <a:pt x="5230" y="1446"/>
                      </a:lnTo>
                      <a:lnTo>
                        <a:pt x="5012" y="1242"/>
                      </a:lnTo>
                      <a:lnTo>
                        <a:pt x="4775" y="1068"/>
                      </a:lnTo>
                      <a:lnTo>
                        <a:pt x="4519" y="924"/>
                      </a:lnTo>
                      <a:lnTo>
                        <a:pt x="4237" y="798"/>
                      </a:lnTo>
                      <a:lnTo>
                        <a:pt x="3942" y="714"/>
                      </a:lnTo>
                      <a:lnTo>
                        <a:pt x="3634" y="660"/>
                      </a:lnTo>
                      <a:lnTo>
                        <a:pt x="3314" y="642"/>
                      </a:lnTo>
                      <a:close/>
                      <a:moveTo>
                        <a:pt x="3314" y="0"/>
                      </a:moveTo>
                      <a:lnTo>
                        <a:pt x="3692" y="18"/>
                      </a:lnTo>
                      <a:lnTo>
                        <a:pt x="4064" y="78"/>
                      </a:lnTo>
                      <a:lnTo>
                        <a:pt x="4410" y="174"/>
                      </a:lnTo>
                      <a:lnTo>
                        <a:pt x="4743" y="306"/>
                      </a:lnTo>
                      <a:lnTo>
                        <a:pt x="5057" y="474"/>
                      </a:lnTo>
                      <a:lnTo>
                        <a:pt x="5339" y="666"/>
                      </a:lnTo>
                      <a:lnTo>
                        <a:pt x="5608" y="888"/>
                      </a:lnTo>
                      <a:lnTo>
                        <a:pt x="5845" y="1140"/>
                      </a:lnTo>
                      <a:lnTo>
                        <a:pt x="6051" y="1410"/>
                      </a:lnTo>
                      <a:lnTo>
                        <a:pt x="6230" y="1704"/>
                      </a:lnTo>
                      <a:lnTo>
                        <a:pt x="6371" y="2010"/>
                      </a:lnTo>
                      <a:lnTo>
                        <a:pt x="6467" y="2334"/>
                      </a:lnTo>
                      <a:lnTo>
                        <a:pt x="6538" y="2676"/>
                      </a:lnTo>
                      <a:lnTo>
                        <a:pt x="6557" y="3030"/>
                      </a:lnTo>
                      <a:lnTo>
                        <a:pt x="6538" y="3378"/>
                      </a:lnTo>
                      <a:lnTo>
                        <a:pt x="6474" y="3714"/>
                      </a:lnTo>
                      <a:lnTo>
                        <a:pt x="6371" y="4032"/>
                      </a:lnTo>
                      <a:lnTo>
                        <a:pt x="6236" y="4338"/>
                      </a:lnTo>
                      <a:lnTo>
                        <a:pt x="6070" y="4626"/>
                      </a:lnTo>
                      <a:lnTo>
                        <a:pt x="5865" y="4896"/>
                      </a:lnTo>
                      <a:lnTo>
                        <a:pt x="9217" y="7998"/>
                      </a:lnTo>
                      <a:lnTo>
                        <a:pt x="9467" y="7848"/>
                      </a:lnTo>
                      <a:lnTo>
                        <a:pt x="9742" y="7722"/>
                      </a:lnTo>
                      <a:lnTo>
                        <a:pt x="10024" y="7638"/>
                      </a:lnTo>
                      <a:lnTo>
                        <a:pt x="10326" y="7578"/>
                      </a:lnTo>
                      <a:lnTo>
                        <a:pt x="10633" y="7560"/>
                      </a:lnTo>
                      <a:lnTo>
                        <a:pt x="10915" y="7578"/>
                      </a:lnTo>
                      <a:lnTo>
                        <a:pt x="11178" y="7620"/>
                      </a:lnTo>
                      <a:lnTo>
                        <a:pt x="11441" y="7692"/>
                      </a:lnTo>
                      <a:lnTo>
                        <a:pt x="11685" y="7788"/>
                      </a:lnTo>
                      <a:lnTo>
                        <a:pt x="11915" y="7908"/>
                      </a:lnTo>
                      <a:lnTo>
                        <a:pt x="12127" y="8052"/>
                      </a:lnTo>
                      <a:lnTo>
                        <a:pt x="15165" y="5172"/>
                      </a:lnTo>
                      <a:lnTo>
                        <a:pt x="15049" y="4986"/>
                      </a:lnTo>
                      <a:lnTo>
                        <a:pt x="14966" y="4782"/>
                      </a:lnTo>
                      <a:lnTo>
                        <a:pt x="14915" y="4566"/>
                      </a:lnTo>
                      <a:lnTo>
                        <a:pt x="14896" y="4338"/>
                      </a:lnTo>
                      <a:lnTo>
                        <a:pt x="14915" y="4104"/>
                      </a:lnTo>
                      <a:lnTo>
                        <a:pt x="14979" y="3876"/>
                      </a:lnTo>
                      <a:lnTo>
                        <a:pt x="15069" y="3660"/>
                      </a:lnTo>
                      <a:lnTo>
                        <a:pt x="15203" y="3462"/>
                      </a:lnTo>
                      <a:lnTo>
                        <a:pt x="15364" y="3294"/>
                      </a:lnTo>
                      <a:lnTo>
                        <a:pt x="15543" y="3144"/>
                      </a:lnTo>
                      <a:lnTo>
                        <a:pt x="15755" y="3018"/>
                      </a:lnTo>
                      <a:lnTo>
                        <a:pt x="15985" y="2928"/>
                      </a:lnTo>
                      <a:lnTo>
                        <a:pt x="16229" y="2874"/>
                      </a:lnTo>
                      <a:lnTo>
                        <a:pt x="16485" y="2856"/>
                      </a:lnTo>
                      <a:lnTo>
                        <a:pt x="16748" y="2874"/>
                      </a:lnTo>
                      <a:lnTo>
                        <a:pt x="16992" y="2928"/>
                      </a:lnTo>
                      <a:lnTo>
                        <a:pt x="17216" y="3018"/>
                      </a:lnTo>
                      <a:lnTo>
                        <a:pt x="17427" y="3144"/>
                      </a:lnTo>
                      <a:lnTo>
                        <a:pt x="17613" y="3294"/>
                      </a:lnTo>
                      <a:lnTo>
                        <a:pt x="17767" y="3462"/>
                      </a:lnTo>
                      <a:lnTo>
                        <a:pt x="17902" y="3660"/>
                      </a:lnTo>
                      <a:lnTo>
                        <a:pt x="17998" y="3876"/>
                      </a:lnTo>
                      <a:lnTo>
                        <a:pt x="18056" y="4104"/>
                      </a:lnTo>
                      <a:lnTo>
                        <a:pt x="18075" y="4338"/>
                      </a:lnTo>
                      <a:lnTo>
                        <a:pt x="18056" y="4584"/>
                      </a:lnTo>
                      <a:lnTo>
                        <a:pt x="17998" y="4812"/>
                      </a:lnTo>
                      <a:lnTo>
                        <a:pt x="17902" y="5028"/>
                      </a:lnTo>
                      <a:lnTo>
                        <a:pt x="17767" y="5226"/>
                      </a:lnTo>
                      <a:lnTo>
                        <a:pt x="17613" y="5394"/>
                      </a:lnTo>
                      <a:lnTo>
                        <a:pt x="17427" y="5544"/>
                      </a:lnTo>
                      <a:lnTo>
                        <a:pt x="17216" y="5670"/>
                      </a:lnTo>
                      <a:lnTo>
                        <a:pt x="16992" y="5754"/>
                      </a:lnTo>
                      <a:lnTo>
                        <a:pt x="16748" y="5814"/>
                      </a:lnTo>
                      <a:lnTo>
                        <a:pt x="16485" y="5832"/>
                      </a:lnTo>
                      <a:lnTo>
                        <a:pt x="16267" y="5820"/>
                      </a:lnTo>
                      <a:lnTo>
                        <a:pt x="16049" y="5772"/>
                      </a:lnTo>
                      <a:lnTo>
                        <a:pt x="15851" y="5700"/>
                      </a:lnTo>
                      <a:lnTo>
                        <a:pt x="15665" y="5610"/>
                      </a:lnTo>
                      <a:lnTo>
                        <a:pt x="12601" y="8508"/>
                      </a:lnTo>
                      <a:lnTo>
                        <a:pt x="12748" y="8736"/>
                      </a:lnTo>
                      <a:lnTo>
                        <a:pt x="12870" y="8976"/>
                      </a:lnTo>
                      <a:lnTo>
                        <a:pt x="12966" y="9228"/>
                      </a:lnTo>
                      <a:lnTo>
                        <a:pt x="13018" y="9498"/>
                      </a:lnTo>
                      <a:lnTo>
                        <a:pt x="15139" y="9498"/>
                      </a:lnTo>
                      <a:lnTo>
                        <a:pt x="15203" y="9150"/>
                      </a:lnTo>
                      <a:lnTo>
                        <a:pt x="15299" y="8826"/>
                      </a:lnTo>
                      <a:lnTo>
                        <a:pt x="15440" y="8508"/>
                      </a:lnTo>
                      <a:lnTo>
                        <a:pt x="15614" y="8214"/>
                      </a:lnTo>
                      <a:lnTo>
                        <a:pt x="15819" y="7938"/>
                      </a:lnTo>
                      <a:lnTo>
                        <a:pt x="16056" y="7686"/>
                      </a:lnTo>
                      <a:lnTo>
                        <a:pt x="16319" y="7464"/>
                      </a:lnTo>
                      <a:lnTo>
                        <a:pt x="16613" y="7266"/>
                      </a:lnTo>
                      <a:lnTo>
                        <a:pt x="16927" y="7098"/>
                      </a:lnTo>
                      <a:lnTo>
                        <a:pt x="17254" y="6966"/>
                      </a:lnTo>
                      <a:lnTo>
                        <a:pt x="17613" y="6864"/>
                      </a:lnTo>
                      <a:lnTo>
                        <a:pt x="17979" y="6810"/>
                      </a:lnTo>
                      <a:lnTo>
                        <a:pt x="18357" y="6786"/>
                      </a:lnTo>
                      <a:lnTo>
                        <a:pt x="18735" y="6810"/>
                      </a:lnTo>
                      <a:lnTo>
                        <a:pt x="19100" y="6864"/>
                      </a:lnTo>
                      <a:lnTo>
                        <a:pt x="19453" y="6966"/>
                      </a:lnTo>
                      <a:lnTo>
                        <a:pt x="19780" y="7098"/>
                      </a:lnTo>
                      <a:lnTo>
                        <a:pt x="20094" y="7260"/>
                      </a:lnTo>
                      <a:lnTo>
                        <a:pt x="20382" y="7458"/>
                      </a:lnTo>
                      <a:lnTo>
                        <a:pt x="20651" y="7674"/>
                      </a:lnTo>
                      <a:lnTo>
                        <a:pt x="20889" y="7920"/>
                      </a:lnTo>
                      <a:lnTo>
                        <a:pt x="21087" y="8196"/>
                      </a:lnTo>
                      <a:lnTo>
                        <a:pt x="21273" y="8484"/>
                      </a:lnTo>
                      <a:lnTo>
                        <a:pt x="21408" y="8796"/>
                      </a:lnTo>
                      <a:lnTo>
                        <a:pt x="21510" y="9126"/>
                      </a:lnTo>
                      <a:lnTo>
                        <a:pt x="21581" y="9462"/>
                      </a:lnTo>
                      <a:lnTo>
                        <a:pt x="21600" y="9816"/>
                      </a:lnTo>
                      <a:lnTo>
                        <a:pt x="21581" y="10170"/>
                      </a:lnTo>
                      <a:lnTo>
                        <a:pt x="21510" y="10512"/>
                      </a:lnTo>
                      <a:lnTo>
                        <a:pt x="21408" y="10842"/>
                      </a:lnTo>
                      <a:lnTo>
                        <a:pt x="21273" y="11148"/>
                      </a:lnTo>
                      <a:lnTo>
                        <a:pt x="21087" y="11442"/>
                      </a:lnTo>
                      <a:lnTo>
                        <a:pt x="20889" y="11712"/>
                      </a:lnTo>
                      <a:lnTo>
                        <a:pt x="20651" y="11958"/>
                      </a:lnTo>
                      <a:lnTo>
                        <a:pt x="20382" y="12180"/>
                      </a:lnTo>
                      <a:lnTo>
                        <a:pt x="20094" y="12378"/>
                      </a:lnTo>
                      <a:lnTo>
                        <a:pt x="19780" y="12540"/>
                      </a:lnTo>
                      <a:lnTo>
                        <a:pt x="19453" y="12672"/>
                      </a:lnTo>
                      <a:lnTo>
                        <a:pt x="19100" y="12768"/>
                      </a:lnTo>
                      <a:lnTo>
                        <a:pt x="18735" y="12828"/>
                      </a:lnTo>
                      <a:lnTo>
                        <a:pt x="18357" y="12846"/>
                      </a:lnTo>
                      <a:lnTo>
                        <a:pt x="17979" y="12828"/>
                      </a:lnTo>
                      <a:lnTo>
                        <a:pt x="17613" y="12768"/>
                      </a:lnTo>
                      <a:lnTo>
                        <a:pt x="17254" y="12672"/>
                      </a:lnTo>
                      <a:lnTo>
                        <a:pt x="16927" y="12534"/>
                      </a:lnTo>
                      <a:lnTo>
                        <a:pt x="16613" y="12372"/>
                      </a:lnTo>
                      <a:lnTo>
                        <a:pt x="16319" y="12174"/>
                      </a:lnTo>
                      <a:lnTo>
                        <a:pt x="16056" y="11946"/>
                      </a:lnTo>
                      <a:lnTo>
                        <a:pt x="15819" y="11694"/>
                      </a:lnTo>
                      <a:lnTo>
                        <a:pt x="15614" y="11424"/>
                      </a:lnTo>
                      <a:lnTo>
                        <a:pt x="15440" y="11130"/>
                      </a:lnTo>
                      <a:lnTo>
                        <a:pt x="15299" y="10812"/>
                      </a:lnTo>
                      <a:lnTo>
                        <a:pt x="15203" y="10482"/>
                      </a:lnTo>
                      <a:lnTo>
                        <a:pt x="15139" y="10140"/>
                      </a:lnTo>
                      <a:lnTo>
                        <a:pt x="13018" y="10140"/>
                      </a:lnTo>
                      <a:lnTo>
                        <a:pt x="12954" y="10428"/>
                      </a:lnTo>
                      <a:lnTo>
                        <a:pt x="12851" y="10704"/>
                      </a:lnTo>
                      <a:lnTo>
                        <a:pt x="12710" y="10956"/>
                      </a:lnTo>
                      <a:lnTo>
                        <a:pt x="12537" y="11190"/>
                      </a:lnTo>
                      <a:lnTo>
                        <a:pt x="12338" y="11406"/>
                      </a:lnTo>
                      <a:lnTo>
                        <a:pt x="12108" y="11598"/>
                      </a:lnTo>
                      <a:lnTo>
                        <a:pt x="11858" y="11760"/>
                      </a:lnTo>
                      <a:lnTo>
                        <a:pt x="11582" y="11886"/>
                      </a:lnTo>
                      <a:lnTo>
                        <a:pt x="11287" y="11982"/>
                      </a:lnTo>
                      <a:lnTo>
                        <a:pt x="10979" y="12048"/>
                      </a:lnTo>
                      <a:lnTo>
                        <a:pt x="10979" y="15552"/>
                      </a:lnTo>
                      <a:lnTo>
                        <a:pt x="11351" y="15612"/>
                      </a:lnTo>
                      <a:lnTo>
                        <a:pt x="11697" y="15708"/>
                      </a:lnTo>
                      <a:lnTo>
                        <a:pt x="12031" y="15840"/>
                      </a:lnTo>
                      <a:lnTo>
                        <a:pt x="12351" y="15996"/>
                      </a:lnTo>
                      <a:lnTo>
                        <a:pt x="12640" y="16194"/>
                      </a:lnTo>
                      <a:lnTo>
                        <a:pt x="12909" y="16416"/>
                      </a:lnTo>
                      <a:lnTo>
                        <a:pt x="13152" y="16662"/>
                      </a:lnTo>
                      <a:lnTo>
                        <a:pt x="13364" y="16932"/>
                      </a:lnTo>
                      <a:lnTo>
                        <a:pt x="13537" y="17226"/>
                      </a:lnTo>
                      <a:lnTo>
                        <a:pt x="13678" y="17544"/>
                      </a:lnTo>
                      <a:lnTo>
                        <a:pt x="13780" y="17868"/>
                      </a:lnTo>
                      <a:lnTo>
                        <a:pt x="13845" y="18216"/>
                      </a:lnTo>
                      <a:lnTo>
                        <a:pt x="13870" y="18570"/>
                      </a:lnTo>
                      <a:lnTo>
                        <a:pt x="13845" y="18924"/>
                      </a:lnTo>
                      <a:lnTo>
                        <a:pt x="13780" y="19266"/>
                      </a:lnTo>
                      <a:lnTo>
                        <a:pt x="13684" y="19590"/>
                      </a:lnTo>
                      <a:lnTo>
                        <a:pt x="13537" y="19896"/>
                      </a:lnTo>
                      <a:lnTo>
                        <a:pt x="13364" y="20190"/>
                      </a:lnTo>
                      <a:lnTo>
                        <a:pt x="13159" y="20460"/>
                      </a:lnTo>
                      <a:lnTo>
                        <a:pt x="12922" y="20712"/>
                      </a:lnTo>
                      <a:lnTo>
                        <a:pt x="12659" y="20934"/>
                      </a:lnTo>
                      <a:lnTo>
                        <a:pt x="12364" y="21126"/>
                      </a:lnTo>
                      <a:lnTo>
                        <a:pt x="12056" y="21294"/>
                      </a:lnTo>
                      <a:lnTo>
                        <a:pt x="11717" y="21426"/>
                      </a:lnTo>
                      <a:lnTo>
                        <a:pt x="11370" y="21522"/>
                      </a:lnTo>
                      <a:lnTo>
                        <a:pt x="11005" y="21582"/>
                      </a:lnTo>
                      <a:lnTo>
                        <a:pt x="10627" y="21600"/>
                      </a:lnTo>
                      <a:lnTo>
                        <a:pt x="10249" y="21582"/>
                      </a:lnTo>
                      <a:lnTo>
                        <a:pt x="9890" y="21522"/>
                      </a:lnTo>
                      <a:lnTo>
                        <a:pt x="9537" y="21426"/>
                      </a:lnTo>
                      <a:lnTo>
                        <a:pt x="9210" y="21294"/>
                      </a:lnTo>
                      <a:lnTo>
                        <a:pt x="8896" y="21126"/>
                      </a:lnTo>
                      <a:lnTo>
                        <a:pt x="8608" y="20934"/>
                      </a:lnTo>
                      <a:lnTo>
                        <a:pt x="8339" y="20712"/>
                      </a:lnTo>
                      <a:lnTo>
                        <a:pt x="8102" y="20460"/>
                      </a:lnTo>
                      <a:lnTo>
                        <a:pt x="7896" y="20190"/>
                      </a:lnTo>
                      <a:lnTo>
                        <a:pt x="7717" y="19896"/>
                      </a:lnTo>
                      <a:lnTo>
                        <a:pt x="7582" y="19590"/>
                      </a:lnTo>
                      <a:lnTo>
                        <a:pt x="7473" y="19266"/>
                      </a:lnTo>
                      <a:lnTo>
                        <a:pt x="7409" y="18924"/>
                      </a:lnTo>
                      <a:lnTo>
                        <a:pt x="7390" y="18570"/>
                      </a:lnTo>
                      <a:lnTo>
                        <a:pt x="7409" y="18210"/>
                      </a:lnTo>
                      <a:lnTo>
                        <a:pt x="7480" y="17868"/>
                      </a:lnTo>
                      <a:lnTo>
                        <a:pt x="7589" y="17538"/>
                      </a:lnTo>
                      <a:lnTo>
                        <a:pt x="7723" y="17226"/>
                      </a:lnTo>
                      <a:lnTo>
                        <a:pt x="7909" y="16932"/>
                      </a:lnTo>
                      <a:lnTo>
                        <a:pt x="8121" y="16656"/>
                      </a:lnTo>
                      <a:lnTo>
                        <a:pt x="8358" y="16410"/>
                      </a:lnTo>
                      <a:lnTo>
                        <a:pt x="8627" y="16188"/>
                      </a:lnTo>
                      <a:lnTo>
                        <a:pt x="8922" y="15996"/>
                      </a:lnTo>
                      <a:lnTo>
                        <a:pt x="9236" y="15834"/>
                      </a:lnTo>
                      <a:lnTo>
                        <a:pt x="9569" y="15702"/>
                      </a:lnTo>
                      <a:lnTo>
                        <a:pt x="9928" y="15612"/>
                      </a:lnTo>
                      <a:lnTo>
                        <a:pt x="10294" y="15552"/>
                      </a:lnTo>
                      <a:lnTo>
                        <a:pt x="10294" y="12048"/>
                      </a:lnTo>
                      <a:lnTo>
                        <a:pt x="9986" y="11982"/>
                      </a:lnTo>
                      <a:lnTo>
                        <a:pt x="9691" y="11886"/>
                      </a:lnTo>
                      <a:lnTo>
                        <a:pt x="9416" y="11760"/>
                      </a:lnTo>
                      <a:lnTo>
                        <a:pt x="9166" y="11598"/>
                      </a:lnTo>
                      <a:lnTo>
                        <a:pt x="8935" y="11406"/>
                      </a:lnTo>
                      <a:lnTo>
                        <a:pt x="8736" y="11190"/>
                      </a:lnTo>
                      <a:lnTo>
                        <a:pt x="8563" y="10956"/>
                      </a:lnTo>
                      <a:lnTo>
                        <a:pt x="8428" y="10704"/>
                      </a:lnTo>
                      <a:lnTo>
                        <a:pt x="8320" y="10428"/>
                      </a:lnTo>
                      <a:lnTo>
                        <a:pt x="8255" y="10140"/>
                      </a:lnTo>
                      <a:lnTo>
                        <a:pt x="3153" y="10140"/>
                      </a:lnTo>
                      <a:lnTo>
                        <a:pt x="3083" y="10356"/>
                      </a:lnTo>
                      <a:lnTo>
                        <a:pt x="2987" y="10560"/>
                      </a:lnTo>
                      <a:lnTo>
                        <a:pt x="2852" y="10746"/>
                      </a:lnTo>
                      <a:lnTo>
                        <a:pt x="2692" y="10914"/>
                      </a:lnTo>
                      <a:lnTo>
                        <a:pt x="2513" y="11058"/>
                      </a:lnTo>
                      <a:lnTo>
                        <a:pt x="2307" y="11166"/>
                      </a:lnTo>
                      <a:lnTo>
                        <a:pt x="2083" y="11250"/>
                      </a:lnTo>
                      <a:lnTo>
                        <a:pt x="1846" y="11310"/>
                      </a:lnTo>
                      <a:lnTo>
                        <a:pt x="1596" y="11322"/>
                      </a:lnTo>
                      <a:lnTo>
                        <a:pt x="1333" y="11304"/>
                      </a:lnTo>
                      <a:lnTo>
                        <a:pt x="1090" y="11250"/>
                      </a:lnTo>
                      <a:lnTo>
                        <a:pt x="865" y="11160"/>
                      </a:lnTo>
                      <a:lnTo>
                        <a:pt x="654" y="11034"/>
                      </a:lnTo>
                      <a:lnTo>
                        <a:pt x="468" y="10890"/>
                      </a:lnTo>
                      <a:lnTo>
                        <a:pt x="308" y="10716"/>
                      </a:lnTo>
                      <a:lnTo>
                        <a:pt x="179" y="10518"/>
                      </a:lnTo>
                      <a:lnTo>
                        <a:pt x="83" y="10308"/>
                      </a:lnTo>
                      <a:lnTo>
                        <a:pt x="19" y="10080"/>
                      </a:lnTo>
                      <a:lnTo>
                        <a:pt x="0" y="9840"/>
                      </a:lnTo>
                      <a:lnTo>
                        <a:pt x="19" y="9594"/>
                      </a:lnTo>
                      <a:lnTo>
                        <a:pt x="83" y="9366"/>
                      </a:lnTo>
                      <a:lnTo>
                        <a:pt x="179" y="9150"/>
                      </a:lnTo>
                      <a:lnTo>
                        <a:pt x="308" y="8952"/>
                      </a:lnTo>
                      <a:lnTo>
                        <a:pt x="468" y="8784"/>
                      </a:lnTo>
                      <a:lnTo>
                        <a:pt x="654" y="8634"/>
                      </a:lnTo>
                      <a:lnTo>
                        <a:pt x="865" y="8514"/>
                      </a:lnTo>
                      <a:lnTo>
                        <a:pt x="1090" y="8424"/>
                      </a:lnTo>
                      <a:lnTo>
                        <a:pt x="1333" y="8364"/>
                      </a:lnTo>
                      <a:lnTo>
                        <a:pt x="1596" y="8346"/>
                      </a:lnTo>
                      <a:lnTo>
                        <a:pt x="1840" y="8364"/>
                      </a:lnTo>
                      <a:lnTo>
                        <a:pt x="2077" y="8418"/>
                      </a:lnTo>
                      <a:lnTo>
                        <a:pt x="2295" y="8496"/>
                      </a:lnTo>
                      <a:lnTo>
                        <a:pt x="2493" y="8610"/>
                      </a:lnTo>
                      <a:lnTo>
                        <a:pt x="2679" y="8742"/>
                      </a:lnTo>
                      <a:lnTo>
                        <a:pt x="2833" y="8910"/>
                      </a:lnTo>
                      <a:lnTo>
                        <a:pt x="2961" y="9084"/>
                      </a:lnTo>
                      <a:lnTo>
                        <a:pt x="3070" y="9282"/>
                      </a:lnTo>
                      <a:lnTo>
                        <a:pt x="3141" y="9498"/>
                      </a:lnTo>
                      <a:lnTo>
                        <a:pt x="8255" y="9498"/>
                      </a:lnTo>
                      <a:lnTo>
                        <a:pt x="8320" y="9210"/>
                      </a:lnTo>
                      <a:lnTo>
                        <a:pt x="8416" y="8934"/>
                      </a:lnTo>
                      <a:lnTo>
                        <a:pt x="8557" y="8682"/>
                      </a:lnTo>
                      <a:lnTo>
                        <a:pt x="8723" y="8442"/>
                      </a:lnTo>
                      <a:lnTo>
                        <a:pt x="5390" y="5352"/>
                      </a:lnTo>
                      <a:lnTo>
                        <a:pt x="5140" y="5538"/>
                      </a:lnTo>
                      <a:lnTo>
                        <a:pt x="4871" y="5688"/>
                      </a:lnTo>
                      <a:lnTo>
                        <a:pt x="4589" y="5820"/>
                      </a:lnTo>
                      <a:lnTo>
                        <a:pt x="4288" y="5922"/>
                      </a:lnTo>
                      <a:lnTo>
                        <a:pt x="3980" y="6000"/>
                      </a:lnTo>
                      <a:lnTo>
                        <a:pt x="3647" y="6048"/>
                      </a:lnTo>
                      <a:lnTo>
                        <a:pt x="3314" y="6060"/>
                      </a:lnTo>
                      <a:lnTo>
                        <a:pt x="2942" y="6042"/>
                      </a:lnTo>
                      <a:lnTo>
                        <a:pt x="2570" y="5982"/>
                      </a:lnTo>
                      <a:lnTo>
                        <a:pt x="2224" y="5886"/>
                      </a:lnTo>
                      <a:lnTo>
                        <a:pt x="1897" y="5754"/>
                      </a:lnTo>
                      <a:lnTo>
                        <a:pt x="1577" y="5592"/>
                      </a:lnTo>
                      <a:lnTo>
                        <a:pt x="1295" y="5400"/>
                      </a:lnTo>
                      <a:lnTo>
                        <a:pt x="1026" y="5178"/>
                      </a:lnTo>
                      <a:lnTo>
                        <a:pt x="788" y="4926"/>
                      </a:lnTo>
                      <a:lnTo>
                        <a:pt x="577" y="4656"/>
                      </a:lnTo>
                      <a:lnTo>
                        <a:pt x="404" y="4368"/>
                      </a:lnTo>
                      <a:lnTo>
                        <a:pt x="263" y="4050"/>
                      </a:lnTo>
                      <a:lnTo>
                        <a:pt x="167" y="3726"/>
                      </a:lnTo>
                      <a:lnTo>
                        <a:pt x="96" y="3384"/>
                      </a:lnTo>
                      <a:lnTo>
                        <a:pt x="77" y="3030"/>
                      </a:lnTo>
                      <a:lnTo>
                        <a:pt x="96" y="2676"/>
                      </a:lnTo>
                      <a:lnTo>
                        <a:pt x="167" y="2334"/>
                      </a:lnTo>
                      <a:lnTo>
                        <a:pt x="263" y="2010"/>
                      </a:lnTo>
                      <a:lnTo>
                        <a:pt x="404" y="1704"/>
                      </a:lnTo>
                      <a:lnTo>
                        <a:pt x="577" y="1410"/>
                      </a:lnTo>
                      <a:lnTo>
                        <a:pt x="788" y="1140"/>
                      </a:lnTo>
                      <a:lnTo>
                        <a:pt x="1026" y="888"/>
                      </a:lnTo>
                      <a:lnTo>
                        <a:pt x="1295" y="666"/>
                      </a:lnTo>
                      <a:lnTo>
                        <a:pt x="1577" y="474"/>
                      </a:lnTo>
                      <a:lnTo>
                        <a:pt x="1897" y="306"/>
                      </a:lnTo>
                      <a:lnTo>
                        <a:pt x="2224" y="174"/>
                      </a:lnTo>
                      <a:lnTo>
                        <a:pt x="2570" y="78"/>
                      </a:lnTo>
                      <a:lnTo>
                        <a:pt x="2942" y="18"/>
                      </a:lnTo>
                      <a:lnTo>
                        <a:pt x="3314"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endParaRPr sz="2400"/>
                </a:p>
              </p:txBody>
            </p:sp>
            <p:sp>
              <p:nvSpPr>
                <p:cNvPr id="615" name="Freeform 6"/>
                <p:cNvSpPr/>
                <p:nvPr/>
              </p:nvSpPr>
              <p:spPr>
                <a:xfrm>
                  <a:off x="199429" y="874067"/>
                  <a:ext cx="350262" cy="311585"/>
                </a:xfrm>
                <a:custGeom>
                  <a:avLst/>
                  <a:gdLst/>
                  <a:ahLst/>
                  <a:cxnLst>
                    <a:cxn ang="0">
                      <a:pos x="wd2" y="hd2"/>
                    </a:cxn>
                    <a:cxn ang="5400000">
                      <a:pos x="wd2" y="hd2"/>
                    </a:cxn>
                    <a:cxn ang="10800000">
                      <a:pos x="wd2" y="hd2"/>
                    </a:cxn>
                    <a:cxn ang="16200000">
                      <a:pos x="wd2" y="hd2"/>
                    </a:cxn>
                  </a:cxnLst>
                  <a:rect l="0" t="0" r="r" b="b"/>
                  <a:pathLst>
                    <a:path w="21600" h="21600" extrusionOk="0">
                      <a:moveTo>
                        <a:pt x="1917" y="19131"/>
                      </a:moveTo>
                      <a:lnTo>
                        <a:pt x="1917" y="20259"/>
                      </a:lnTo>
                      <a:lnTo>
                        <a:pt x="1939" y="20422"/>
                      </a:lnTo>
                      <a:lnTo>
                        <a:pt x="1989" y="20560"/>
                      </a:lnTo>
                      <a:lnTo>
                        <a:pt x="2073" y="20685"/>
                      </a:lnTo>
                      <a:lnTo>
                        <a:pt x="2185" y="20785"/>
                      </a:lnTo>
                      <a:lnTo>
                        <a:pt x="2313" y="20842"/>
                      </a:lnTo>
                      <a:lnTo>
                        <a:pt x="2452" y="20867"/>
                      </a:lnTo>
                      <a:lnTo>
                        <a:pt x="4297" y="20867"/>
                      </a:lnTo>
                      <a:lnTo>
                        <a:pt x="4436" y="20842"/>
                      </a:lnTo>
                      <a:lnTo>
                        <a:pt x="4570" y="20785"/>
                      </a:lnTo>
                      <a:lnTo>
                        <a:pt x="4681" y="20685"/>
                      </a:lnTo>
                      <a:lnTo>
                        <a:pt x="4759" y="20560"/>
                      </a:lnTo>
                      <a:lnTo>
                        <a:pt x="4815" y="20422"/>
                      </a:lnTo>
                      <a:lnTo>
                        <a:pt x="4837" y="20259"/>
                      </a:lnTo>
                      <a:lnTo>
                        <a:pt x="4837" y="19288"/>
                      </a:lnTo>
                      <a:lnTo>
                        <a:pt x="2463" y="19288"/>
                      </a:lnTo>
                      <a:lnTo>
                        <a:pt x="2274" y="19269"/>
                      </a:lnTo>
                      <a:lnTo>
                        <a:pt x="2090" y="19213"/>
                      </a:lnTo>
                      <a:lnTo>
                        <a:pt x="1917" y="19131"/>
                      </a:lnTo>
                      <a:close/>
                      <a:moveTo>
                        <a:pt x="17861" y="19131"/>
                      </a:moveTo>
                      <a:lnTo>
                        <a:pt x="17693" y="19213"/>
                      </a:lnTo>
                      <a:lnTo>
                        <a:pt x="17510" y="19269"/>
                      </a:lnTo>
                      <a:lnTo>
                        <a:pt x="17320" y="19288"/>
                      </a:lnTo>
                      <a:lnTo>
                        <a:pt x="14941" y="19288"/>
                      </a:lnTo>
                      <a:lnTo>
                        <a:pt x="14941" y="20259"/>
                      </a:lnTo>
                      <a:lnTo>
                        <a:pt x="14963" y="20422"/>
                      </a:lnTo>
                      <a:lnTo>
                        <a:pt x="15024" y="20560"/>
                      </a:lnTo>
                      <a:lnTo>
                        <a:pt x="15102" y="20685"/>
                      </a:lnTo>
                      <a:lnTo>
                        <a:pt x="15214" y="20785"/>
                      </a:lnTo>
                      <a:lnTo>
                        <a:pt x="15342" y="20842"/>
                      </a:lnTo>
                      <a:lnTo>
                        <a:pt x="15487" y="20867"/>
                      </a:lnTo>
                      <a:lnTo>
                        <a:pt x="17326" y="20867"/>
                      </a:lnTo>
                      <a:lnTo>
                        <a:pt x="17471" y="20842"/>
                      </a:lnTo>
                      <a:lnTo>
                        <a:pt x="17593" y="20785"/>
                      </a:lnTo>
                      <a:lnTo>
                        <a:pt x="17705" y="20685"/>
                      </a:lnTo>
                      <a:lnTo>
                        <a:pt x="17788" y="20560"/>
                      </a:lnTo>
                      <a:lnTo>
                        <a:pt x="17844" y="20422"/>
                      </a:lnTo>
                      <a:lnTo>
                        <a:pt x="17861" y="20259"/>
                      </a:lnTo>
                      <a:lnTo>
                        <a:pt x="17861" y="19131"/>
                      </a:lnTo>
                      <a:close/>
                      <a:moveTo>
                        <a:pt x="16167" y="15490"/>
                      </a:moveTo>
                      <a:lnTo>
                        <a:pt x="15899" y="15534"/>
                      </a:lnTo>
                      <a:lnTo>
                        <a:pt x="15364" y="15634"/>
                      </a:lnTo>
                      <a:lnTo>
                        <a:pt x="15102" y="15697"/>
                      </a:lnTo>
                      <a:lnTo>
                        <a:pt x="14846" y="15754"/>
                      </a:lnTo>
                      <a:lnTo>
                        <a:pt x="14612" y="15816"/>
                      </a:lnTo>
                      <a:lnTo>
                        <a:pt x="14394" y="15879"/>
                      </a:lnTo>
                      <a:lnTo>
                        <a:pt x="14199" y="15942"/>
                      </a:lnTo>
                      <a:lnTo>
                        <a:pt x="14032" y="16004"/>
                      </a:lnTo>
                      <a:lnTo>
                        <a:pt x="13898" y="16067"/>
                      </a:lnTo>
                      <a:lnTo>
                        <a:pt x="13804" y="16117"/>
                      </a:lnTo>
                      <a:lnTo>
                        <a:pt x="13804" y="16380"/>
                      </a:lnTo>
                      <a:lnTo>
                        <a:pt x="13815" y="16531"/>
                      </a:lnTo>
                      <a:lnTo>
                        <a:pt x="13871" y="16656"/>
                      </a:lnTo>
                      <a:lnTo>
                        <a:pt x="13943" y="16756"/>
                      </a:lnTo>
                      <a:lnTo>
                        <a:pt x="14032" y="16838"/>
                      </a:lnTo>
                      <a:lnTo>
                        <a:pt x="14144" y="16894"/>
                      </a:lnTo>
                      <a:lnTo>
                        <a:pt x="14277" y="16913"/>
                      </a:lnTo>
                      <a:lnTo>
                        <a:pt x="16150" y="16913"/>
                      </a:lnTo>
                      <a:lnTo>
                        <a:pt x="16272" y="16894"/>
                      </a:lnTo>
                      <a:lnTo>
                        <a:pt x="16384" y="16838"/>
                      </a:lnTo>
                      <a:lnTo>
                        <a:pt x="16473" y="16756"/>
                      </a:lnTo>
                      <a:lnTo>
                        <a:pt x="16551" y="16656"/>
                      </a:lnTo>
                      <a:lnTo>
                        <a:pt x="16601" y="16531"/>
                      </a:lnTo>
                      <a:lnTo>
                        <a:pt x="16612" y="16380"/>
                      </a:lnTo>
                      <a:lnTo>
                        <a:pt x="16612" y="16023"/>
                      </a:lnTo>
                      <a:lnTo>
                        <a:pt x="16601" y="15879"/>
                      </a:lnTo>
                      <a:lnTo>
                        <a:pt x="16551" y="15760"/>
                      </a:lnTo>
                      <a:lnTo>
                        <a:pt x="16484" y="15653"/>
                      </a:lnTo>
                      <a:lnTo>
                        <a:pt x="16389" y="15572"/>
                      </a:lnTo>
                      <a:lnTo>
                        <a:pt x="16284" y="15515"/>
                      </a:lnTo>
                      <a:lnTo>
                        <a:pt x="16167" y="15490"/>
                      </a:lnTo>
                      <a:close/>
                      <a:moveTo>
                        <a:pt x="3589" y="15490"/>
                      </a:moveTo>
                      <a:lnTo>
                        <a:pt x="3461" y="15515"/>
                      </a:lnTo>
                      <a:lnTo>
                        <a:pt x="3360" y="15572"/>
                      </a:lnTo>
                      <a:lnTo>
                        <a:pt x="3266" y="15653"/>
                      </a:lnTo>
                      <a:lnTo>
                        <a:pt x="3193" y="15760"/>
                      </a:lnTo>
                      <a:lnTo>
                        <a:pt x="3149" y="15879"/>
                      </a:lnTo>
                      <a:lnTo>
                        <a:pt x="3137" y="16023"/>
                      </a:lnTo>
                      <a:lnTo>
                        <a:pt x="3137" y="16380"/>
                      </a:lnTo>
                      <a:lnTo>
                        <a:pt x="3149" y="16531"/>
                      </a:lnTo>
                      <a:lnTo>
                        <a:pt x="3199" y="16656"/>
                      </a:lnTo>
                      <a:lnTo>
                        <a:pt x="3271" y="16756"/>
                      </a:lnTo>
                      <a:lnTo>
                        <a:pt x="3366" y="16838"/>
                      </a:lnTo>
                      <a:lnTo>
                        <a:pt x="3483" y="16894"/>
                      </a:lnTo>
                      <a:lnTo>
                        <a:pt x="3606" y="16913"/>
                      </a:lnTo>
                      <a:lnTo>
                        <a:pt x="5478" y="16913"/>
                      </a:lnTo>
                      <a:lnTo>
                        <a:pt x="5601" y="16894"/>
                      </a:lnTo>
                      <a:lnTo>
                        <a:pt x="5712" y="16838"/>
                      </a:lnTo>
                      <a:lnTo>
                        <a:pt x="5807" y="16756"/>
                      </a:lnTo>
                      <a:lnTo>
                        <a:pt x="5885" y="16656"/>
                      </a:lnTo>
                      <a:lnTo>
                        <a:pt x="5929" y="16531"/>
                      </a:lnTo>
                      <a:lnTo>
                        <a:pt x="5952" y="16380"/>
                      </a:lnTo>
                      <a:lnTo>
                        <a:pt x="5952" y="16117"/>
                      </a:lnTo>
                      <a:lnTo>
                        <a:pt x="5851" y="16067"/>
                      </a:lnTo>
                      <a:lnTo>
                        <a:pt x="5723" y="16004"/>
                      </a:lnTo>
                      <a:lnTo>
                        <a:pt x="5550" y="15942"/>
                      </a:lnTo>
                      <a:lnTo>
                        <a:pt x="5361" y="15879"/>
                      </a:lnTo>
                      <a:lnTo>
                        <a:pt x="5138" y="15816"/>
                      </a:lnTo>
                      <a:lnTo>
                        <a:pt x="4904" y="15754"/>
                      </a:lnTo>
                      <a:lnTo>
                        <a:pt x="4648" y="15697"/>
                      </a:lnTo>
                      <a:lnTo>
                        <a:pt x="4386" y="15634"/>
                      </a:lnTo>
                      <a:lnTo>
                        <a:pt x="3851" y="15534"/>
                      </a:lnTo>
                      <a:lnTo>
                        <a:pt x="3589" y="15490"/>
                      </a:lnTo>
                      <a:close/>
                      <a:moveTo>
                        <a:pt x="16150" y="14757"/>
                      </a:moveTo>
                      <a:lnTo>
                        <a:pt x="16350" y="14776"/>
                      </a:lnTo>
                      <a:lnTo>
                        <a:pt x="16540" y="14832"/>
                      </a:lnTo>
                      <a:lnTo>
                        <a:pt x="16713" y="14926"/>
                      </a:lnTo>
                      <a:lnTo>
                        <a:pt x="16869" y="15052"/>
                      </a:lnTo>
                      <a:lnTo>
                        <a:pt x="17002" y="15202"/>
                      </a:lnTo>
                      <a:lnTo>
                        <a:pt x="17114" y="15378"/>
                      </a:lnTo>
                      <a:lnTo>
                        <a:pt x="17203" y="15578"/>
                      </a:lnTo>
                      <a:lnTo>
                        <a:pt x="17253" y="15791"/>
                      </a:lnTo>
                      <a:lnTo>
                        <a:pt x="17276" y="16023"/>
                      </a:lnTo>
                      <a:lnTo>
                        <a:pt x="17276" y="16380"/>
                      </a:lnTo>
                      <a:lnTo>
                        <a:pt x="17253" y="16612"/>
                      </a:lnTo>
                      <a:lnTo>
                        <a:pt x="17203" y="16825"/>
                      </a:lnTo>
                      <a:lnTo>
                        <a:pt x="17114" y="17019"/>
                      </a:lnTo>
                      <a:lnTo>
                        <a:pt x="17002" y="17201"/>
                      </a:lnTo>
                      <a:lnTo>
                        <a:pt x="16869" y="17351"/>
                      </a:lnTo>
                      <a:lnTo>
                        <a:pt x="16713" y="17477"/>
                      </a:lnTo>
                      <a:lnTo>
                        <a:pt x="16540" y="17571"/>
                      </a:lnTo>
                      <a:lnTo>
                        <a:pt x="16350" y="17633"/>
                      </a:lnTo>
                      <a:lnTo>
                        <a:pt x="16150" y="17646"/>
                      </a:lnTo>
                      <a:lnTo>
                        <a:pt x="14277" y="17646"/>
                      </a:lnTo>
                      <a:lnTo>
                        <a:pt x="14071" y="17633"/>
                      </a:lnTo>
                      <a:lnTo>
                        <a:pt x="13882" y="17571"/>
                      </a:lnTo>
                      <a:lnTo>
                        <a:pt x="13703" y="17477"/>
                      </a:lnTo>
                      <a:lnTo>
                        <a:pt x="13547" y="17351"/>
                      </a:lnTo>
                      <a:lnTo>
                        <a:pt x="13414" y="17201"/>
                      </a:lnTo>
                      <a:lnTo>
                        <a:pt x="13302" y="17019"/>
                      </a:lnTo>
                      <a:lnTo>
                        <a:pt x="13213" y="16825"/>
                      </a:lnTo>
                      <a:lnTo>
                        <a:pt x="13163" y="16612"/>
                      </a:lnTo>
                      <a:lnTo>
                        <a:pt x="13152" y="16380"/>
                      </a:lnTo>
                      <a:lnTo>
                        <a:pt x="13152" y="15929"/>
                      </a:lnTo>
                      <a:lnTo>
                        <a:pt x="13157" y="15879"/>
                      </a:lnTo>
                      <a:lnTo>
                        <a:pt x="13174" y="15829"/>
                      </a:lnTo>
                      <a:lnTo>
                        <a:pt x="13202" y="15772"/>
                      </a:lnTo>
                      <a:lnTo>
                        <a:pt x="13241" y="15703"/>
                      </a:lnTo>
                      <a:lnTo>
                        <a:pt x="13297" y="15634"/>
                      </a:lnTo>
                      <a:lnTo>
                        <a:pt x="13363" y="15572"/>
                      </a:lnTo>
                      <a:lnTo>
                        <a:pt x="13464" y="15497"/>
                      </a:lnTo>
                      <a:lnTo>
                        <a:pt x="13575" y="15421"/>
                      </a:lnTo>
                      <a:lnTo>
                        <a:pt x="13720" y="15352"/>
                      </a:lnTo>
                      <a:lnTo>
                        <a:pt x="13887" y="15277"/>
                      </a:lnTo>
                      <a:lnTo>
                        <a:pt x="14093" y="15202"/>
                      </a:lnTo>
                      <a:lnTo>
                        <a:pt x="14328" y="15127"/>
                      </a:lnTo>
                      <a:lnTo>
                        <a:pt x="14601" y="15052"/>
                      </a:lnTo>
                      <a:lnTo>
                        <a:pt x="14913" y="14977"/>
                      </a:lnTo>
                      <a:lnTo>
                        <a:pt x="15264" y="14901"/>
                      </a:lnTo>
                      <a:lnTo>
                        <a:pt x="15659" y="14826"/>
                      </a:lnTo>
                      <a:lnTo>
                        <a:pt x="16100" y="14757"/>
                      </a:lnTo>
                      <a:lnTo>
                        <a:pt x="16150" y="14757"/>
                      </a:lnTo>
                      <a:close/>
                      <a:moveTo>
                        <a:pt x="3606" y="14757"/>
                      </a:moveTo>
                      <a:lnTo>
                        <a:pt x="3645" y="14757"/>
                      </a:lnTo>
                      <a:lnTo>
                        <a:pt x="4090" y="14826"/>
                      </a:lnTo>
                      <a:lnTo>
                        <a:pt x="4486" y="14901"/>
                      </a:lnTo>
                      <a:lnTo>
                        <a:pt x="4837" y="14977"/>
                      </a:lnTo>
                      <a:lnTo>
                        <a:pt x="5149" y="15052"/>
                      </a:lnTo>
                      <a:lnTo>
                        <a:pt x="5422" y="15127"/>
                      </a:lnTo>
                      <a:lnTo>
                        <a:pt x="5656" y="15202"/>
                      </a:lnTo>
                      <a:lnTo>
                        <a:pt x="5857" y="15277"/>
                      </a:lnTo>
                      <a:lnTo>
                        <a:pt x="6030" y="15352"/>
                      </a:lnTo>
                      <a:lnTo>
                        <a:pt x="6175" y="15421"/>
                      </a:lnTo>
                      <a:lnTo>
                        <a:pt x="6292" y="15497"/>
                      </a:lnTo>
                      <a:lnTo>
                        <a:pt x="6381" y="15572"/>
                      </a:lnTo>
                      <a:lnTo>
                        <a:pt x="6453" y="15634"/>
                      </a:lnTo>
                      <a:lnTo>
                        <a:pt x="6515" y="15703"/>
                      </a:lnTo>
                      <a:lnTo>
                        <a:pt x="6554" y="15772"/>
                      </a:lnTo>
                      <a:lnTo>
                        <a:pt x="6576" y="15829"/>
                      </a:lnTo>
                      <a:lnTo>
                        <a:pt x="6593" y="15879"/>
                      </a:lnTo>
                      <a:lnTo>
                        <a:pt x="6604" y="15979"/>
                      </a:lnTo>
                      <a:lnTo>
                        <a:pt x="6604" y="16380"/>
                      </a:lnTo>
                      <a:lnTo>
                        <a:pt x="6587" y="16612"/>
                      </a:lnTo>
                      <a:lnTo>
                        <a:pt x="6531" y="16825"/>
                      </a:lnTo>
                      <a:lnTo>
                        <a:pt x="6448" y="17019"/>
                      </a:lnTo>
                      <a:lnTo>
                        <a:pt x="6336" y="17201"/>
                      </a:lnTo>
                      <a:lnTo>
                        <a:pt x="6202" y="17351"/>
                      </a:lnTo>
                      <a:lnTo>
                        <a:pt x="6046" y="17477"/>
                      </a:lnTo>
                      <a:lnTo>
                        <a:pt x="5874" y="17571"/>
                      </a:lnTo>
                      <a:lnTo>
                        <a:pt x="5684" y="17633"/>
                      </a:lnTo>
                      <a:lnTo>
                        <a:pt x="5478" y="17646"/>
                      </a:lnTo>
                      <a:lnTo>
                        <a:pt x="3606" y="17646"/>
                      </a:lnTo>
                      <a:lnTo>
                        <a:pt x="3405" y="17633"/>
                      </a:lnTo>
                      <a:lnTo>
                        <a:pt x="3215" y="17571"/>
                      </a:lnTo>
                      <a:lnTo>
                        <a:pt x="3037" y="17477"/>
                      </a:lnTo>
                      <a:lnTo>
                        <a:pt x="2881" y="17351"/>
                      </a:lnTo>
                      <a:lnTo>
                        <a:pt x="2742" y="17201"/>
                      </a:lnTo>
                      <a:lnTo>
                        <a:pt x="2630" y="17019"/>
                      </a:lnTo>
                      <a:lnTo>
                        <a:pt x="2547" y="16825"/>
                      </a:lnTo>
                      <a:lnTo>
                        <a:pt x="2497" y="16612"/>
                      </a:lnTo>
                      <a:lnTo>
                        <a:pt x="2480" y="16380"/>
                      </a:lnTo>
                      <a:lnTo>
                        <a:pt x="2480" y="16023"/>
                      </a:lnTo>
                      <a:lnTo>
                        <a:pt x="2497" y="15791"/>
                      </a:lnTo>
                      <a:lnTo>
                        <a:pt x="2547" y="15578"/>
                      </a:lnTo>
                      <a:lnTo>
                        <a:pt x="2630" y="15378"/>
                      </a:lnTo>
                      <a:lnTo>
                        <a:pt x="2742" y="15202"/>
                      </a:lnTo>
                      <a:lnTo>
                        <a:pt x="2881" y="15052"/>
                      </a:lnTo>
                      <a:lnTo>
                        <a:pt x="3037" y="14926"/>
                      </a:lnTo>
                      <a:lnTo>
                        <a:pt x="3215" y="14832"/>
                      </a:lnTo>
                      <a:lnTo>
                        <a:pt x="3405" y="14776"/>
                      </a:lnTo>
                      <a:lnTo>
                        <a:pt x="3606" y="14757"/>
                      </a:lnTo>
                      <a:close/>
                      <a:moveTo>
                        <a:pt x="17565" y="12257"/>
                      </a:moveTo>
                      <a:lnTo>
                        <a:pt x="17409" y="12320"/>
                      </a:lnTo>
                      <a:lnTo>
                        <a:pt x="16980" y="12457"/>
                      </a:lnTo>
                      <a:lnTo>
                        <a:pt x="16713" y="12539"/>
                      </a:lnTo>
                      <a:lnTo>
                        <a:pt x="16401" y="12620"/>
                      </a:lnTo>
                      <a:lnTo>
                        <a:pt x="16061" y="12702"/>
                      </a:lnTo>
                      <a:lnTo>
                        <a:pt x="15682" y="12790"/>
                      </a:lnTo>
                      <a:lnTo>
                        <a:pt x="15264" y="12877"/>
                      </a:lnTo>
                      <a:lnTo>
                        <a:pt x="14812" y="12959"/>
                      </a:lnTo>
                      <a:lnTo>
                        <a:pt x="14328" y="13040"/>
                      </a:lnTo>
                      <a:lnTo>
                        <a:pt x="13804" y="13115"/>
                      </a:lnTo>
                      <a:lnTo>
                        <a:pt x="13246" y="13178"/>
                      </a:lnTo>
                      <a:lnTo>
                        <a:pt x="12650" y="13241"/>
                      </a:lnTo>
                      <a:lnTo>
                        <a:pt x="12026" y="13291"/>
                      </a:lnTo>
                      <a:lnTo>
                        <a:pt x="11363" y="13328"/>
                      </a:lnTo>
                      <a:lnTo>
                        <a:pt x="10661" y="13347"/>
                      </a:lnTo>
                      <a:lnTo>
                        <a:pt x="9931" y="13354"/>
                      </a:lnTo>
                      <a:lnTo>
                        <a:pt x="9201" y="13347"/>
                      </a:lnTo>
                      <a:lnTo>
                        <a:pt x="8510" y="13328"/>
                      </a:lnTo>
                      <a:lnTo>
                        <a:pt x="7846" y="13291"/>
                      </a:lnTo>
                      <a:lnTo>
                        <a:pt x="7222" y="13241"/>
                      </a:lnTo>
                      <a:lnTo>
                        <a:pt x="6626" y="13178"/>
                      </a:lnTo>
                      <a:lnTo>
                        <a:pt x="6063" y="13115"/>
                      </a:lnTo>
                      <a:lnTo>
                        <a:pt x="5539" y="13040"/>
                      </a:lnTo>
                      <a:lnTo>
                        <a:pt x="5049" y="12965"/>
                      </a:lnTo>
                      <a:lnTo>
                        <a:pt x="4586" y="12877"/>
                      </a:lnTo>
                      <a:lnTo>
                        <a:pt x="4168" y="12796"/>
                      </a:lnTo>
                      <a:lnTo>
                        <a:pt x="3784" y="12708"/>
                      </a:lnTo>
                      <a:lnTo>
                        <a:pt x="3438" y="12627"/>
                      </a:lnTo>
                      <a:lnTo>
                        <a:pt x="3121" y="12539"/>
                      </a:lnTo>
                      <a:lnTo>
                        <a:pt x="2842" y="12464"/>
                      </a:lnTo>
                      <a:lnTo>
                        <a:pt x="2602" y="12389"/>
                      </a:lnTo>
                      <a:lnTo>
                        <a:pt x="2396" y="12326"/>
                      </a:lnTo>
                      <a:lnTo>
                        <a:pt x="2235" y="12263"/>
                      </a:lnTo>
                      <a:lnTo>
                        <a:pt x="2185" y="12457"/>
                      </a:lnTo>
                      <a:lnTo>
                        <a:pt x="2129" y="12627"/>
                      </a:lnTo>
                      <a:lnTo>
                        <a:pt x="2034" y="12790"/>
                      </a:lnTo>
                      <a:lnTo>
                        <a:pt x="1923" y="12921"/>
                      </a:lnTo>
                      <a:lnTo>
                        <a:pt x="1923" y="17947"/>
                      </a:lnTo>
                      <a:lnTo>
                        <a:pt x="1945" y="18103"/>
                      </a:lnTo>
                      <a:lnTo>
                        <a:pt x="1995" y="18254"/>
                      </a:lnTo>
                      <a:lnTo>
                        <a:pt x="2084" y="18373"/>
                      </a:lnTo>
                      <a:lnTo>
                        <a:pt x="2185" y="18473"/>
                      </a:lnTo>
                      <a:lnTo>
                        <a:pt x="2318" y="18530"/>
                      </a:lnTo>
                      <a:lnTo>
                        <a:pt x="2463" y="18555"/>
                      </a:lnTo>
                      <a:lnTo>
                        <a:pt x="17320" y="18555"/>
                      </a:lnTo>
                      <a:lnTo>
                        <a:pt x="17465" y="18530"/>
                      </a:lnTo>
                      <a:lnTo>
                        <a:pt x="17588" y="18473"/>
                      </a:lnTo>
                      <a:lnTo>
                        <a:pt x="17699" y="18373"/>
                      </a:lnTo>
                      <a:lnTo>
                        <a:pt x="17783" y="18254"/>
                      </a:lnTo>
                      <a:lnTo>
                        <a:pt x="17838" y="18103"/>
                      </a:lnTo>
                      <a:lnTo>
                        <a:pt x="17855" y="17947"/>
                      </a:lnTo>
                      <a:lnTo>
                        <a:pt x="17855" y="12896"/>
                      </a:lnTo>
                      <a:lnTo>
                        <a:pt x="17749" y="12764"/>
                      </a:lnTo>
                      <a:lnTo>
                        <a:pt x="17671" y="12620"/>
                      </a:lnTo>
                      <a:lnTo>
                        <a:pt x="17621" y="12457"/>
                      </a:lnTo>
                      <a:lnTo>
                        <a:pt x="17565" y="12257"/>
                      </a:lnTo>
                      <a:close/>
                      <a:moveTo>
                        <a:pt x="18607" y="11010"/>
                      </a:moveTo>
                      <a:lnTo>
                        <a:pt x="17967" y="11010"/>
                      </a:lnTo>
                      <a:lnTo>
                        <a:pt x="18251" y="12263"/>
                      </a:lnTo>
                      <a:lnTo>
                        <a:pt x="18290" y="12338"/>
                      </a:lnTo>
                      <a:lnTo>
                        <a:pt x="18346" y="12407"/>
                      </a:lnTo>
                      <a:lnTo>
                        <a:pt x="18418" y="12451"/>
                      </a:lnTo>
                      <a:lnTo>
                        <a:pt x="18490" y="12464"/>
                      </a:lnTo>
                      <a:lnTo>
                        <a:pt x="19148" y="12464"/>
                      </a:lnTo>
                      <a:lnTo>
                        <a:pt x="19154" y="12457"/>
                      </a:lnTo>
                      <a:lnTo>
                        <a:pt x="19159" y="12457"/>
                      </a:lnTo>
                      <a:lnTo>
                        <a:pt x="18853" y="11204"/>
                      </a:lnTo>
                      <a:lnTo>
                        <a:pt x="18814" y="11135"/>
                      </a:lnTo>
                      <a:lnTo>
                        <a:pt x="18752" y="11073"/>
                      </a:lnTo>
                      <a:lnTo>
                        <a:pt x="18680" y="11022"/>
                      </a:lnTo>
                      <a:lnTo>
                        <a:pt x="18607" y="11010"/>
                      </a:lnTo>
                      <a:close/>
                      <a:moveTo>
                        <a:pt x="1850" y="10997"/>
                      </a:moveTo>
                      <a:lnTo>
                        <a:pt x="1198" y="11010"/>
                      </a:lnTo>
                      <a:lnTo>
                        <a:pt x="1120" y="11022"/>
                      </a:lnTo>
                      <a:lnTo>
                        <a:pt x="1048" y="11073"/>
                      </a:lnTo>
                      <a:lnTo>
                        <a:pt x="986" y="11135"/>
                      </a:lnTo>
                      <a:lnTo>
                        <a:pt x="953" y="11204"/>
                      </a:lnTo>
                      <a:lnTo>
                        <a:pt x="663" y="12451"/>
                      </a:lnTo>
                      <a:lnTo>
                        <a:pt x="1315" y="12464"/>
                      </a:lnTo>
                      <a:lnTo>
                        <a:pt x="1388" y="12451"/>
                      </a:lnTo>
                      <a:lnTo>
                        <a:pt x="1460" y="12407"/>
                      </a:lnTo>
                      <a:lnTo>
                        <a:pt x="1516" y="12338"/>
                      </a:lnTo>
                      <a:lnTo>
                        <a:pt x="1549" y="12263"/>
                      </a:lnTo>
                      <a:lnTo>
                        <a:pt x="1850" y="11022"/>
                      </a:lnTo>
                      <a:lnTo>
                        <a:pt x="1850" y="10997"/>
                      </a:lnTo>
                      <a:close/>
                      <a:moveTo>
                        <a:pt x="14021" y="10433"/>
                      </a:moveTo>
                      <a:lnTo>
                        <a:pt x="13754" y="10452"/>
                      </a:lnTo>
                      <a:lnTo>
                        <a:pt x="13497" y="10521"/>
                      </a:lnTo>
                      <a:lnTo>
                        <a:pt x="13252" y="10628"/>
                      </a:lnTo>
                      <a:lnTo>
                        <a:pt x="13035" y="10766"/>
                      </a:lnTo>
                      <a:lnTo>
                        <a:pt x="12823" y="10935"/>
                      </a:lnTo>
                      <a:lnTo>
                        <a:pt x="12645" y="11142"/>
                      </a:lnTo>
                      <a:lnTo>
                        <a:pt x="12494" y="11367"/>
                      </a:lnTo>
                      <a:lnTo>
                        <a:pt x="12366" y="11618"/>
                      </a:lnTo>
                      <a:lnTo>
                        <a:pt x="12271" y="11893"/>
                      </a:lnTo>
                      <a:lnTo>
                        <a:pt x="12221" y="12175"/>
                      </a:lnTo>
                      <a:lnTo>
                        <a:pt x="12199" y="12483"/>
                      </a:lnTo>
                      <a:lnTo>
                        <a:pt x="12199" y="12533"/>
                      </a:lnTo>
                      <a:lnTo>
                        <a:pt x="12828" y="12483"/>
                      </a:lnTo>
                      <a:lnTo>
                        <a:pt x="13414" y="12414"/>
                      </a:lnTo>
                      <a:lnTo>
                        <a:pt x="13960" y="12338"/>
                      </a:lnTo>
                      <a:lnTo>
                        <a:pt x="14478" y="12257"/>
                      </a:lnTo>
                      <a:lnTo>
                        <a:pt x="14957" y="12175"/>
                      </a:lnTo>
                      <a:lnTo>
                        <a:pt x="15386" y="12088"/>
                      </a:lnTo>
                      <a:lnTo>
                        <a:pt x="15788" y="12006"/>
                      </a:lnTo>
                      <a:lnTo>
                        <a:pt x="15715" y="11743"/>
                      </a:lnTo>
                      <a:lnTo>
                        <a:pt x="15609" y="11492"/>
                      </a:lnTo>
                      <a:lnTo>
                        <a:pt x="15481" y="11267"/>
                      </a:lnTo>
                      <a:lnTo>
                        <a:pt x="15331" y="11060"/>
                      </a:lnTo>
                      <a:lnTo>
                        <a:pt x="15152" y="10885"/>
                      </a:lnTo>
                      <a:lnTo>
                        <a:pt x="14957" y="10728"/>
                      </a:lnTo>
                      <a:lnTo>
                        <a:pt x="14740" y="10603"/>
                      </a:lnTo>
                      <a:lnTo>
                        <a:pt x="14511" y="10509"/>
                      </a:lnTo>
                      <a:lnTo>
                        <a:pt x="14272" y="10446"/>
                      </a:lnTo>
                      <a:lnTo>
                        <a:pt x="14021" y="10433"/>
                      </a:lnTo>
                      <a:close/>
                      <a:moveTo>
                        <a:pt x="5790" y="6630"/>
                      </a:moveTo>
                      <a:lnTo>
                        <a:pt x="5707" y="6642"/>
                      </a:lnTo>
                      <a:lnTo>
                        <a:pt x="5617" y="6692"/>
                      </a:lnTo>
                      <a:lnTo>
                        <a:pt x="5500" y="6768"/>
                      </a:lnTo>
                      <a:lnTo>
                        <a:pt x="5372" y="6868"/>
                      </a:lnTo>
                      <a:lnTo>
                        <a:pt x="5227" y="7006"/>
                      </a:lnTo>
                      <a:lnTo>
                        <a:pt x="5077" y="7156"/>
                      </a:lnTo>
                      <a:lnTo>
                        <a:pt x="4737" y="7538"/>
                      </a:lnTo>
                      <a:lnTo>
                        <a:pt x="4553" y="7770"/>
                      </a:lnTo>
                      <a:lnTo>
                        <a:pt x="4375" y="8008"/>
                      </a:lnTo>
                      <a:lnTo>
                        <a:pt x="4185" y="8272"/>
                      </a:lnTo>
                      <a:lnTo>
                        <a:pt x="3985" y="8541"/>
                      </a:lnTo>
                      <a:lnTo>
                        <a:pt x="3789" y="8836"/>
                      </a:lnTo>
                      <a:lnTo>
                        <a:pt x="3594" y="9136"/>
                      </a:lnTo>
                      <a:lnTo>
                        <a:pt x="3399" y="9456"/>
                      </a:lnTo>
                      <a:lnTo>
                        <a:pt x="3210" y="9775"/>
                      </a:lnTo>
                      <a:lnTo>
                        <a:pt x="3015" y="10108"/>
                      </a:lnTo>
                      <a:lnTo>
                        <a:pt x="2837" y="10446"/>
                      </a:lnTo>
                      <a:lnTo>
                        <a:pt x="2658" y="10797"/>
                      </a:lnTo>
                      <a:lnTo>
                        <a:pt x="2497" y="11142"/>
                      </a:lnTo>
                      <a:lnTo>
                        <a:pt x="2485" y="11179"/>
                      </a:lnTo>
                      <a:lnTo>
                        <a:pt x="2485" y="11210"/>
                      </a:lnTo>
                      <a:lnTo>
                        <a:pt x="2402" y="11555"/>
                      </a:lnTo>
                      <a:lnTo>
                        <a:pt x="2552" y="11605"/>
                      </a:lnTo>
                      <a:lnTo>
                        <a:pt x="2747" y="11668"/>
                      </a:lnTo>
                      <a:lnTo>
                        <a:pt x="2976" y="11737"/>
                      </a:lnTo>
                      <a:lnTo>
                        <a:pt x="3238" y="11812"/>
                      </a:lnTo>
                      <a:lnTo>
                        <a:pt x="3550" y="11893"/>
                      </a:lnTo>
                      <a:lnTo>
                        <a:pt x="3890" y="11969"/>
                      </a:lnTo>
                      <a:lnTo>
                        <a:pt x="4263" y="12063"/>
                      </a:lnTo>
                      <a:lnTo>
                        <a:pt x="4676" y="12138"/>
                      </a:lnTo>
                      <a:lnTo>
                        <a:pt x="5127" y="12219"/>
                      </a:lnTo>
                      <a:lnTo>
                        <a:pt x="5601" y="12301"/>
                      </a:lnTo>
                      <a:lnTo>
                        <a:pt x="6119" y="12376"/>
                      </a:lnTo>
                      <a:lnTo>
                        <a:pt x="6676" y="12445"/>
                      </a:lnTo>
                      <a:lnTo>
                        <a:pt x="7261" y="12501"/>
                      </a:lnTo>
                      <a:lnTo>
                        <a:pt x="7880" y="12545"/>
                      </a:lnTo>
                      <a:lnTo>
                        <a:pt x="8526" y="12583"/>
                      </a:lnTo>
                      <a:lnTo>
                        <a:pt x="9217" y="12608"/>
                      </a:lnTo>
                      <a:lnTo>
                        <a:pt x="9931" y="12620"/>
                      </a:lnTo>
                      <a:lnTo>
                        <a:pt x="10493" y="12614"/>
                      </a:lnTo>
                      <a:lnTo>
                        <a:pt x="11028" y="12595"/>
                      </a:lnTo>
                      <a:lnTo>
                        <a:pt x="11547" y="12577"/>
                      </a:lnTo>
                      <a:lnTo>
                        <a:pt x="11547" y="12533"/>
                      </a:lnTo>
                      <a:lnTo>
                        <a:pt x="11541" y="12483"/>
                      </a:lnTo>
                      <a:lnTo>
                        <a:pt x="11558" y="12132"/>
                      </a:lnTo>
                      <a:lnTo>
                        <a:pt x="11619" y="11793"/>
                      </a:lnTo>
                      <a:lnTo>
                        <a:pt x="11708" y="11480"/>
                      </a:lnTo>
                      <a:lnTo>
                        <a:pt x="11837" y="11167"/>
                      </a:lnTo>
                      <a:lnTo>
                        <a:pt x="11987" y="10891"/>
                      </a:lnTo>
                      <a:lnTo>
                        <a:pt x="12165" y="10634"/>
                      </a:lnTo>
                      <a:lnTo>
                        <a:pt x="12377" y="10396"/>
                      </a:lnTo>
                      <a:lnTo>
                        <a:pt x="12606" y="10195"/>
                      </a:lnTo>
                      <a:lnTo>
                        <a:pt x="12856" y="10020"/>
                      </a:lnTo>
                      <a:lnTo>
                        <a:pt x="13124" y="9882"/>
                      </a:lnTo>
                      <a:lnTo>
                        <a:pt x="13414" y="9775"/>
                      </a:lnTo>
                      <a:lnTo>
                        <a:pt x="13715" y="9719"/>
                      </a:lnTo>
                      <a:lnTo>
                        <a:pt x="14021" y="9694"/>
                      </a:lnTo>
                      <a:lnTo>
                        <a:pt x="14333" y="9719"/>
                      </a:lnTo>
                      <a:lnTo>
                        <a:pt x="14634" y="9775"/>
                      </a:lnTo>
                      <a:lnTo>
                        <a:pt x="14924" y="9888"/>
                      </a:lnTo>
                      <a:lnTo>
                        <a:pt x="15191" y="10026"/>
                      </a:lnTo>
                      <a:lnTo>
                        <a:pt x="15448" y="10208"/>
                      </a:lnTo>
                      <a:lnTo>
                        <a:pt x="15676" y="10421"/>
                      </a:lnTo>
                      <a:lnTo>
                        <a:pt x="15888" y="10653"/>
                      </a:lnTo>
                      <a:lnTo>
                        <a:pt x="16072" y="10916"/>
                      </a:lnTo>
                      <a:lnTo>
                        <a:pt x="16222" y="11204"/>
                      </a:lnTo>
                      <a:lnTo>
                        <a:pt x="16345" y="11517"/>
                      </a:lnTo>
                      <a:lnTo>
                        <a:pt x="16434" y="11850"/>
                      </a:lnTo>
                      <a:lnTo>
                        <a:pt x="16690" y="11774"/>
                      </a:lnTo>
                      <a:lnTo>
                        <a:pt x="16913" y="11705"/>
                      </a:lnTo>
                      <a:lnTo>
                        <a:pt x="17108" y="11649"/>
                      </a:lnTo>
                      <a:lnTo>
                        <a:pt x="17276" y="11586"/>
                      </a:lnTo>
                      <a:lnTo>
                        <a:pt x="17398" y="11543"/>
                      </a:lnTo>
                      <a:lnTo>
                        <a:pt x="17320" y="11210"/>
                      </a:lnTo>
                      <a:lnTo>
                        <a:pt x="17320" y="11192"/>
                      </a:lnTo>
                      <a:lnTo>
                        <a:pt x="17315" y="11167"/>
                      </a:lnTo>
                      <a:lnTo>
                        <a:pt x="17303" y="11160"/>
                      </a:lnTo>
                      <a:lnTo>
                        <a:pt x="17292" y="11116"/>
                      </a:lnTo>
                      <a:lnTo>
                        <a:pt x="17276" y="11066"/>
                      </a:lnTo>
                      <a:lnTo>
                        <a:pt x="17253" y="11022"/>
                      </a:lnTo>
                      <a:lnTo>
                        <a:pt x="17248" y="11010"/>
                      </a:lnTo>
                      <a:lnTo>
                        <a:pt x="17069" y="10640"/>
                      </a:lnTo>
                      <a:lnTo>
                        <a:pt x="16880" y="10270"/>
                      </a:lnTo>
                      <a:lnTo>
                        <a:pt x="16685" y="9920"/>
                      </a:lnTo>
                      <a:lnTo>
                        <a:pt x="16490" y="9575"/>
                      </a:lnTo>
                      <a:lnTo>
                        <a:pt x="16284" y="9243"/>
                      </a:lnTo>
                      <a:lnTo>
                        <a:pt x="16083" y="8923"/>
                      </a:lnTo>
                      <a:lnTo>
                        <a:pt x="15877" y="8616"/>
                      </a:lnTo>
                      <a:lnTo>
                        <a:pt x="15676" y="8328"/>
                      </a:lnTo>
                      <a:lnTo>
                        <a:pt x="15481" y="8058"/>
                      </a:lnTo>
                      <a:lnTo>
                        <a:pt x="15286" y="7808"/>
                      </a:lnTo>
                      <a:lnTo>
                        <a:pt x="15102" y="7576"/>
                      </a:lnTo>
                      <a:lnTo>
                        <a:pt x="14918" y="7363"/>
                      </a:lnTo>
                      <a:lnTo>
                        <a:pt x="14746" y="7181"/>
                      </a:lnTo>
                      <a:lnTo>
                        <a:pt x="14589" y="7018"/>
                      </a:lnTo>
                      <a:lnTo>
                        <a:pt x="14445" y="6880"/>
                      </a:lnTo>
                      <a:lnTo>
                        <a:pt x="14311" y="6774"/>
                      </a:lnTo>
                      <a:lnTo>
                        <a:pt x="14199" y="6692"/>
                      </a:lnTo>
                      <a:lnTo>
                        <a:pt x="14093" y="6642"/>
                      </a:lnTo>
                      <a:lnTo>
                        <a:pt x="14015" y="6630"/>
                      </a:lnTo>
                      <a:lnTo>
                        <a:pt x="5790" y="6630"/>
                      </a:lnTo>
                      <a:close/>
                      <a:moveTo>
                        <a:pt x="5790" y="5890"/>
                      </a:moveTo>
                      <a:lnTo>
                        <a:pt x="14015" y="5890"/>
                      </a:lnTo>
                      <a:lnTo>
                        <a:pt x="14172" y="5915"/>
                      </a:lnTo>
                      <a:lnTo>
                        <a:pt x="14339" y="5972"/>
                      </a:lnTo>
                      <a:lnTo>
                        <a:pt x="14517" y="6060"/>
                      </a:lnTo>
                      <a:lnTo>
                        <a:pt x="14701" y="6191"/>
                      </a:lnTo>
                      <a:lnTo>
                        <a:pt x="14896" y="6348"/>
                      </a:lnTo>
                      <a:lnTo>
                        <a:pt x="15097" y="6530"/>
                      </a:lnTo>
                      <a:lnTo>
                        <a:pt x="15292" y="6743"/>
                      </a:lnTo>
                      <a:lnTo>
                        <a:pt x="15492" y="6974"/>
                      </a:lnTo>
                      <a:lnTo>
                        <a:pt x="15704" y="7225"/>
                      </a:lnTo>
                      <a:lnTo>
                        <a:pt x="15905" y="7488"/>
                      </a:lnTo>
                      <a:lnTo>
                        <a:pt x="16111" y="7764"/>
                      </a:lnTo>
                      <a:lnTo>
                        <a:pt x="16311" y="8046"/>
                      </a:lnTo>
                      <a:lnTo>
                        <a:pt x="16507" y="8340"/>
                      </a:lnTo>
                      <a:lnTo>
                        <a:pt x="16696" y="8635"/>
                      </a:lnTo>
                      <a:lnTo>
                        <a:pt x="16880" y="8936"/>
                      </a:lnTo>
                      <a:lnTo>
                        <a:pt x="17064" y="9230"/>
                      </a:lnTo>
                      <a:lnTo>
                        <a:pt x="17225" y="9525"/>
                      </a:lnTo>
                      <a:lnTo>
                        <a:pt x="17393" y="9807"/>
                      </a:lnTo>
                      <a:lnTo>
                        <a:pt x="17537" y="10089"/>
                      </a:lnTo>
                      <a:lnTo>
                        <a:pt x="17671" y="10346"/>
                      </a:lnTo>
                      <a:lnTo>
                        <a:pt x="17811" y="10296"/>
                      </a:lnTo>
                      <a:lnTo>
                        <a:pt x="17967" y="10270"/>
                      </a:lnTo>
                      <a:lnTo>
                        <a:pt x="18607" y="10270"/>
                      </a:lnTo>
                      <a:lnTo>
                        <a:pt x="18775" y="10296"/>
                      </a:lnTo>
                      <a:lnTo>
                        <a:pt x="18936" y="10346"/>
                      </a:lnTo>
                      <a:lnTo>
                        <a:pt x="19087" y="10433"/>
                      </a:lnTo>
                      <a:lnTo>
                        <a:pt x="19215" y="10546"/>
                      </a:lnTo>
                      <a:lnTo>
                        <a:pt x="19337" y="10684"/>
                      </a:lnTo>
                      <a:lnTo>
                        <a:pt x="19421" y="10847"/>
                      </a:lnTo>
                      <a:lnTo>
                        <a:pt x="19477" y="11016"/>
                      </a:lnTo>
                      <a:lnTo>
                        <a:pt x="19778" y="12257"/>
                      </a:lnTo>
                      <a:lnTo>
                        <a:pt x="19806" y="12432"/>
                      </a:lnTo>
                      <a:lnTo>
                        <a:pt x="19794" y="12608"/>
                      </a:lnTo>
                      <a:lnTo>
                        <a:pt x="19750" y="12764"/>
                      </a:lnTo>
                      <a:lnTo>
                        <a:pt x="19677" y="12915"/>
                      </a:lnTo>
                      <a:lnTo>
                        <a:pt x="19588" y="13015"/>
                      </a:lnTo>
                      <a:lnTo>
                        <a:pt x="19493" y="13090"/>
                      </a:lnTo>
                      <a:lnTo>
                        <a:pt x="19382" y="13147"/>
                      </a:lnTo>
                      <a:lnTo>
                        <a:pt x="19265" y="13184"/>
                      </a:lnTo>
                      <a:lnTo>
                        <a:pt x="19131" y="13203"/>
                      </a:lnTo>
                      <a:lnTo>
                        <a:pt x="18513" y="13203"/>
                      </a:lnTo>
                      <a:lnTo>
                        <a:pt x="18513" y="16612"/>
                      </a:lnTo>
                      <a:lnTo>
                        <a:pt x="18518" y="16612"/>
                      </a:lnTo>
                      <a:lnTo>
                        <a:pt x="18518" y="20259"/>
                      </a:lnTo>
                      <a:lnTo>
                        <a:pt x="18496" y="20503"/>
                      </a:lnTo>
                      <a:lnTo>
                        <a:pt x="18446" y="20723"/>
                      </a:lnTo>
                      <a:lnTo>
                        <a:pt x="18351" y="20936"/>
                      </a:lnTo>
                      <a:lnTo>
                        <a:pt x="18234" y="21124"/>
                      </a:lnTo>
                      <a:lnTo>
                        <a:pt x="18089" y="21280"/>
                      </a:lnTo>
                      <a:lnTo>
                        <a:pt x="17928" y="21418"/>
                      </a:lnTo>
                      <a:lnTo>
                        <a:pt x="17738" y="21519"/>
                      </a:lnTo>
                      <a:lnTo>
                        <a:pt x="17537" y="21575"/>
                      </a:lnTo>
                      <a:lnTo>
                        <a:pt x="17326" y="21600"/>
                      </a:lnTo>
                      <a:lnTo>
                        <a:pt x="15487" y="21600"/>
                      </a:lnTo>
                      <a:lnTo>
                        <a:pt x="15269" y="21575"/>
                      </a:lnTo>
                      <a:lnTo>
                        <a:pt x="15069" y="21519"/>
                      </a:lnTo>
                      <a:lnTo>
                        <a:pt x="14885" y="21418"/>
                      </a:lnTo>
                      <a:lnTo>
                        <a:pt x="14712" y="21280"/>
                      </a:lnTo>
                      <a:lnTo>
                        <a:pt x="14573" y="21124"/>
                      </a:lnTo>
                      <a:lnTo>
                        <a:pt x="14450" y="20936"/>
                      </a:lnTo>
                      <a:lnTo>
                        <a:pt x="14367" y="20723"/>
                      </a:lnTo>
                      <a:lnTo>
                        <a:pt x="14311" y="20503"/>
                      </a:lnTo>
                      <a:lnTo>
                        <a:pt x="14289" y="20259"/>
                      </a:lnTo>
                      <a:lnTo>
                        <a:pt x="14289" y="19288"/>
                      </a:lnTo>
                      <a:lnTo>
                        <a:pt x="5489" y="19288"/>
                      </a:lnTo>
                      <a:lnTo>
                        <a:pt x="5489" y="20259"/>
                      </a:lnTo>
                      <a:lnTo>
                        <a:pt x="5472" y="20503"/>
                      </a:lnTo>
                      <a:lnTo>
                        <a:pt x="5411" y="20723"/>
                      </a:lnTo>
                      <a:lnTo>
                        <a:pt x="5328" y="20936"/>
                      </a:lnTo>
                      <a:lnTo>
                        <a:pt x="5211" y="21124"/>
                      </a:lnTo>
                      <a:lnTo>
                        <a:pt x="5066" y="21280"/>
                      </a:lnTo>
                      <a:lnTo>
                        <a:pt x="4898" y="21418"/>
                      </a:lnTo>
                      <a:lnTo>
                        <a:pt x="4715" y="21519"/>
                      </a:lnTo>
                      <a:lnTo>
                        <a:pt x="4508" y="21575"/>
                      </a:lnTo>
                      <a:lnTo>
                        <a:pt x="4297" y="21600"/>
                      </a:lnTo>
                      <a:lnTo>
                        <a:pt x="2452" y="21600"/>
                      </a:lnTo>
                      <a:lnTo>
                        <a:pt x="2246" y="21575"/>
                      </a:lnTo>
                      <a:lnTo>
                        <a:pt x="2040" y="21519"/>
                      </a:lnTo>
                      <a:lnTo>
                        <a:pt x="1850" y="21418"/>
                      </a:lnTo>
                      <a:lnTo>
                        <a:pt x="1689" y="21280"/>
                      </a:lnTo>
                      <a:lnTo>
                        <a:pt x="1544" y="21124"/>
                      </a:lnTo>
                      <a:lnTo>
                        <a:pt x="1427" y="20936"/>
                      </a:lnTo>
                      <a:lnTo>
                        <a:pt x="1337" y="20723"/>
                      </a:lnTo>
                      <a:lnTo>
                        <a:pt x="1282" y="20503"/>
                      </a:lnTo>
                      <a:lnTo>
                        <a:pt x="1265" y="20259"/>
                      </a:lnTo>
                      <a:lnTo>
                        <a:pt x="1265" y="16612"/>
                      </a:lnTo>
                      <a:lnTo>
                        <a:pt x="1271" y="16612"/>
                      </a:lnTo>
                      <a:lnTo>
                        <a:pt x="1271" y="13203"/>
                      </a:lnTo>
                      <a:lnTo>
                        <a:pt x="674" y="13203"/>
                      </a:lnTo>
                      <a:lnTo>
                        <a:pt x="541" y="13184"/>
                      </a:lnTo>
                      <a:lnTo>
                        <a:pt x="418" y="13147"/>
                      </a:lnTo>
                      <a:lnTo>
                        <a:pt x="307" y="13090"/>
                      </a:lnTo>
                      <a:lnTo>
                        <a:pt x="212" y="13015"/>
                      </a:lnTo>
                      <a:lnTo>
                        <a:pt x="128" y="12915"/>
                      </a:lnTo>
                      <a:lnTo>
                        <a:pt x="50" y="12764"/>
                      </a:lnTo>
                      <a:lnTo>
                        <a:pt x="11" y="12608"/>
                      </a:lnTo>
                      <a:lnTo>
                        <a:pt x="0" y="12432"/>
                      </a:lnTo>
                      <a:lnTo>
                        <a:pt x="28" y="12257"/>
                      </a:lnTo>
                      <a:lnTo>
                        <a:pt x="323" y="11016"/>
                      </a:lnTo>
                      <a:lnTo>
                        <a:pt x="379" y="10847"/>
                      </a:lnTo>
                      <a:lnTo>
                        <a:pt x="474" y="10684"/>
                      </a:lnTo>
                      <a:lnTo>
                        <a:pt x="591" y="10546"/>
                      </a:lnTo>
                      <a:lnTo>
                        <a:pt x="719" y="10433"/>
                      </a:lnTo>
                      <a:lnTo>
                        <a:pt x="869" y="10346"/>
                      </a:lnTo>
                      <a:lnTo>
                        <a:pt x="1025" y="10296"/>
                      </a:lnTo>
                      <a:lnTo>
                        <a:pt x="1198" y="10270"/>
                      </a:lnTo>
                      <a:lnTo>
                        <a:pt x="1839" y="10270"/>
                      </a:lnTo>
                      <a:lnTo>
                        <a:pt x="1989" y="10296"/>
                      </a:lnTo>
                      <a:lnTo>
                        <a:pt x="2134" y="10346"/>
                      </a:lnTo>
                      <a:lnTo>
                        <a:pt x="2279" y="10070"/>
                      </a:lnTo>
                      <a:lnTo>
                        <a:pt x="2430" y="9788"/>
                      </a:lnTo>
                      <a:lnTo>
                        <a:pt x="2591" y="9493"/>
                      </a:lnTo>
                      <a:lnTo>
                        <a:pt x="2770" y="9199"/>
                      </a:lnTo>
                      <a:lnTo>
                        <a:pt x="2954" y="8892"/>
                      </a:lnTo>
                      <a:lnTo>
                        <a:pt x="3143" y="8591"/>
                      </a:lnTo>
                      <a:lnTo>
                        <a:pt x="3333" y="8297"/>
                      </a:lnTo>
                      <a:lnTo>
                        <a:pt x="3528" y="8002"/>
                      </a:lnTo>
                      <a:lnTo>
                        <a:pt x="3728" y="7714"/>
                      </a:lnTo>
                      <a:lnTo>
                        <a:pt x="3934" y="7444"/>
                      </a:lnTo>
                      <a:lnTo>
                        <a:pt x="4135" y="7187"/>
                      </a:lnTo>
                      <a:lnTo>
                        <a:pt x="4341" y="6943"/>
                      </a:lnTo>
                      <a:lnTo>
                        <a:pt x="4542" y="6717"/>
                      </a:lnTo>
                      <a:lnTo>
                        <a:pt x="4737" y="6517"/>
                      </a:lnTo>
                      <a:lnTo>
                        <a:pt x="4937" y="6335"/>
                      </a:lnTo>
                      <a:lnTo>
                        <a:pt x="5116" y="6179"/>
                      </a:lnTo>
                      <a:lnTo>
                        <a:pt x="5300" y="6060"/>
                      </a:lnTo>
                      <a:lnTo>
                        <a:pt x="5472" y="5966"/>
                      </a:lnTo>
                      <a:lnTo>
                        <a:pt x="5634" y="5909"/>
                      </a:lnTo>
                      <a:lnTo>
                        <a:pt x="5790" y="5890"/>
                      </a:lnTo>
                      <a:close/>
                      <a:moveTo>
                        <a:pt x="14835" y="4631"/>
                      </a:moveTo>
                      <a:lnTo>
                        <a:pt x="15141" y="4656"/>
                      </a:lnTo>
                      <a:lnTo>
                        <a:pt x="15442" y="4712"/>
                      </a:lnTo>
                      <a:lnTo>
                        <a:pt x="15726" y="4806"/>
                      </a:lnTo>
                      <a:lnTo>
                        <a:pt x="15999" y="4932"/>
                      </a:lnTo>
                      <a:lnTo>
                        <a:pt x="16261" y="5095"/>
                      </a:lnTo>
                      <a:lnTo>
                        <a:pt x="16495" y="5295"/>
                      </a:lnTo>
                      <a:lnTo>
                        <a:pt x="16718" y="5514"/>
                      </a:lnTo>
                      <a:lnTo>
                        <a:pt x="16913" y="5765"/>
                      </a:lnTo>
                      <a:lnTo>
                        <a:pt x="17086" y="6041"/>
                      </a:lnTo>
                      <a:lnTo>
                        <a:pt x="17225" y="6335"/>
                      </a:lnTo>
                      <a:lnTo>
                        <a:pt x="17348" y="6655"/>
                      </a:lnTo>
                      <a:lnTo>
                        <a:pt x="17359" y="6774"/>
                      </a:lnTo>
                      <a:lnTo>
                        <a:pt x="17348" y="6887"/>
                      </a:lnTo>
                      <a:lnTo>
                        <a:pt x="17298" y="6987"/>
                      </a:lnTo>
                      <a:lnTo>
                        <a:pt x="17225" y="7068"/>
                      </a:lnTo>
                      <a:lnTo>
                        <a:pt x="17136" y="7119"/>
                      </a:lnTo>
                      <a:lnTo>
                        <a:pt x="17030" y="7144"/>
                      </a:lnTo>
                      <a:lnTo>
                        <a:pt x="16936" y="7131"/>
                      </a:lnTo>
                      <a:lnTo>
                        <a:pt x="16841" y="7075"/>
                      </a:lnTo>
                      <a:lnTo>
                        <a:pt x="16768" y="6993"/>
                      </a:lnTo>
                      <a:lnTo>
                        <a:pt x="16724" y="6893"/>
                      </a:lnTo>
                      <a:lnTo>
                        <a:pt x="16624" y="6630"/>
                      </a:lnTo>
                      <a:lnTo>
                        <a:pt x="16501" y="6385"/>
                      </a:lnTo>
                      <a:lnTo>
                        <a:pt x="16356" y="6166"/>
                      </a:lnTo>
                      <a:lnTo>
                        <a:pt x="16189" y="5966"/>
                      </a:lnTo>
                      <a:lnTo>
                        <a:pt x="15999" y="5790"/>
                      </a:lnTo>
                      <a:lnTo>
                        <a:pt x="15788" y="5646"/>
                      </a:lnTo>
                      <a:lnTo>
                        <a:pt x="15565" y="5533"/>
                      </a:lnTo>
                      <a:lnTo>
                        <a:pt x="15336" y="5445"/>
                      </a:lnTo>
                      <a:lnTo>
                        <a:pt x="15085" y="5389"/>
                      </a:lnTo>
                      <a:lnTo>
                        <a:pt x="14835" y="5370"/>
                      </a:lnTo>
                      <a:lnTo>
                        <a:pt x="14734" y="5351"/>
                      </a:lnTo>
                      <a:lnTo>
                        <a:pt x="14640" y="5301"/>
                      </a:lnTo>
                      <a:lnTo>
                        <a:pt x="14573" y="5220"/>
                      </a:lnTo>
                      <a:lnTo>
                        <a:pt x="14523" y="5120"/>
                      </a:lnTo>
                      <a:lnTo>
                        <a:pt x="14506" y="5001"/>
                      </a:lnTo>
                      <a:lnTo>
                        <a:pt x="14523" y="4881"/>
                      </a:lnTo>
                      <a:lnTo>
                        <a:pt x="14573" y="4787"/>
                      </a:lnTo>
                      <a:lnTo>
                        <a:pt x="14640" y="4706"/>
                      </a:lnTo>
                      <a:lnTo>
                        <a:pt x="14734" y="4656"/>
                      </a:lnTo>
                      <a:lnTo>
                        <a:pt x="14835" y="4631"/>
                      </a:lnTo>
                      <a:close/>
                      <a:moveTo>
                        <a:pt x="14835" y="2287"/>
                      </a:moveTo>
                      <a:lnTo>
                        <a:pt x="15264" y="2306"/>
                      </a:lnTo>
                      <a:lnTo>
                        <a:pt x="15682" y="2375"/>
                      </a:lnTo>
                      <a:lnTo>
                        <a:pt x="16094" y="2475"/>
                      </a:lnTo>
                      <a:lnTo>
                        <a:pt x="16490" y="2626"/>
                      </a:lnTo>
                      <a:lnTo>
                        <a:pt x="16863" y="2801"/>
                      </a:lnTo>
                      <a:lnTo>
                        <a:pt x="17220" y="3014"/>
                      </a:lnTo>
                      <a:lnTo>
                        <a:pt x="17560" y="3265"/>
                      </a:lnTo>
                      <a:lnTo>
                        <a:pt x="17883" y="3540"/>
                      </a:lnTo>
                      <a:lnTo>
                        <a:pt x="18184" y="3848"/>
                      </a:lnTo>
                      <a:lnTo>
                        <a:pt x="18457" y="4186"/>
                      </a:lnTo>
                      <a:lnTo>
                        <a:pt x="18702" y="4543"/>
                      </a:lnTo>
                      <a:lnTo>
                        <a:pt x="18925" y="4925"/>
                      </a:lnTo>
                      <a:lnTo>
                        <a:pt x="19115" y="5333"/>
                      </a:lnTo>
                      <a:lnTo>
                        <a:pt x="19276" y="5752"/>
                      </a:lnTo>
                      <a:lnTo>
                        <a:pt x="19399" y="6204"/>
                      </a:lnTo>
                      <a:lnTo>
                        <a:pt x="19493" y="6655"/>
                      </a:lnTo>
                      <a:lnTo>
                        <a:pt x="19549" y="7131"/>
                      </a:lnTo>
                      <a:lnTo>
                        <a:pt x="19572" y="7614"/>
                      </a:lnTo>
                      <a:lnTo>
                        <a:pt x="19549" y="7726"/>
                      </a:lnTo>
                      <a:lnTo>
                        <a:pt x="19505" y="7827"/>
                      </a:lnTo>
                      <a:lnTo>
                        <a:pt x="19432" y="7908"/>
                      </a:lnTo>
                      <a:lnTo>
                        <a:pt x="19349" y="7958"/>
                      </a:lnTo>
                      <a:lnTo>
                        <a:pt x="19243" y="7983"/>
                      </a:lnTo>
                      <a:lnTo>
                        <a:pt x="19137" y="7958"/>
                      </a:lnTo>
                      <a:lnTo>
                        <a:pt x="19048" y="7908"/>
                      </a:lnTo>
                      <a:lnTo>
                        <a:pt x="18975" y="7827"/>
                      </a:lnTo>
                      <a:lnTo>
                        <a:pt x="18931" y="7726"/>
                      </a:lnTo>
                      <a:lnTo>
                        <a:pt x="18914" y="7614"/>
                      </a:lnTo>
                      <a:lnTo>
                        <a:pt x="18897" y="7175"/>
                      </a:lnTo>
                      <a:lnTo>
                        <a:pt x="18836" y="6736"/>
                      </a:lnTo>
                      <a:lnTo>
                        <a:pt x="18752" y="6323"/>
                      </a:lnTo>
                      <a:lnTo>
                        <a:pt x="18630" y="5928"/>
                      </a:lnTo>
                      <a:lnTo>
                        <a:pt x="18479" y="5546"/>
                      </a:lnTo>
                      <a:lnTo>
                        <a:pt x="18295" y="5176"/>
                      </a:lnTo>
                      <a:lnTo>
                        <a:pt x="18078" y="4838"/>
                      </a:lnTo>
                      <a:lnTo>
                        <a:pt x="17844" y="4524"/>
                      </a:lnTo>
                      <a:lnTo>
                        <a:pt x="17588" y="4230"/>
                      </a:lnTo>
                      <a:lnTo>
                        <a:pt x="17298" y="3960"/>
                      </a:lnTo>
                      <a:lnTo>
                        <a:pt x="16997" y="3722"/>
                      </a:lnTo>
                      <a:lnTo>
                        <a:pt x="16679" y="3522"/>
                      </a:lnTo>
                      <a:lnTo>
                        <a:pt x="16339" y="3346"/>
                      </a:lnTo>
                      <a:lnTo>
                        <a:pt x="15977" y="3202"/>
                      </a:lnTo>
                      <a:lnTo>
                        <a:pt x="15609" y="3108"/>
                      </a:lnTo>
                      <a:lnTo>
                        <a:pt x="15225" y="3045"/>
                      </a:lnTo>
                      <a:lnTo>
                        <a:pt x="14835" y="3020"/>
                      </a:lnTo>
                      <a:lnTo>
                        <a:pt x="14734" y="3008"/>
                      </a:lnTo>
                      <a:lnTo>
                        <a:pt x="14640" y="2951"/>
                      </a:lnTo>
                      <a:lnTo>
                        <a:pt x="14573" y="2876"/>
                      </a:lnTo>
                      <a:lnTo>
                        <a:pt x="14523" y="2770"/>
                      </a:lnTo>
                      <a:lnTo>
                        <a:pt x="14506" y="2651"/>
                      </a:lnTo>
                      <a:lnTo>
                        <a:pt x="14523" y="2532"/>
                      </a:lnTo>
                      <a:lnTo>
                        <a:pt x="14573" y="2438"/>
                      </a:lnTo>
                      <a:lnTo>
                        <a:pt x="14640" y="2356"/>
                      </a:lnTo>
                      <a:lnTo>
                        <a:pt x="14734" y="2306"/>
                      </a:lnTo>
                      <a:lnTo>
                        <a:pt x="14835" y="2287"/>
                      </a:lnTo>
                      <a:close/>
                      <a:moveTo>
                        <a:pt x="14835" y="0"/>
                      </a:moveTo>
                      <a:lnTo>
                        <a:pt x="15364" y="25"/>
                      </a:lnTo>
                      <a:lnTo>
                        <a:pt x="15877" y="88"/>
                      </a:lnTo>
                      <a:lnTo>
                        <a:pt x="16384" y="201"/>
                      </a:lnTo>
                      <a:lnTo>
                        <a:pt x="16874" y="357"/>
                      </a:lnTo>
                      <a:lnTo>
                        <a:pt x="17354" y="545"/>
                      </a:lnTo>
                      <a:lnTo>
                        <a:pt x="17811" y="777"/>
                      </a:lnTo>
                      <a:lnTo>
                        <a:pt x="18251" y="1040"/>
                      </a:lnTo>
                      <a:lnTo>
                        <a:pt x="18669" y="1341"/>
                      </a:lnTo>
                      <a:lnTo>
                        <a:pt x="19064" y="1673"/>
                      </a:lnTo>
                      <a:lnTo>
                        <a:pt x="19438" y="2043"/>
                      </a:lnTo>
                      <a:lnTo>
                        <a:pt x="19789" y="2431"/>
                      </a:lnTo>
                      <a:lnTo>
                        <a:pt x="20112" y="2857"/>
                      </a:lnTo>
                      <a:lnTo>
                        <a:pt x="20407" y="3302"/>
                      </a:lnTo>
                      <a:lnTo>
                        <a:pt x="20675" y="3772"/>
                      </a:lnTo>
                      <a:lnTo>
                        <a:pt x="20915" y="4274"/>
                      </a:lnTo>
                      <a:lnTo>
                        <a:pt x="21115" y="4781"/>
                      </a:lnTo>
                      <a:lnTo>
                        <a:pt x="21288" y="5320"/>
                      </a:lnTo>
                      <a:lnTo>
                        <a:pt x="21422" y="5872"/>
                      </a:lnTo>
                      <a:lnTo>
                        <a:pt x="21522" y="6436"/>
                      </a:lnTo>
                      <a:lnTo>
                        <a:pt x="21578" y="7018"/>
                      </a:lnTo>
                      <a:lnTo>
                        <a:pt x="21600" y="7614"/>
                      </a:lnTo>
                      <a:lnTo>
                        <a:pt x="21578" y="7726"/>
                      </a:lnTo>
                      <a:lnTo>
                        <a:pt x="21533" y="7827"/>
                      </a:lnTo>
                      <a:lnTo>
                        <a:pt x="21461" y="7908"/>
                      </a:lnTo>
                      <a:lnTo>
                        <a:pt x="21377" y="7958"/>
                      </a:lnTo>
                      <a:lnTo>
                        <a:pt x="21271" y="7983"/>
                      </a:lnTo>
                      <a:lnTo>
                        <a:pt x="21165" y="7958"/>
                      </a:lnTo>
                      <a:lnTo>
                        <a:pt x="21076" y="7908"/>
                      </a:lnTo>
                      <a:lnTo>
                        <a:pt x="21004" y="7827"/>
                      </a:lnTo>
                      <a:lnTo>
                        <a:pt x="20959" y="7726"/>
                      </a:lnTo>
                      <a:lnTo>
                        <a:pt x="20948" y="7614"/>
                      </a:lnTo>
                      <a:lnTo>
                        <a:pt x="20926" y="7050"/>
                      </a:lnTo>
                      <a:lnTo>
                        <a:pt x="20864" y="6492"/>
                      </a:lnTo>
                      <a:lnTo>
                        <a:pt x="20770" y="5966"/>
                      </a:lnTo>
                      <a:lnTo>
                        <a:pt x="20630" y="5445"/>
                      </a:lnTo>
                      <a:lnTo>
                        <a:pt x="20463" y="4944"/>
                      </a:lnTo>
                      <a:lnTo>
                        <a:pt x="20257" y="4455"/>
                      </a:lnTo>
                      <a:lnTo>
                        <a:pt x="20028" y="3992"/>
                      </a:lnTo>
                      <a:lnTo>
                        <a:pt x="19761" y="3559"/>
                      </a:lnTo>
                      <a:lnTo>
                        <a:pt x="19471" y="3146"/>
                      </a:lnTo>
                      <a:lnTo>
                        <a:pt x="19154" y="2757"/>
                      </a:lnTo>
                      <a:lnTo>
                        <a:pt x="18814" y="2394"/>
                      </a:lnTo>
                      <a:lnTo>
                        <a:pt x="18440" y="2068"/>
                      </a:lnTo>
                      <a:lnTo>
                        <a:pt x="18050" y="1767"/>
                      </a:lnTo>
                      <a:lnTo>
                        <a:pt x="17638" y="1510"/>
                      </a:lnTo>
                      <a:lnTo>
                        <a:pt x="17209" y="1285"/>
                      </a:lnTo>
                      <a:lnTo>
                        <a:pt x="16763" y="1090"/>
                      </a:lnTo>
                      <a:lnTo>
                        <a:pt x="16300" y="946"/>
                      </a:lnTo>
                      <a:lnTo>
                        <a:pt x="15827" y="833"/>
                      </a:lnTo>
                      <a:lnTo>
                        <a:pt x="15336" y="758"/>
                      </a:lnTo>
                      <a:lnTo>
                        <a:pt x="14835" y="739"/>
                      </a:lnTo>
                      <a:lnTo>
                        <a:pt x="14734" y="727"/>
                      </a:lnTo>
                      <a:lnTo>
                        <a:pt x="14640" y="670"/>
                      </a:lnTo>
                      <a:lnTo>
                        <a:pt x="14573" y="589"/>
                      </a:lnTo>
                      <a:lnTo>
                        <a:pt x="14523" y="489"/>
                      </a:lnTo>
                      <a:lnTo>
                        <a:pt x="14506" y="370"/>
                      </a:lnTo>
                      <a:lnTo>
                        <a:pt x="14523" y="251"/>
                      </a:lnTo>
                      <a:lnTo>
                        <a:pt x="14573" y="157"/>
                      </a:lnTo>
                      <a:lnTo>
                        <a:pt x="14640" y="75"/>
                      </a:lnTo>
                      <a:lnTo>
                        <a:pt x="14734" y="25"/>
                      </a:lnTo>
                      <a:lnTo>
                        <a:pt x="14835"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endParaRPr sz="2400"/>
                </a:p>
              </p:txBody>
            </p:sp>
            <p:sp>
              <p:nvSpPr>
                <p:cNvPr id="616" name="Freeform 16"/>
                <p:cNvSpPr/>
                <p:nvPr/>
              </p:nvSpPr>
              <p:spPr>
                <a:xfrm>
                  <a:off x="199429" y="475610"/>
                  <a:ext cx="308331" cy="312308"/>
                </a:xfrm>
                <a:custGeom>
                  <a:avLst/>
                  <a:gdLst/>
                  <a:ahLst/>
                  <a:cxnLst>
                    <a:cxn ang="0">
                      <a:pos x="wd2" y="hd2"/>
                    </a:cxn>
                    <a:cxn ang="5400000">
                      <a:pos x="wd2" y="hd2"/>
                    </a:cxn>
                    <a:cxn ang="10800000">
                      <a:pos x="wd2" y="hd2"/>
                    </a:cxn>
                    <a:cxn ang="16200000">
                      <a:pos x="wd2" y="hd2"/>
                    </a:cxn>
                  </a:cxnLst>
                  <a:rect l="0" t="0" r="r" b="b"/>
                  <a:pathLst>
                    <a:path w="21600" h="21600" extrusionOk="0">
                      <a:moveTo>
                        <a:pt x="15148" y="13981"/>
                      </a:moveTo>
                      <a:lnTo>
                        <a:pt x="14984" y="13994"/>
                      </a:lnTo>
                      <a:lnTo>
                        <a:pt x="14832" y="14025"/>
                      </a:lnTo>
                      <a:lnTo>
                        <a:pt x="14674" y="14075"/>
                      </a:lnTo>
                      <a:lnTo>
                        <a:pt x="14674" y="16081"/>
                      </a:lnTo>
                      <a:lnTo>
                        <a:pt x="14668" y="16300"/>
                      </a:lnTo>
                      <a:lnTo>
                        <a:pt x="14649" y="16513"/>
                      </a:lnTo>
                      <a:lnTo>
                        <a:pt x="14807" y="16563"/>
                      </a:lnTo>
                      <a:lnTo>
                        <a:pt x="14978" y="16594"/>
                      </a:lnTo>
                      <a:lnTo>
                        <a:pt x="15148" y="16606"/>
                      </a:lnTo>
                      <a:lnTo>
                        <a:pt x="15357" y="16587"/>
                      </a:lnTo>
                      <a:lnTo>
                        <a:pt x="15566" y="16538"/>
                      </a:lnTo>
                      <a:lnTo>
                        <a:pt x="15756" y="16462"/>
                      </a:lnTo>
                      <a:lnTo>
                        <a:pt x="15933" y="16350"/>
                      </a:lnTo>
                      <a:lnTo>
                        <a:pt x="16085" y="16219"/>
                      </a:lnTo>
                      <a:lnTo>
                        <a:pt x="16217" y="16069"/>
                      </a:lnTo>
                      <a:lnTo>
                        <a:pt x="16325" y="15900"/>
                      </a:lnTo>
                      <a:lnTo>
                        <a:pt x="16407" y="15706"/>
                      </a:lnTo>
                      <a:lnTo>
                        <a:pt x="16451" y="15506"/>
                      </a:lnTo>
                      <a:lnTo>
                        <a:pt x="16477" y="15294"/>
                      </a:lnTo>
                      <a:lnTo>
                        <a:pt x="16451" y="15081"/>
                      </a:lnTo>
                      <a:lnTo>
                        <a:pt x="16407" y="14875"/>
                      </a:lnTo>
                      <a:lnTo>
                        <a:pt x="16325" y="14694"/>
                      </a:lnTo>
                      <a:lnTo>
                        <a:pt x="16217" y="14519"/>
                      </a:lnTo>
                      <a:lnTo>
                        <a:pt x="16085" y="14369"/>
                      </a:lnTo>
                      <a:lnTo>
                        <a:pt x="15933" y="14237"/>
                      </a:lnTo>
                      <a:lnTo>
                        <a:pt x="15756" y="14131"/>
                      </a:lnTo>
                      <a:lnTo>
                        <a:pt x="15566" y="14044"/>
                      </a:lnTo>
                      <a:lnTo>
                        <a:pt x="15357" y="14000"/>
                      </a:lnTo>
                      <a:lnTo>
                        <a:pt x="15148" y="13981"/>
                      </a:lnTo>
                      <a:close/>
                      <a:moveTo>
                        <a:pt x="2315" y="13981"/>
                      </a:moveTo>
                      <a:lnTo>
                        <a:pt x="2100" y="14000"/>
                      </a:lnTo>
                      <a:lnTo>
                        <a:pt x="1898" y="14044"/>
                      </a:lnTo>
                      <a:lnTo>
                        <a:pt x="1701" y="14131"/>
                      </a:lnTo>
                      <a:lnTo>
                        <a:pt x="1531" y="14237"/>
                      </a:lnTo>
                      <a:lnTo>
                        <a:pt x="1379" y="14369"/>
                      </a:lnTo>
                      <a:lnTo>
                        <a:pt x="1246" y="14519"/>
                      </a:lnTo>
                      <a:lnTo>
                        <a:pt x="1132" y="14694"/>
                      </a:lnTo>
                      <a:lnTo>
                        <a:pt x="1056" y="14875"/>
                      </a:lnTo>
                      <a:lnTo>
                        <a:pt x="999" y="15081"/>
                      </a:lnTo>
                      <a:lnTo>
                        <a:pt x="987" y="15294"/>
                      </a:lnTo>
                      <a:lnTo>
                        <a:pt x="999" y="15506"/>
                      </a:lnTo>
                      <a:lnTo>
                        <a:pt x="1056" y="15706"/>
                      </a:lnTo>
                      <a:lnTo>
                        <a:pt x="1132" y="15900"/>
                      </a:lnTo>
                      <a:lnTo>
                        <a:pt x="1246" y="16069"/>
                      </a:lnTo>
                      <a:lnTo>
                        <a:pt x="1379" y="16219"/>
                      </a:lnTo>
                      <a:lnTo>
                        <a:pt x="1531" y="16350"/>
                      </a:lnTo>
                      <a:lnTo>
                        <a:pt x="1701" y="16462"/>
                      </a:lnTo>
                      <a:lnTo>
                        <a:pt x="1898" y="16538"/>
                      </a:lnTo>
                      <a:lnTo>
                        <a:pt x="2100" y="16587"/>
                      </a:lnTo>
                      <a:lnTo>
                        <a:pt x="2315" y="16606"/>
                      </a:lnTo>
                      <a:lnTo>
                        <a:pt x="2530" y="16587"/>
                      </a:lnTo>
                      <a:lnTo>
                        <a:pt x="2745" y="16531"/>
                      </a:lnTo>
                      <a:lnTo>
                        <a:pt x="2732" y="16306"/>
                      </a:lnTo>
                      <a:lnTo>
                        <a:pt x="2726" y="16075"/>
                      </a:lnTo>
                      <a:lnTo>
                        <a:pt x="2726" y="14050"/>
                      </a:lnTo>
                      <a:lnTo>
                        <a:pt x="2524" y="14000"/>
                      </a:lnTo>
                      <a:lnTo>
                        <a:pt x="2315" y="13981"/>
                      </a:lnTo>
                      <a:close/>
                      <a:moveTo>
                        <a:pt x="10493" y="12863"/>
                      </a:moveTo>
                      <a:lnTo>
                        <a:pt x="10670" y="12881"/>
                      </a:lnTo>
                      <a:lnTo>
                        <a:pt x="10835" y="12938"/>
                      </a:lnTo>
                      <a:lnTo>
                        <a:pt x="10980" y="13025"/>
                      </a:lnTo>
                      <a:lnTo>
                        <a:pt x="11094" y="13144"/>
                      </a:lnTo>
                      <a:lnTo>
                        <a:pt x="11183" y="13288"/>
                      </a:lnTo>
                      <a:lnTo>
                        <a:pt x="11246" y="13444"/>
                      </a:lnTo>
                      <a:lnTo>
                        <a:pt x="11265" y="13619"/>
                      </a:lnTo>
                      <a:lnTo>
                        <a:pt x="11246" y="13800"/>
                      </a:lnTo>
                      <a:lnTo>
                        <a:pt x="11183" y="13956"/>
                      </a:lnTo>
                      <a:lnTo>
                        <a:pt x="11094" y="14100"/>
                      </a:lnTo>
                      <a:lnTo>
                        <a:pt x="10980" y="14219"/>
                      </a:lnTo>
                      <a:lnTo>
                        <a:pt x="10835" y="14300"/>
                      </a:lnTo>
                      <a:lnTo>
                        <a:pt x="10670" y="14363"/>
                      </a:lnTo>
                      <a:lnTo>
                        <a:pt x="10493" y="14381"/>
                      </a:lnTo>
                      <a:lnTo>
                        <a:pt x="10316" y="14363"/>
                      </a:lnTo>
                      <a:lnTo>
                        <a:pt x="10158" y="14300"/>
                      </a:lnTo>
                      <a:lnTo>
                        <a:pt x="10013" y="14219"/>
                      </a:lnTo>
                      <a:lnTo>
                        <a:pt x="9892" y="14100"/>
                      </a:lnTo>
                      <a:lnTo>
                        <a:pt x="9804" y="13956"/>
                      </a:lnTo>
                      <a:lnTo>
                        <a:pt x="9747" y="13800"/>
                      </a:lnTo>
                      <a:lnTo>
                        <a:pt x="9728" y="13619"/>
                      </a:lnTo>
                      <a:lnTo>
                        <a:pt x="9747" y="13444"/>
                      </a:lnTo>
                      <a:lnTo>
                        <a:pt x="9804" y="13288"/>
                      </a:lnTo>
                      <a:lnTo>
                        <a:pt x="9892" y="13144"/>
                      </a:lnTo>
                      <a:lnTo>
                        <a:pt x="10013" y="13025"/>
                      </a:lnTo>
                      <a:lnTo>
                        <a:pt x="10158" y="12938"/>
                      </a:lnTo>
                      <a:lnTo>
                        <a:pt x="10316" y="12881"/>
                      </a:lnTo>
                      <a:lnTo>
                        <a:pt x="10493" y="12863"/>
                      </a:lnTo>
                      <a:close/>
                      <a:moveTo>
                        <a:pt x="7331" y="12863"/>
                      </a:moveTo>
                      <a:lnTo>
                        <a:pt x="7508" y="12881"/>
                      </a:lnTo>
                      <a:lnTo>
                        <a:pt x="7672" y="12938"/>
                      </a:lnTo>
                      <a:lnTo>
                        <a:pt x="7818" y="13025"/>
                      </a:lnTo>
                      <a:lnTo>
                        <a:pt x="7938" y="13144"/>
                      </a:lnTo>
                      <a:lnTo>
                        <a:pt x="8026" y="13288"/>
                      </a:lnTo>
                      <a:lnTo>
                        <a:pt x="8083" y="13444"/>
                      </a:lnTo>
                      <a:lnTo>
                        <a:pt x="8102" y="13619"/>
                      </a:lnTo>
                      <a:lnTo>
                        <a:pt x="8083" y="13800"/>
                      </a:lnTo>
                      <a:lnTo>
                        <a:pt x="8026" y="13956"/>
                      </a:lnTo>
                      <a:lnTo>
                        <a:pt x="7938" y="14100"/>
                      </a:lnTo>
                      <a:lnTo>
                        <a:pt x="7818" y="14219"/>
                      </a:lnTo>
                      <a:lnTo>
                        <a:pt x="7672" y="14300"/>
                      </a:lnTo>
                      <a:lnTo>
                        <a:pt x="7508" y="14363"/>
                      </a:lnTo>
                      <a:lnTo>
                        <a:pt x="7331" y="14381"/>
                      </a:lnTo>
                      <a:lnTo>
                        <a:pt x="7160" y="14363"/>
                      </a:lnTo>
                      <a:lnTo>
                        <a:pt x="6995" y="14300"/>
                      </a:lnTo>
                      <a:lnTo>
                        <a:pt x="6856" y="14219"/>
                      </a:lnTo>
                      <a:lnTo>
                        <a:pt x="6736" y="14100"/>
                      </a:lnTo>
                      <a:lnTo>
                        <a:pt x="6641" y="13956"/>
                      </a:lnTo>
                      <a:lnTo>
                        <a:pt x="6584" y="13800"/>
                      </a:lnTo>
                      <a:lnTo>
                        <a:pt x="6565" y="13619"/>
                      </a:lnTo>
                      <a:lnTo>
                        <a:pt x="6584" y="13444"/>
                      </a:lnTo>
                      <a:lnTo>
                        <a:pt x="6641" y="13288"/>
                      </a:lnTo>
                      <a:lnTo>
                        <a:pt x="6736" y="13144"/>
                      </a:lnTo>
                      <a:lnTo>
                        <a:pt x="6856" y="13025"/>
                      </a:lnTo>
                      <a:lnTo>
                        <a:pt x="6995" y="12938"/>
                      </a:lnTo>
                      <a:lnTo>
                        <a:pt x="7160" y="12881"/>
                      </a:lnTo>
                      <a:lnTo>
                        <a:pt x="7331" y="12863"/>
                      </a:lnTo>
                      <a:close/>
                      <a:moveTo>
                        <a:pt x="3675" y="11338"/>
                      </a:moveTo>
                      <a:lnTo>
                        <a:pt x="3555" y="11588"/>
                      </a:lnTo>
                      <a:lnTo>
                        <a:pt x="3466" y="11844"/>
                      </a:lnTo>
                      <a:lnTo>
                        <a:pt x="3403" y="12100"/>
                      </a:lnTo>
                      <a:lnTo>
                        <a:pt x="3359" y="12375"/>
                      </a:lnTo>
                      <a:lnTo>
                        <a:pt x="3346" y="12644"/>
                      </a:lnTo>
                      <a:lnTo>
                        <a:pt x="3346" y="16075"/>
                      </a:lnTo>
                      <a:lnTo>
                        <a:pt x="3365" y="16519"/>
                      </a:lnTo>
                      <a:lnTo>
                        <a:pt x="3428" y="16956"/>
                      </a:lnTo>
                      <a:lnTo>
                        <a:pt x="3529" y="17381"/>
                      </a:lnTo>
                      <a:lnTo>
                        <a:pt x="3662" y="17787"/>
                      </a:lnTo>
                      <a:lnTo>
                        <a:pt x="3827" y="18175"/>
                      </a:lnTo>
                      <a:lnTo>
                        <a:pt x="4023" y="18550"/>
                      </a:lnTo>
                      <a:lnTo>
                        <a:pt x="4257" y="18906"/>
                      </a:lnTo>
                      <a:lnTo>
                        <a:pt x="4522" y="19238"/>
                      </a:lnTo>
                      <a:lnTo>
                        <a:pt x="4807" y="19544"/>
                      </a:lnTo>
                      <a:lnTo>
                        <a:pt x="5117" y="19825"/>
                      </a:lnTo>
                      <a:lnTo>
                        <a:pt x="5459" y="20088"/>
                      </a:lnTo>
                      <a:lnTo>
                        <a:pt x="5813" y="20312"/>
                      </a:lnTo>
                      <a:lnTo>
                        <a:pt x="6192" y="20513"/>
                      </a:lnTo>
                      <a:lnTo>
                        <a:pt x="6584" y="20675"/>
                      </a:lnTo>
                      <a:lnTo>
                        <a:pt x="7002" y="20806"/>
                      </a:lnTo>
                      <a:lnTo>
                        <a:pt x="7426" y="20906"/>
                      </a:lnTo>
                      <a:lnTo>
                        <a:pt x="7862" y="20962"/>
                      </a:lnTo>
                      <a:lnTo>
                        <a:pt x="8317" y="20988"/>
                      </a:lnTo>
                      <a:lnTo>
                        <a:pt x="9089" y="20988"/>
                      </a:lnTo>
                      <a:lnTo>
                        <a:pt x="9538" y="20962"/>
                      </a:lnTo>
                      <a:lnTo>
                        <a:pt x="9975" y="20906"/>
                      </a:lnTo>
                      <a:lnTo>
                        <a:pt x="10405" y="20806"/>
                      </a:lnTo>
                      <a:lnTo>
                        <a:pt x="10809" y="20675"/>
                      </a:lnTo>
                      <a:lnTo>
                        <a:pt x="11214" y="20513"/>
                      </a:lnTo>
                      <a:lnTo>
                        <a:pt x="11587" y="20312"/>
                      </a:lnTo>
                      <a:lnTo>
                        <a:pt x="11948" y="20088"/>
                      </a:lnTo>
                      <a:lnTo>
                        <a:pt x="12283" y="19831"/>
                      </a:lnTo>
                      <a:lnTo>
                        <a:pt x="12593" y="19544"/>
                      </a:lnTo>
                      <a:lnTo>
                        <a:pt x="12878" y="19238"/>
                      </a:lnTo>
                      <a:lnTo>
                        <a:pt x="13137" y="18913"/>
                      </a:lnTo>
                      <a:lnTo>
                        <a:pt x="13371" y="18556"/>
                      </a:lnTo>
                      <a:lnTo>
                        <a:pt x="13567" y="18181"/>
                      </a:lnTo>
                      <a:lnTo>
                        <a:pt x="13744" y="17787"/>
                      </a:lnTo>
                      <a:lnTo>
                        <a:pt x="13877" y="17388"/>
                      </a:lnTo>
                      <a:lnTo>
                        <a:pt x="13972" y="16969"/>
                      </a:lnTo>
                      <a:lnTo>
                        <a:pt x="14035" y="16525"/>
                      </a:lnTo>
                      <a:lnTo>
                        <a:pt x="14054" y="16081"/>
                      </a:lnTo>
                      <a:lnTo>
                        <a:pt x="14054" y="12644"/>
                      </a:lnTo>
                      <a:lnTo>
                        <a:pt x="14035" y="12325"/>
                      </a:lnTo>
                      <a:lnTo>
                        <a:pt x="13972" y="12006"/>
                      </a:lnTo>
                      <a:lnTo>
                        <a:pt x="13883" y="11688"/>
                      </a:lnTo>
                      <a:lnTo>
                        <a:pt x="13757" y="11387"/>
                      </a:lnTo>
                      <a:lnTo>
                        <a:pt x="12998" y="11519"/>
                      </a:lnTo>
                      <a:lnTo>
                        <a:pt x="12264" y="11631"/>
                      </a:lnTo>
                      <a:lnTo>
                        <a:pt x="11562" y="11719"/>
                      </a:lnTo>
                      <a:lnTo>
                        <a:pt x="10885" y="11788"/>
                      </a:lnTo>
                      <a:lnTo>
                        <a:pt x="10234" y="11844"/>
                      </a:lnTo>
                      <a:lnTo>
                        <a:pt x="9614" y="11875"/>
                      </a:lnTo>
                      <a:lnTo>
                        <a:pt x="9020" y="11894"/>
                      </a:lnTo>
                      <a:lnTo>
                        <a:pt x="8457" y="11900"/>
                      </a:lnTo>
                      <a:lnTo>
                        <a:pt x="7919" y="11894"/>
                      </a:lnTo>
                      <a:lnTo>
                        <a:pt x="7419" y="11881"/>
                      </a:lnTo>
                      <a:lnTo>
                        <a:pt x="6939" y="11856"/>
                      </a:lnTo>
                      <a:lnTo>
                        <a:pt x="6489" y="11819"/>
                      </a:lnTo>
                      <a:lnTo>
                        <a:pt x="6072" y="11781"/>
                      </a:lnTo>
                      <a:lnTo>
                        <a:pt x="5686" y="11737"/>
                      </a:lnTo>
                      <a:lnTo>
                        <a:pt x="5332" y="11681"/>
                      </a:lnTo>
                      <a:lnTo>
                        <a:pt x="4997" y="11631"/>
                      </a:lnTo>
                      <a:lnTo>
                        <a:pt x="4700" y="11581"/>
                      </a:lnTo>
                      <a:lnTo>
                        <a:pt x="4434" y="11525"/>
                      </a:lnTo>
                      <a:lnTo>
                        <a:pt x="4193" y="11475"/>
                      </a:lnTo>
                      <a:lnTo>
                        <a:pt x="3991" y="11419"/>
                      </a:lnTo>
                      <a:lnTo>
                        <a:pt x="3814" y="11375"/>
                      </a:lnTo>
                      <a:lnTo>
                        <a:pt x="3675" y="11338"/>
                      </a:lnTo>
                      <a:close/>
                      <a:moveTo>
                        <a:pt x="8748" y="4200"/>
                      </a:moveTo>
                      <a:lnTo>
                        <a:pt x="8476" y="4294"/>
                      </a:lnTo>
                      <a:lnTo>
                        <a:pt x="8197" y="4400"/>
                      </a:lnTo>
                      <a:lnTo>
                        <a:pt x="7925" y="4506"/>
                      </a:lnTo>
                      <a:lnTo>
                        <a:pt x="7672" y="4612"/>
                      </a:lnTo>
                      <a:lnTo>
                        <a:pt x="7413" y="4731"/>
                      </a:lnTo>
                      <a:lnTo>
                        <a:pt x="7166" y="4844"/>
                      </a:lnTo>
                      <a:lnTo>
                        <a:pt x="6932" y="4956"/>
                      </a:lnTo>
                      <a:lnTo>
                        <a:pt x="6717" y="5069"/>
                      </a:lnTo>
                      <a:lnTo>
                        <a:pt x="6508" y="5169"/>
                      </a:lnTo>
                      <a:lnTo>
                        <a:pt x="6319" y="5269"/>
                      </a:lnTo>
                      <a:lnTo>
                        <a:pt x="6154" y="5362"/>
                      </a:lnTo>
                      <a:lnTo>
                        <a:pt x="6009" y="5444"/>
                      </a:lnTo>
                      <a:lnTo>
                        <a:pt x="5882" y="5513"/>
                      </a:lnTo>
                      <a:lnTo>
                        <a:pt x="5775" y="5569"/>
                      </a:lnTo>
                      <a:lnTo>
                        <a:pt x="5699" y="5619"/>
                      </a:lnTo>
                      <a:lnTo>
                        <a:pt x="5655" y="5650"/>
                      </a:lnTo>
                      <a:lnTo>
                        <a:pt x="5636" y="5656"/>
                      </a:lnTo>
                      <a:lnTo>
                        <a:pt x="5541" y="5694"/>
                      </a:lnTo>
                      <a:lnTo>
                        <a:pt x="5452" y="5700"/>
                      </a:lnTo>
                      <a:lnTo>
                        <a:pt x="5357" y="5681"/>
                      </a:lnTo>
                      <a:lnTo>
                        <a:pt x="5269" y="5638"/>
                      </a:lnTo>
                      <a:lnTo>
                        <a:pt x="5206" y="5556"/>
                      </a:lnTo>
                      <a:lnTo>
                        <a:pt x="5098" y="5375"/>
                      </a:lnTo>
                      <a:lnTo>
                        <a:pt x="5009" y="5206"/>
                      </a:lnTo>
                      <a:lnTo>
                        <a:pt x="4953" y="5038"/>
                      </a:lnTo>
                      <a:lnTo>
                        <a:pt x="4908" y="4881"/>
                      </a:lnTo>
                      <a:lnTo>
                        <a:pt x="4712" y="5119"/>
                      </a:lnTo>
                      <a:lnTo>
                        <a:pt x="4535" y="5356"/>
                      </a:lnTo>
                      <a:lnTo>
                        <a:pt x="4193" y="5831"/>
                      </a:lnTo>
                      <a:lnTo>
                        <a:pt x="4042" y="6069"/>
                      </a:lnTo>
                      <a:lnTo>
                        <a:pt x="3896" y="6287"/>
                      </a:lnTo>
                      <a:lnTo>
                        <a:pt x="3763" y="6506"/>
                      </a:lnTo>
                      <a:lnTo>
                        <a:pt x="3643" y="6719"/>
                      </a:lnTo>
                      <a:lnTo>
                        <a:pt x="3536" y="6906"/>
                      </a:lnTo>
                      <a:lnTo>
                        <a:pt x="3434" y="7081"/>
                      </a:lnTo>
                      <a:lnTo>
                        <a:pt x="3352" y="7238"/>
                      </a:lnTo>
                      <a:lnTo>
                        <a:pt x="3283" y="7369"/>
                      </a:lnTo>
                      <a:lnTo>
                        <a:pt x="3226" y="7481"/>
                      </a:lnTo>
                      <a:lnTo>
                        <a:pt x="3188" y="7562"/>
                      </a:lnTo>
                      <a:lnTo>
                        <a:pt x="3163" y="7613"/>
                      </a:lnTo>
                      <a:lnTo>
                        <a:pt x="3150" y="7631"/>
                      </a:lnTo>
                      <a:lnTo>
                        <a:pt x="3093" y="7719"/>
                      </a:lnTo>
                      <a:lnTo>
                        <a:pt x="3017" y="7775"/>
                      </a:lnTo>
                      <a:lnTo>
                        <a:pt x="2916" y="7806"/>
                      </a:lnTo>
                      <a:lnTo>
                        <a:pt x="2815" y="7806"/>
                      </a:lnTo>
                      <a:lnTo>
                        <a:pt x="2726" y="7775"/>
                      </a:lnTo>
                      <a:lnTo>
                        <a:pt x="2644" y="7719"/>
                      </a:lnTo>
                      <a:lnTo>
                        <a:pt x="1954" y="7013"/>
                      </a:lnTo>
                      <a:lnTo>
                        <a:pt x="1898" y="7319"/>
                      </a:lnTo>
                      <a:lnTo>
                        <a:pt x="1841" y="7619"/>
                      </a:lnTo>
                      <a:lnTo>
                        <a:pt x="1803" y="7925"/>
                      </a:lnTo>
                      <a:lnTo>
                        <a:pt x="1777" y="8219"/>
                      </a:lnTo>
                      <a:lnTo>
                        <a:pt x="1752" y="8519"/>
                      </a:lnTo>
                      <a:lnTo>
                        <a:pt x="1739" y="8800"/>
                      </a:lnTo>
                      <a:lnTo>
                        <a:pt x="1733" y="9062"/>
                      </a:lnTo>
                      <a:lnTo>
                        <a:pt x="1720" y="9312"/>
                      </a:lnTo>
                      <a:lnTo>
                        <a:pt x="1733" y="9544"/>
                      </a:lnTo>
                      <a:lnTo>
                        <a:pt x="1733" y="9744"/>
                      </a:lnTo>
                      <a:lnTo>
                        <a:pt x="1739" y="9919"/>
                      </a:lnTo>
                      <a:lnTo>
                        <a:pt x="1746" y="10062"/>
                      </a:lnTo>
                      <a:lnTo>
                        <a:pt x="1752" y="10163"/>
                      </a:lnTo>
                      <a:lnTo>
                        <a:pt x="1752" y="10237"/>
                      </a:lnTo>
                      <a:lnTo>
                        <a:pt x="1758" y="10263"/>
                      </a:lnTo>
                      <a:lnTo>
                        <a:pt x="1746" y="10356"/>
                      </a:lnTo>
                      <a:lnTo>
                        <a:pt x="1708" y="10444"/>
                      </a:lnTo>
                      <a:lnTo>
                        <a:pt x="1651" y="10519"/>
                      </a:lnTo>
                      <a:lnTo>
                        <a:pt x="1569" y="10569"/>
                      </a:lnTo>
                      <a:lnTo>
                        <a:pt x="1480" y="10588"/>
                      </a:lnTo>
                      <a:lnTo>
                        <a:pt x="1379" y="10588"/>
                      </a:lnTo>
                      <a:lnTo>
                        <a:pt x="1183" y="10538"/>
                      </a:lnTo>
                      <a:lnTo>
                        <a:pt x="993" y="10487"/>
                      </a:lnTo>
                      <a:lnTo>
                        <a:pt x="835" y="10419"/>
                      </a:lnTo>
                      <a:lnTo>
                        <a:pt x="689" y="10356"/>
                      </a:lnTo>
                      <a:lnTo>
                        <a:pt x="734" y="10663"/>
                      </a:lnTo>
                      <a:lnTo>
                        <a:pt x="803" y="10975"/>
                      </a:lnTo>
                      <a:lnTo>
                        <a:pt x="867" y="11294"/>
                      </a:lnTo>
                      <a:lnTo>
                        <a:pt x="949" y="11600"/>
                      </a:lnTo>
                      <a:lnTo>
                        <a:pt x="1025" y="11906"/>
                      </a:lnTo>
                      <a:lnTo>
                        <a:pt x="1113" y="12194"/>
                      </a:lnTo>
                      <a:lnTo>
                        <a:pt x="1202" y="12469"/>
                      </a:lnTo>
                      <a:lnTo>
                        <a:pt x="1278" y="12731"/>
                      </a:lnTo>
                      <a:lnTo>
                        <a:pt x="1360" y="12969"/>
                      </a:lnTo>
                      <a:lnTo>
                        <a:pt x="1436" y="13175"/>
                      </a:lnTo>
                      <a:lnTo>
                        <a:pt x="1505" y="13369"/>
                      </a:lnTo>
                      <a:lnTo>
                        <a:pt x="1556" y="13519"/>
                      </a:lnTo>
                      <a:lnTo>
                        <a:pt x="1803" y="13431"/>
                      </a:lnTo>
                      <a:lnTo>
                        <a:pt x="2056" y="13388"/>
                      </a:lnTo>
                      <a:lnTo>
                        <a:pt x="2315" y="13369"/>
                      </a:lnTo>
                      <a:lnTo>
                        <a:pt x="2517" y="13381"/>
                      </a:lnTo>
                      <a:lnTo>
                        <a:pt x="2726" y="13412"/>
                      </a:lnTo>
                      <a:lnTo>
                        <a:pt x="2726" y="12644"/>
                      </a:lnTo>
                      <a:lnTo>
                        <a:pt x="2745" y="12288"/>
                      </a:lnTo>
                      <a:lnTo>
                        <a:pt x="2796" y="11925"/>
                      </a:lnTo>
                      <a:lnTo>
                        <a:pt x="2897" y="11581"/>
                      </a:lnTo>
                      <a:lnTo>
                        <a:pt x="3023" y="11237"/>
                      </a:lnTo>
                      <a:lnTo>
                        <a:pt x="3188" y="10919"/>
                      </a:lnTo>
                      <a:lnTo>
                        <a:pt x="3207" y="10894"/>
                      </a:lnTo>
                      <a:lnTo>
                        <a:pt x="3226" y="10863"/>
                      </a:lnTo>
                      <a:lnTo>
                        <a:pt x="3226" y="10856"/>
                      </a:lnTo>
                      <a:lnTo>
                        <a:pt x="3283" y="10775"/>
                      </a:lnTo>
                      <a:lnTo>
                        <a:pt x="3352" y="10706"/>
                      </a:lnTo>
                      <a:lnTo>
                        <a:pt x="3441" y="10669"/>
                      </a:lnTo>
                      <a:lnTo>
                        <a:pt x="3536" y="10656"/>
                      </a:lnTo>
                      <a:lnTo>
                        <a:pt x="3631" y="10675"/>
                      </a:lnTo>
                      <a:lnTo>
                        <a:pt x="3706" y="10700"/>
                      </a:lnTo>
                      <a:lnTo>
                        <a:pt x="3801" y="10725"/>
                      </a:lnTo>
                      <a:lnTo>
                        <a:pt x="3922" y="10763"/>
                      </a:lnTo>
                      <a:lnTo>
                        <a:pt x="4086" y="10806"/>
                      </a:lnTo>
                      <a:lnTo>
                        <a:pt x="4269" y="10850"/>
                      </a:lnTo>
                      <a:lnTo>
                        <a:pt x="4497" y="10906"/>
                      </a:lnTo>
                      <a:lnTo>
                        <a:pt x="4750" y="10950"/>
                      </a:lnTo>
                      <a:lnTo>
                        <a:pt x="5041" y="11013"/>
                      </a:lnTo>
                      <a:lnTo>
                        <a:pt x="5357" y="11056"/>
                      </a:lnTo>
                      <a:lnTo>
                        <a:pt x="5705" y="11106"/>
                      </a:lnTo>
                      <a:lnTo>
                        <a:pt x="6091" y="11156"/>
                      </a:lnTo>
                      <a:lnTo>
                        <a:pt x="6508" y="11194"/>
                      </a:lnTo>
                      <a:lnTo>
                        <a:pt x="6951" y="11225"/>
                      </a:lnTo>
                      <a:lnTo>
                        <a:pt x="7432" y="11250"/>
                      </a:lnTo>
                      <a:lnTo>
                        <a:pt x="7938" y="11269"/>
                      </a:lnTo>
                      <a:lnTo>
                        <a:pt x="8469" y="11275"/>
                      </a:lnTo>
                      <a:lnTo>
                        <a:pt x="9038" y="11269"/>
                      </a:lnTo>
                      <a:lnTo>
                        <a:pt x="9627" y="11250"/>
                      </a:lnTo>
                      <a:lnTo>
                        <a:pt x="10247" y="11213"/>
                      </a:lnTo>
                      <a:lnTo>
                        <a:pt x="10904" y="11163"/>
                      </a:lnTo>
                      <a:lnTo>
                        <a:pt x="11581" y="11094"/>
                      </a:lnTo>
                      <a:lnTo>
                        <a:pt x="12290" y="11000"/>
                      </a:lnTo>
                      <a:lnTo>
                        <a:pt x="13023" y="10894"/>
                      </a:lnTo>
                      <a:lnTo>
                        <a:pt x="13789" y="10763"/>
                      </a:lnTo>
                      <a:lnTo>
                        <a:pt x="13839" y="10756"/>
                      </a:lnTo>
                      <a:lnTo>
                        <a:pt x="13921" y="10756"/>
                      </a:lnTo>
                      <a:lnTo>
                        <a:pt x="14010" y="10763"/>
                      </a:lnTo>
                      <a:lnTo>
                        <a:pt x="14086" y="10794"/>
                      </a:lnTo>
                      <a:lnTo>
                        <a:pt x="14149" y="10838"/>
                      </a:lnTo>
                      <a:lnTo>
                        <a:pt x="14200" y="10906"/>
                      </a:lnTo>
                      <a:lnTo>
                        <a:pt x="14345" y="11188"/>
                      </a:lnTo>
                      <a:lnTo>
                        <a:pt x="14465" y="11481"/>
                      </a:lnTo>
                      <a:lnTo>
                        <a:pt x="14560" y="11781"/>
                      </a:lnTo>
                      <a:lnTo>
                        <a:pt x="14623" y="12088"/>
                      </a:lnTo>
                      <a:lnTo>
                        <a:pt x="14655" y="12406"/>
                      </a:lnTo>
                      <a:lnTo>
                        <a:pt x="14737" y="12194"/>
                      </a:lnTo>
                      <a:lnTo>
                        <a:pt x="14813" y="12013"/>
                      </a:lnTo>
                      <a:lnTo>
                        <a:pt x="14902" y="11844"/>
                      </a:lnTo>
                      <a:lnTo>
                        <a:pt x="14978" y="11688"/>
                      </a:lnTo>
                      <a:lnTo>
                        <a:pt x="15047" y="11569"/>
                      </a:lnTo>
                      <a:lnTo>
                        <a:pt x="15111" y="11463"/>
                      </a:lnTo>
                      <a:lnTo>
                        <a:pt x="15161" y="11381"/>
                      </a:lnTo>
                      <a:lnTo>
                        <a:pt x="15193" y="11331"/>
                      </a:lnTo>
                      <a:lnTo>
                        <a:pt x="15212" y="11312"/>
                      </a:lnTo>
                      <a:lnTo>
                        <a:pt x="15281" y="11237"/>
                      </a:lnTo>
                      <a:lnTo>
                        <a:pt x="15364" y="11200"/>
                      </a:lnTo>
                      <a:lnTo>
                        <a:pt x="15458" y="11181"/>
                      </a:lnTo>
                      <a:lnTo>
                        <a:pt x="15673" y="11188"/>
                      </a:lnTo>
                      <a:lnTo>
                        <a:pt x="15863" y="11206"/>
                      </a:lnTo>
                      <a:lnTo>
                        <a:pt x="16040" y="11231"/>
                      </a:lnTo>
                      <a:lnTo>
                        <a:pt x="16205" y="11275"/>
                      </a:lnTo>
                      <a:lnTo>
                        <a:pt x="15990" y="10750"/>
                      </a:lnTo>
                      <a:lnTo>
                        <a:pt x="15876" y="10494"/>
                      </a:lnTo>
                      <a:lnTo>
                        <a:pt x="15756" y="10244"/>
                      </a:lnTo>
                      <a:lnTo>
                        <a:pt x="15635" y="10000"/>
                      </a:lnTo>
                      <a:lnTo>
                        <a:pt x="15522" y="9775"/>
                      </a:lnTo>
                      <a:lnTo>
                        <a:pt x="15401" y="9556"/>
                      </a:lnTo>
                      <a:lnTo>
                        <a:pt x="15288" y="9350"/>
                      </a:lnTo>
                      <a:lnTo>
                        <a:pt x="15174" y="9156"/>
                      </a:lnTo>
                      <a:lnTo>
                        <a:pt x="15073" y="8987"/>
                      </a:lnTo>
                      <a:lnTo>
                        <a:pt x="14978" y="8831"/>
                      </a:lnTo>
                      <a:lnTo>
                        <a:pt x="14889" y="8694"/>
                      </a:lnTo>
                      <a:lnTo>
                        <a:pt x="14813" y="8581"/>
                      </a:lnTo>
                      <a:lnTo>
                        <a:pt x="14756" y="8488"/>
                      </a:lnTo>
                      <a:lnTo>
                        <a:pt x="14712" y="8419"/>
                      </a:lnTo>
                      <a:lnTo>
                        <a:pt x="14674" y="8369"/>
                      </a:lnTo>
                      <a:lnTo>
                        <a:pt x="14630" y="8281"/>
                      </a:lnTo>
                      <a:lnTo>
                        <a:pt x="14611" y="8194"/>
                      </a:lnTo>
                      <a:lnTo>
                        <a:pt x="14617" y="8113"/>
                      </a:lnTo>
                      <a:lnTo>
                        <a:pt x="14649" y="8031"/>
                      </a:lnTo>
                      <a:lnTo>
                        <a:pt x="14706" y="7956"/>
                      </a:lnTo>
                      <a:lnTo>
                        <a:pt x="14914" y="7775"/>
                      </a:lnTo>
                      <a:lnTo>
                        <a:pt x="15123" y="7631"/>
                      </a:lnTo>
                      <a:lnTo>
                        <a:pt x="15319" y="7519"/>
                      </a:lnTo>
                      <a:lnTo>
                        <a:pt x="15047" y="7381"/>
                      </a:lnTo>
                      <a:lnTo>
                        <a:pt x="14769" y="7244"/>
                      </a:lnTo>
                      <a:lnTo>
                        <a:pt x="14497" y="7119"/>
                      </a:lnTo>
                      <a:lnTo>
                        <a:pt x="14225" y="7006"/>
                      </a:lnTo>
                      <a:lnTo>
                        <a:pt x="13706" y="6794"/>
                      </a:lnTo>
                      <a:lnTo>
                        <a:pt x="13466" y="6700"/>
                      </a:lnTo>
                      <a:lnTo>
                        <a:pt x="13238" y="6619"/>
                      </a:lnTo>
                      <a:lnTo>
                        <a:pt x="13023" y="6544"/>
                      </a:lnTo>
                      <a:lnTo>
                        <a:pt x="12833" y="6475"/>
                      </a:lnTo>
                      <a:lnTo>
                        <a:pt x="12663" y="6419"/>
                      </a:lnTo>
                      <a:lnTo>
                        <a:pt x="12517" y="6375"/>
                      </a:lnTo>
                      <a:lnTo>
                        <a:pt x="12397" y="6338"/>
                      </a:lnTo>
                      <a:lnTo>
                        <a:pt x="12309" y="6313"/>
                      </a:lnTo>
                      <a:lnTo>
                        <a:pt x="12252" y="6287"/>
                      </a:lnTo>
                      <a:lnTo>
                        <a:pt x="12233" y="6281"/>
                      </a:lnTo>
                      <a:lnTo>
                        <a:pt x="12144" y="6244"/>
                      </a:lnTo>
                      <a:lnTo>
                        <a:pt x="12081" y="6188"/>
                      </a:lnTo>
                      <a:lnTo>
                        <a:pt x="12030" y="6112"/>
                      </a:lnTo>
                      <a:lnTo>
                        <a:pt x="12005" y="6019"/>
                      </a:lnTo>
                      <a:lnTo>
                        <a:pt x="12005" y="5938"/>
                      </a:lnTo>
                      <a:lnTo>
                        <a:pt x="12037" y="5850"/>
                      </a:lnTo>
                      <a:lnTo>
                        <a:pt x="12138" y="5669"/>
                      </a:lnTo>
                      <a:lnTo>
                        <a:pt x="12245" y="5506"/>
                      </a:lnTo>
                      <a:lnTo>
                        <a:pt x="12359" y="5369"/>
                      </a:lnTo>
                      <a:lnTo>
                        <a:pt x="12460" y="5250"/>
                      </a:lnTo>
                      <a:lnTo>
                        <a:pt x="12150" y="5213"/>
                      </a:lnTo>
                      <a:lnTo>
                        <a:pt x="11840" y="5181"/>
                      </a:lnTo>
                      <a:lnTo>
                        <a:pt x="11537" y="5162"/>
                      </a:lnTo>
                      <a:lnTo>
                        <a:pt x="11227" y="5150"/>
                      </a:lnTo>
                      <a:lnTo>
                        <a:pt x="10373" y="5150"/>
                      </a:lnTo>
                      <a:lnTo>
                        <a:pt x="10114" y="5162"/>
                      </a:lnTo>
                      <a:lnTo>
                        <a:pt x="9880" y="5169"/>
                      </a:lnTo>
                      <a:lnTo>
                        <a:pt x="9665" y="5181"/>
                      </a:lnTo>
                      <a:lnTo>
                        <a:pt x="9475" y="5200"/>
                      </a:lnTo>
                      <a:lnTo>
                        <a:pt x="9310" y="5213"/>
                      </a:lnTo>
                      <a:lnTo>
                        <a:pt x="9178" y="5225"/>
                      </a:lnTo>
                      <a:lnTo>
                        <a:pt x="9076" y="5231"/>
                      </a:lnTo>
                      <a:lnTo>
                        <a:pt x="9013" y="5237"/>
                      </a:lnTo>
                      <a:lnTo>
                        <a:pt x="8988" y="5244"/>
                      </a:lnTo>
                      <a:lnTo>
                        <a:pt x="8906" y="5237"/>
                      </a:lnTo>
                      <a:lnTo>
                        <a:pt x="8817" y="5213"/>
                      </a:lnTo>
                      <a:lnTo>
                        <a:pt x="8741" y="5162"/>
                      </a:lnTo>
                      <a:lnTo>
                        <a:pt x="8691" y="5100"/>
                      </a:lnTo>
                      <a:lnTo>
                        <a:pt x="8653" y="5019"/>
                      </a:lnTo>
                      <a:lnTo>
                        <a:pt x="8640" y="4937"/>
                      </a:lnTo>
                      <a:lnTo>
                        <a:pt x="8653" y="4725"/>
                      </a:lnTo>
                      <a:lnTo>
                        <a:pt x="8672" y="4531"/>
                      </a:lnTo>
                      <a:lnTo>
                        <a:pt x="8710" y="4356"/>
                      </a:lnTo>
                      <a:lnTo>
                        <a:pt x="8748" y="4200"/>
                      </a:lnTo>
                      <a:close/>
                      <a:moveTo>
                        <a:pt x="15161" y="3869"/>
                      </a:moveTo>
                      <a:lnTo>
                        <a:pt x="15452" y="3881"/>
                      </a:lnTo>
                      <a:lnTo>
                        <a:pt x="15737" y="3931"/>
                      </a:lnTo>
                      <a:lnTo>
                        <a:pt x="16009" y="4013"/>
                      </a:lnTo>
                      <a:lnTo>
                        <a:pt x="16268" y="4125"/>
                      </a:lnTo>
                      <a:lnTo>
                        <a:pt x="16515" y="4256"/>
                      </a:lnTo>
                      <a:lnTo>
                        <a:pt x="16742" y="4419"/>
                      </a:lnTo>
                      <a:lnTo>
                        <a:pt x="16951" y="4600"/>
                      </a:lnTo>
                      <a:lnTo>
                        <a:pt x="17135" y="4812"/>
                      </a:lnTo>
                      <a:lnTo>
                        <a:pt x="17305" y="5038"/>
                      </a:lnTo>
                      <a:lnTo>
                        <a:pt x="17444" y="5287"/>
                      </a:lnTo>
                      <a:lnTo>
                        <a:pt x="17546" y="5556"/>
                      </a:lnTo>
                      <a:lnTo>
                        <a:pt x="17565" y="5656"/>
                      </a:lnTo>
                      <a:lnTo>
                        <a:pt x="17552" y="5750"/>
                      </a:lnTo>
                      <a:lnTo>
                        <a:pt x="17508" y="5831"/>
                      </a:lnTo>
                      <a:lnTo>
                        <a:pt x="17444" y="5906"/>
                      </a:lnTo>
                      <a:lnTo>
                        <a:pt x="17356" y="5950"/>
                      </a:lnTo>
                      <a:lnTo>
                        <a:pt x="17305" y="5963"/>
                      </a:lnTo>
                      <a:lnTo>
                        <a:pt x="17255" y="5963"/>
                      </a:lnTo>
                      <a:lnTo>
                        <a:pt x="17153" y="5950"/>
                      </a:lnTo>
                      <a:lnTo>
                        <a:pt x="17078" y="5912"/>
                      </a:lnTo>
                      <a:lnTo>
                        <a:pt x="17002" y="5844"/>
                      </a:lnTo>
                      <a:lnTo>
                        <a:pt x="16957" y="5756"/>
                      </a:lnTo>
                      <a:lnTo>
                        <a:pt x="16850" y="5513"/>
                      </a:lnTo>
                      <a:lnTo>
                        <a:pt x="16717" y="5287"/>
                      </a:lnTo>
                      <a:lnTo>
                        <a:pt x="16559" y="5088"/>
                      </a:lnTo>
                      <a:lnTo>
                        <a:pt x="16369" y="4906"/>
                      </a:lnTo>
                      <a:lnTo>
                        <a:pt x="16160" y="4763"/>
                      </a:lnTo>
                      <a:lnTo>
                        <a:pt x="15933" y="4650"/>
                      </a:lnTo>
                      <a:lnTo>
                        <a:pt x="15686" y="4556"/>
                      </a:lnTo>
                      <a:lnTo>
                        <a:pt x="15433" y="4506"/>
                      </a:lnTo>
                      <a:lnTo>
                        <a:pt x="15161" y="4481"/>
                      </a:lnTo>
                      <a:lnTo>
                        <a:pt x="15060" y="4469"/>
                      </a:lnTo>
                      <a:lnTo>
                        <a:pt x="14978" y="4425"/>
                      </a:lnTo>
                      <a:lnTo>
                        <a:pt x="14908" y="4356"/>
                      </a:lnTo>
                      <a:lnTo>
                        <a:pt x="14870" y="4275"/>
                      </a:lnTo>
                      <a:lnTo>
                        <a:pt x="14851" y="4175"/>
                      </a:lnTo>
                      <a:lnTo>
                        <a:pt x="14870" y="4075"/>
                      </a:lnTo>
                      <a:lnTo>
                        <a:pt x="14908" y="3994"/>
                      </a:lnTo>
                      <a:lnTo>
                        <a:pt x="14978" y="3925"/>
                      </a:lnTo>
                      <a:lnTo>
                        <a:pt x="15060" y="3881"/>
                      </a:lnTo>
                      <a:lnTo>
                        <a:pt x="15161" y="3869"/>
                      </a:lnTo>
                      <a:close/>
                      <a:moveTo>
                        <a:pt x="9532" y="3369"/>
                      </a:moveTo>
                      <a:lnTo>
                        <a:pt x="9620" y="3387"/>
                      </a:lnTo>
                      <a:lnTo>
                        <a:pt x="9696" y="3431"/>
                      </a:lnTo>
                      <a:lnTo>
                        <a:pt x="9760" y="3494"/>
                      </a:lnTo>
                      <a:lnTo>
                        <a:pt x="9804" y="3575"/>
                      </a:lnTo>
                      <a:lnTo>
                        <a:pt x="9816" y="3663"/>
                      </a:lnTo>
                      <a:lnTo>
                        <a:pt x="9810" y="3750"/>
                      </a:lnTo>
                      <a:lnTo>
                        <a:pt x="9779" y="3838"/>
                      </a:lnTo>
                      <a:lnTo>
                        <a:pt x="9715" y="3900"/>
                      </a:lnTo>
                      <a:lnTo>
                        <a:pt x="9646" y="3956"/>
                      </a:lnTo>
                      <a:lnTo>
                        <a:pt x="9633" y="3963"/>
                      </a:lnTo>
                      <a:lnTo>
                        <a:pt x="9601" y="3987"/>
                      </a:lnTo>
                      <a:lnTo>
                        <a:pt x="9551" y="4031"/>
                      </a:lnTo>
                      <a:lnTo>
                        <a:pt x="9500" y="4094"/>
                      </a:lnTo>
                      <a:lnTo>
                        <a:pt x="9450" y="4175"/>
                      </a:lnTo>
                      <a:lnTo>
                        <a:pt x="9386" y="4288"/>
                      </a:lnTo>
                      <a:lnTo>
                        <a:pt x="9336" y="4425"/>
                      </a:lnTo>
                      <a:lnTo>
                        <a:pt x="9291" y="4594"/>
                      </a:lnTo>
                      <a:lnTo>
                        <a:pt x="9513" y="4575"/>
                      </a:lnTo>
                      <a:lnTo>
                        <a:pt x="9772" y="4556"/>
                      </a:lnTo>
                      <a:lnTo>
                        <a:pt x="10069" y="4544"/>
                      </a:lnTo>
                      <a:lnTo>
                        <a:pt x="10392" y="4538"/>
                      </a:lnTo>
                      <a:lnTo>
                        <a:pt x="10740" y="4531"/>
                      </a:lnTo>
                      <a:lnTo>
                        <a:pt x="11113" y="4538"/>
                      </a:lnTo>
                      <a:lnTo>
                        <a:pt x="11493" y="4544"/>
                      </a:lnTo>
                      <a:lnTo>
                        <a:pt x="11885" y="4569"/>
                      </a:lnTo>
                      <a:lnTo>
                        <a:pt x="12283" y="4606"/>
                      </a:lnTo>
                      <a:lnTo>
                        <a:pt x="12682" y="4656"/>
                      </a:lnTo>
                      <a:lnTo>
                        <a:pt x="13074" y="4725"/>
                      </a:lnTo>
                      <a:lnTo>
                        <a:pt x="13460" y="4812"/>
                      </a:lnTo>
                      <a:lnTo>
                        <a:pt x="13542" y="4844"/>
                      </a:lnTo>
                      <a:lnTo>
                        <a:pt x="13611" y="4900"/>
                      </a:lnTo>
                      <a:lnTo>
                        <a:pt x="13662" y="4975"/>
                      </a:lnTo>
                      <a:lnTo>
                        <a:pt x="13687" y="5050"/>
                      </a:lnTo>
                      <a:lnTo>
                        <a:pt x="13687" y="5144"/>
                      </a:lnTo>
                      <a:lnTo>
                        <a:pt x="13662" y="5237"/>
                      </a:lnTo>
                      <a:lnTo>
                        <a:pt x="13618" y="5306"/>
                      </a:lnTo>
                      <a:lnTo>
                        <a:pt x="13548" y="5369"/>
                      </a:lnTo>
                      <a:lnTo>
                        <a:pt x="13472" y="5400"/>
                      </a:lnTo>
                      <a:lnTo>
                        <a:pt x="13377" y="5412"/>
                      </a:lnTo>
                      <a:lnTo>
                        <a:pt x="13358" y="5419"/>
                      </a:lnTo>
                      <a:lnTo>
                        <a:pt x="13314" y="5425"/>
                      </a:lnTo>
                      <a:lnTo>
                        <a:pt x="13238" y="5450"/>
                      </a:lnTo>
                      <a:lnTo>
                        <a:pt x="13143" y="5500"/>
                      </a:lnTo>
                      <a:lnTo>
                        <a:pt x="13036" y="5569"/>
                      </a:lnTo>
                      <a:lnTo>
                        <a:pt x="12916" y="5669"/>
                      </a:lnTo>
                      <a:lnTo>
                        <a:pt x="12796" y="5813"/>
                      </a:lnTo>
                      <a:lnTo>
                        <a:pt x="12992" y="5875"/>
                      </a:lnTo>
                      <a:lnTo>
                        <a:pt x="13226" y="5956"/>
                      </a:lnTo>
                      <a:lnTo>
                        <a:pt x="13485" y="6050"/>
                      </a:lnTo>
                      <a:lnTo>
                        <a:pt x="13770" y="6150"/>
                      </a:lnTo>
                      <a:lnTo>
                        <a:pt x="14073" y="6269"/>
                      </a:lnTo>
                      <a:lnTo>
                        <a:pt x="14389" y="6400"/>
                      </a:lnTo>
                      <a:lnTo>
                        <a:pt x="14725" y="6544"/>
                      </a:lnTo>
                      <a:lnTo>
                        <a:pt x="15060" y="6700"/>
                      </a:lnTo>
                      <a:lnTo>
                        <a:pt x="15401" y="6869"/>
                      </a:lnTo>
                      <a:lnTo>
                        <a:pt x="15737" y="7044"/>
                      </a:lnTo>
                      <a:lnTo>
                        <a:pt x="16072" y="7231"/>
                      </a:lnTo>
                      <a:lnTo>
                        <a:pt x="16388" y="7431"/>
                      </a:lnTo>
                      <a:lnTo>
                        <a:pt x="16458" y="7488"/>
                      </a:lnTo>
                      <a:lnTo>
                        <a:pt x="16508" y="7569"/>
                      </a:lnTo>
                      <a:lnTo>
                        <a:pt x="16527" y="7644"/>
                      </a:lnTo>
                      <a:lnTo>
                        <a:pt x="16527" y="7738"/>
                      </a:lnTo>
                      <a:lnTo>
                        <a:pt x="16502" y="7819"/>
                      </a:lnTo>
                      <a:lnTo>
                        <a:pt x="16445" y="7894"/>
                      </a:lnTo>
                      <a:lnTo>
                        <a:pt x="16382" y="7950"/>
                      </a:lnTo>
                      <a:lnTo>
                        <a:pt x="16293" y="7988"/>
                      </a:lnTo>
                      <a:lnTo>
                        <a:pt x="16211" y="7994"/>
                      </a:lnTo>
                      <a:lnTo>
                        <a:pt x="16116" y="7981"/>
                      </a:lnTo>
                      <a:lnTo>
                        <a:pt x="16104" y="7975"/>
                      </a:lnTo>
                      <a:lnTo>
                        <a:pt x="16072" y="7975"/>
                      </a:lnTo>
                      <a:lnTo>
                        <a:pt x="16009" y="7969"/>
                      </a:lnTo>
                      <a:lnTo>
                        <a:pt x="15939" y="7975"/>
                      </a:lnTo>
                      <a:lnTo>
                        <a:pt x="15844" y="7988"/>
                      </a:lnTo>
                      <a:lnTo>
                        <a:pt x="15737" y="8013"/>
                      </a:lnTo>
                      <a:lnTo>
                        <a:pt x="15617" y="8062"/>
                      </a:lnTo>
                      <a:lnTo>
                        <a:pt x="15477" y="8137"/>
                      </a:lnTo>
                      <a:lnTo>
                        <a:pt x="15332" y="8231"/>
                      </a:lnTo>
                      <a:lnTo>
                        <a:pt x="15427" y="8369"/>
                      </a:lnTo>
                      <a:lnTo>
                        <a:pt x="15534" y="8544"/>
                      </a:lnTo>
                      <a:lnTo>
                        <a:pt x="15648" y="8731"/>
                      </a:lnTo>
                      <a:lnTo>
                        <a:pt x="15775" y="8956"/>
                      </a:lnTo>
                      <a:lnTo>
                        <a:pt x="15907" y="9188"/>
                      </a:lnTo>
                      <a:lnTo>
                        <a:pt x="16053" y="9450"/>
                      </a:lnTo>
                      <a:lnTo>
                        <a:pt x="16192" y="9725"/>
                      </a:lnTo>
                      <a:lnTo>
                        <a:pt x="16344" y="10013"/>
                      </a:lnTo>
                      <a:lnTo>
                        <a:pt x="16483" y="10319"/>
                      </a:lnTo>
                      <a:lnTo>
                        <a:pt x="16622" y="10631"/>
                      </a:lnTo>
                      <a:lnTo>
                        <a:pt x="16742" y="10950"/>
                      </a:lnTo>
                      <a:lnTo>
                        <a:pt x="16863" y="11275"/>
                      </a:lnTo>
                      <a:lnTo>
                        <a:pt x="16964" y="11606"/>
                      </a:lnTo>
                      <a:lnTo>
                        <a:pt x="17059" y="11938"/>
                      </a:lnTo>
                      <a:lnTo>
                        <a:pt x="17065" y="12031"/>
                      </a:lnTo>
                      <a:lnTo>
                        <a:pt x="17046" y="12119"/>
                      </a:lnTo>
                      <a:lnTo>
                        <a:pt x="17002" y="12194"/>
                      </a:lnTo>
                      <a:lnTo>
                        <a:pt x="16938" y="12250"/>
                      </a:lnTo>
                      <a:lnTo>
                        <a:pt x="16856" y="12300"/>
                      </a:lnTo>
                      <a:lnTo>
                        <a:pt x="16774" y="12319"/>
                      </a:lnTo>
                      <a:lnTo>
                        <a:pt x="16679" y="12312"/>
                      </a:lnTo>
                      <a:lnTo>
                        <a:pt x="16597" y="12281"/>
                      </a:lnTo>
                      <a:lnTo>
                        <a:pt x="16527" y="12225"/>
                      </a:lnTo>
                      <a:lnTo>
                        <a:pt x="16477" y="12150"/>
                      </a:lnTo>
                      <a:lnTo>
                        <a:pt x="16464" y="12144"/>
                      </a:lnTo>
                      <a:lnTo>
                        <a:pt x="16445" y="12119"/>
                      </a:lnTo>
                      <a:lnTo>
                        <a:pt x="16413" y="12075"/>
                      </a:lnTo>
                      <a:lnTo>
                        <a:pt x="16363" y="12038"/>
                      </a:lnTo>
                      <a:lnTo>
                        <a:pt x="16293" y="11987"/>
                      </a:lnTo>
                      <a:lnTo>
                        <a:pt x="16211" y="11938"/>
                      </a:lnTo>
                      <a:lnTo>
                        <a:pt x="16097" y="11888"/>
                      </a:lnTo>
                      <a:lnTo>
                        <a:pt x="15971" y="11850"/>
                      </a:lnTo>
                      <a:lnTo>
                        <a:pt x="15813" y="11819"/>
                      </a:lnTo>
                      <a:lnTo>
                        <a:pt x="15629" y="11800"/>
                      </a:lnTo>
                      <a:lnTo>
                        <a:pt x="15566" y="11912"/>
                      </a:lnTo>
                      <a:lnTo>
                        <a:pt x="15490" y="12050"/>
                      </a:lnTo>
                      <a:lnTo>
                        <a:pt x="15408" y="12219"/>
                      </a:lnTo>
                      <a:lnTo>
                        <a:pt x="15326" y="12412"/>
                      </a:lnTo>
                      <a:lnTo>
                        <a:pt x="15250" y="12625"/>
                      </a:lnTo>
                      <a:lnTo>
                        <a:pt x="15167" y="12856"/>
                      </a:lnTo>
                      <a:lnTo>
                        <a:pt x="15111" y="13106"/>
                      </a:lnTo>
                      <a:lnTo>
                        <a:pt x="15060" y="13375"/>
                      </a:lnTo>
                      <a:lnTo>
                        <a:pt x="15104" y="13369"/>
                      </a:lnTo>
                      <a:lnTo>
                        <a:pt x="15148" y="13369"/>
                      </a:lnTo>
                      <a:lnTo>
                        <a:pt x="15408" y="13388"/>
                      </a:lnTo>
                      <a:lnTo>
                        <a:pt x="15667" y="13438"/>
                      </a:lnTo>
                      <a:lnTo>
                        <a:pt x="15901" y="13519"/>
                      </a:lnTo>
                      <a:lnTo>
                        <a:pt x="16129" y="13625"/>
                      </a:lnTo>
                      <a:lnTo>
                        <a:pt x="16338" y="13763"/>
                      </a:lnTo>
                      <a:lnTo>
                        <a:pt x="16527" y="13931"/>
                      </a:lnTo>
                      <a:lnTo>
                        <a:pt x="16692" y="14119"/>
                      </a:lnTo>
                      <a:lnTo>
                        <a:pt x="16831" y="14319"/>
                      </a:lnTo>
                      <a:lnTo>
                        <a:pt x="16945" y="14544"/>
                      </a:lnTo>
                      <a:lnTo>
                        <a:pt x="17033" y="14781"/>
                      </a:lnTo>
                      <a:lnTo>
                        <a:pt x="17078" y="15038"/>
                      </a:lnTo>
                      <a:lnTo>
                        <a:pt x="17097" y="15294"/>
                      </a:lnTo>
                      <a:lnTo>
                        <a:pt x="17078" y="15550"/>
                      </a:lnTo>
                      <a:lnTo>
                        <a:pt x="17033" y="15806"/>
                      </a:lnTo>
                      <a:lnTo>
                        <a:pt x="16945" y="16044"/>
                      </a:lnTo>
                      <a:lnTo>
                        <a:pt x="16831" y="16262"/>
                      </a:lnTo>
                      <a:lnTo>
                        <a:pt x="16692" y="16469"/>
                      </a:lnTo>
                      <a:lnTo>
                        <a:pt x="16527" y="16656"/>
                      </a:lnTo>
                      <a:lnTo>
                        <a:pt x="16338" y="16819"/>
                      </a:lnTo>
                      <a:lnTo>
                        <a:pt x="16129" y="16956"/>
                      </a:lnTo>
                      <a:lnTo>
                        <a:pt x="15901" y="17069"/>
                      </a:lnTo>
                      <a:lnTo>
                        <a:pt x="15667" y="17156"/>
                      </a:lnTo>
                      <a:lnTo>
                        <a:pt x="15408" y="17200"/>
                      </a:lnTo>
                      <a:lnTo>
                        <a:pt x="15148" y="17219"/>
                      </a:lnTo>
                      <a:lnTo>
                        <a:pt x="14858" y="17200"/>
                      </a:lnTo>
                      <a:lnTo>
                        <a:pt x="14573" y="17137"/>
                      </a:lnTo>
                      <a:lnTo>
                        <a:pt x="14465" y="17575"/>
                      </a:lnTo>
                      <a:lnTo>
                        <a:pt x="14326" y="18000"/>
                      </a:lnTo>
                      <a:lnTo>
                        <a:pt x="14149" y="18413"/>
                      </a:lnTo>
                      <a:lnTo>
                        <a:pt x="13940" y="18806"/>
                      </a:lnTo>
                      <a:lnTo>
                        <a:pt x="13700" y="19188"/>
                      </a:lnTo>
                      <a:lnTo>
                        <a:pt x="13434" y="19538"/>
                      </a:lnTo>
                      <a:lnTo>
                        <a:pt x="13143" y="19863"/>
                      </a:lnTo>
                      <a:lnTo>
                        <a:pt x="12827" y="20175"/>
                      </a:lnTo>
                      <a:lnTo>
                        <a:pt x="12492" y="20456"/>
                      </a:lnTo>
                      <a:lnTo>
                        <a:pt x="12125" y="20713"/>
                      </a:lnTo>
                      <a:lnTo>
                        <a:pt x="11739" y="20937"/>
                      </a:lnTo>
                      <a:lnTo>
                        <a:pt x="11334" y="21137"/>
                      </a:lnTo>
                      <a:lnTo>
                        <a:pt x="10911" y="21300"/>
                      </a:lnTo>
                      <a:lnTo>
                        <a:pt x="10474" y="21431"/>
                      </a:lnTo>
                      <a:lnTo>
                        <a:pt x="10025" y="21519"/>
                      </a:lnTo>
                      <a:lnTo>
                        <a:pt x="9557" y="21581"/>
                      </a:lnTo>
                      <a:lnTo>
                        <a:pt x="9089" y="21600"/>
                      </a:lnTo>
                      <a:lnTo>
                        <a:pt x="8317" y="21600"/>
                      </a:lnTo>
                      <a:lnTo>
                        <a:pt x="7843" y="21581"/>
                      </a:lnTo>
                      <a:lnTo>
                        <a:pt x="7381" y="21519"/>
                      </a:lnTo>
                      <a:lnTo>
                        <a:pt x="6926" y="21431"/>
                      </a:lnTo>
                      <a:lnTo>
                        <a:pt x="6496" y="21300"/>
                      </a:lnTo>
                      <a:lnTo>
                        <a:pt x="6072" y="21137"/>
                      </a:lnTo>
                      <a:lnTo>
                        <a:pt x="5667" y="20937"/>
                      </a:lnTo>
                      <a:lnTo>
                        <a:pt x="5281" y="20719"/>
                      </a:lnTo>
                      <a:lnTo>
                        <a:pt x="4921" y="20462"/>
                      </a:lnTo>
                      <a:lnTo>
                        <a:pt x="4579" y="20181"/>
                      </a:lnTo>
                      <a:lnTo>
                        <a:pt x="4263" y="19875"/>
                      </a:lnTo>
                      <a:lnTo>
                        <a:pt x="3972" y="19544"/>
                      </a:lnTo>
                      <a:lnTo>
                        <a:pt x="3700" y="19194"/>
                      </a:lnTo>
                      <a:lnTo>
                        <a:pt x="3466" y="18819"/>
                      </a:lnTo>
                      <a:lnTo>
                        <a:pt x="3257" y="18425"/>
                      </a:lnTo>
                      <a:lnTo>
                        <a:pt x="3080" y="18019"/>
                      </a:lnTo>
                      <a:lnTo>
                        <a:pt x="2935" y="17587"/>
                      </a:lnTo>
                      <a:lnTo>
                        <a:pt x="2827" y="17150"/>
                      </a:lnTo>
                      <a:lnTo>
                        <a:pt x="2581" y="17200"/>
                      </a:lnTo>
                      <a:lnTo>
                        <a:pt x="2315" y="17219"/>
                      </a:lnTo>
                      <a:lnTo>
                        <a:pt x="2049" y="17200"/>
                      </a:lnTo>
                      <a:lnTo>
                        <a:pt x="1796" y="17156"/>
                      </a:lnTo>
                      <a:lnTo>
                        <a:pt x="1556" y="17069"/>
                      </a:lnTo>
                      <a:lnTo>
                        <a:pt x="1335" y="16956"/>
                      </a:lnTo>
                      <a:lnTo>
                        <a:pt x="1120" y="16819"/>
                      </a:lnTo>
                      <a:lnTo>
                        <a:pt x="936" y="16656"/>
                      </a:lnTo>
                      <a:lnTo>
                        <a:pt x="772" y="16469"/>
                      </a:lnTo>
                      <a:lnTo>
                        <a:pt x="633" y="16262"/>
                      </a:lnTo>
                      <a:lnTo>
                        <a:pt x="519" y="16044"/>
                      </a:lnTo>
                      <a:lnTo>
                        <a:pt x="430" y="15806"/>
                      </a:lnTo>
                      <a:lnTo>
                        <a:pt x="380" y="15550"/>
                      </a:lnTo>
                      <a:lnTo>
                        <a:pt x="367" y="15294"/>
                      </a:lnTo>
                      <a:lnTo>
                        <a:pt x="386" y="15013"/>
                      </a:lnTo>
                      <a:lnTo>
                        <a:pt x="443" y="14750"/>
                      </a:lnTo>
                      <a:lnTo>
                        <a:pt x="544" y="14494"/>
                      </a:lnTo>
                      <a:lnTo>
                        <a:pt x="670" y="14256"/>
                      </a:lnTo>
                      <a:lnTo>
                        <a:pt x="835" y="14038"/>
                      </a:lnTo>
                      <a:lnTo>
                        <a:pt x="1018" y="13856"/>
                      </a:lnTo>
                      <a:lnTo>
                        <a:pt x="974" y="13731"/>
                      </a:lnTo>
                      <a:lnTo>
                        <a:pt x="917" y="13575"/>
                      </a:lnTo>
                      <a:lnTo>
                        <a:pt x="848" y="13388"/>
                      </a:lnTo>
                      <a:lnTo>
                        <a:pt x="772" y="13169"/>
                      </a:lnTo>
                      <a:lnTo>
                        <a:pt x="601" y="12662"/>
                      </a:lnTo>
                      <a:lnTo>
                        <a:pt x="519" y="12381"/>
                      </a:lnTo>
                      <a:lnTo>
                        <a:pt x="430" y="12088"/>
                      </a:lnTo>
                      <a:lnTo>
                        <a:pt x="342" y="11781"/>
                      </a:lnTo>
                      <a:lnTo>
                        <a:pt x="266" y="11463"/>
                      </a:lnTo>
                      <a:lnTo>
                        <a:pt x="190" y="11137"/>
                      </a:lnTo>
                      <a:lnTo>
                        <a:pt x="133" y="10819"/>
                      </a:lnTo>
                      <a:lnTo>
                        <a:pt x="82" y="10494"/>
                      </a:lnTo>
                      <a:lnTo>
                        <a:pt x="38" y="10169"/>
                      </a:lnTo>
                      <a:lnTo>
                        <a:pt x="13" y="9863"/>
                      </a:lnTo>
                      <a:lnTo>
                        <a:pt x="0" y="9556"/>
                      </a:lnTo>
                      <a:lnTo>
                        <a:pt x="13" y="9469"/>
                      </a:lnTo>
                      <a:lnTo>
                        <a:pt x="51" y="9394"/>
                      </a:lnTo>
                      <a:lnTo>
                        <a:pt x="114" y="9325"/>
                      </a:lnTo>
                      <a:lnTo>
                        <a:pt x="183" y="9281"/>
                      </a:lnTo>
                      <a:lnTo>
                        <a:pt x="272" y="9256"/>
                      </a:lnTo>
                      <a:lnTo>
                        <a:pt x="367" y="9256"/>
                      </a:lnTo>
                      <a:lnTo>
                        <a:pt x="449" y="9281"/>
                      </a:lnTo>
                      <a:lnTo>
                        <a:pt x="525" y="9325"/>
                      </a:lnTo>
                      <a:lnTo>
                        <a:pt x="576" y="9394"/>
                      </a:lnTo>
                      <a:lnTo>
                        <a:pt x="614" y="9475"/>
                      </a:lnTo>
                      <a:lnTo>
                        <a:pt x="620" y="9494"/>
                      </a:lnTo>
                      <a:lnTo>
                        <a:pt x="645" y="9531"/>
                      </a:lnTo>
                      <a:lnTo>
                        <a:pt x="683" y="9581"/>
                      </a:lnTo>
                      <a:lnTo>
                        <a:pt x="740" y="9650"/>
                      </a:lnTo>
                      <a:lnTo>
                        <a:pt x="835" y="9719"/>
                      </a:lnTo>
                      <a:lnTo>
                        <a:pt x="955" y="9800"/>
                      </a:lnTo>
                      <a:lnTo>
                        <a:pt x="1107" y="9869"/>
                      </a:lnTo>
                      <a:lnTo>
                        <a:pt x="1101" y="9619"/>
                      </a:lnTo>
                      <a:lnTo>
                        <a:pt x="1101" y="9331"/>
                      </a:lnTo>
                      <a:lnTo>
                        <a:pt x="1107" y="9013"/>
                      </a:lnTo>
                      <a:lnTo>
                        <a:pt x="1120" y="8663"/>
                      </a:lnTo>
                      <a:lnTo>
                        <a:pt x="1139" y="8287"/>
                      </a:lnTo>
                      <a:lnTo>
                        <a:pt x="1183" y="7894"/>
                      </a:lnTo>
                      <a:lnTo>
                        <a:pt x="1233" y="7500"/>
                      </a:lnTo>
                      <a:lnTo>
                        <a:pt x="1297" y="7094"/>
                      </a:lnTo>
                      <a:lnTo>
                        <a:pt x="1392" y="6700"/>
                      </a:lnTo>
                      <a:lnTo>
                        <a:pt x="1505" y="6313"/>
                      </a:lnTo>
                      <a:lnTo>
                        <a:pt x="1550" y="6219"/>
                      </a:lnTo>
                      <a:lnTo>
                        <a:pt x="1632" y="6144"/>
                      </a:lnTo>
                      <a:lnTo>
                        <a:pt x="1733" y="6106"/>
                      </a:lnTo>
                      <a:lnTo>
                        <a:pt x="1809" y="6100"/>
                      </a:lnTo>
                      <a:lnTo>
                        <a:pt x="1891" y="6112"/>
                      </a:lnTo>
                      <a:lnTo>
                        <a:pt x="1961" y="6138"/>
                      </a:lnTo>
                      <a:lnTo>
                        <a:pt x="2024" y="6194"/>
                      </a:lnTo>
                      <a:lnTo>
                        <a:pt x="2783" y="6975"/>
                      </a:lnTo>
                      <a:lnTo>
                        <a:pt x="2884" y="6787"/>
                      </a:lnTo>
                      <a:lnTo>
                        <a:pt x="3004" y="6569"/>
                      </a:lnTo>
                      <a:lnTo>
                        <a:pt x="3144" y="6338"/>
                      </a:lnTo>
                      <a:lnTo>
                        <a:pt x="3295" y="6081"/>
                      </a:lnTo>
                      <a:lnTo>
                        <a:pt x="3466" y="5806"/>
                      </a:lnTo>
                      <a:lnTo>
                        <a:pt x="3650" y="5525"/>
                      </a:lnTo>
                      <a:lnTo>
                        <a:pt x="3852" y="5231"/>
                      </a:lnTo>
                      <a:lnTo>
                        <a:pt x="4061" y="4944"/>
                      </a:lnTo>
                      <a:lnTo>
                        <a:pt x="4288" y="4650"/>
                      </a:lnTo>
                      <a:lnTo>
                        <a:pt x="4529" y="4356"/>
                      </a:lnTo>
                      <a:lnTo>
                        <a:pt x="4782" y="4081"/>
                      </a:lnTo>
                      <a:lnTo>
                        <a:pt x="5041" y="3819"/>
                      </a:lnTo>
                      <a:lnTo>
                        <a:pt x="5117" y="3763"/>
                      </a:lnTo>
                      <a:lnTo>
                        <a:pt x="5199" y="3737"/>
                      </a:lnTo>
                      <a:lnTo>
                        <a:pt x="5288" y="3731"/>
                      </a:lnTo>
                      <a:lnTo>
                        <a:pt x="5376" y="3750"/>
                      </a:lnTo>
                      <a:lnTo>
                        <a:pt x="5459" y="3794"/>
                      </a:lnTo>
                      <a:lnTo>
                        <a:pt x="5515" y="3862"/>
                      </a:lnTo>
                      <a:lnTo>
                        <a:pt x="5553" y="3950"/>
                      </a:lnTo>
                      <a:lnTo>
                        <a:pt x="5566" y="4031"/>
                      </a:lnTo>
                      <a:lnTo>
                        <a:pt x="5560" y="4119"/>
                      </a:lnTo>
                      <a:lnTo>
                        <a:pt x="5522" y="4200"/>
                      </a:lnTo>
                      <a:lnTo>
                        <a:pt x="5522" y="4213"/>
                      </a:lnTo>
                      <a:lnTo>
                        <a:pt x="5509" y="4250"/>
                      </a:lnTo>
                      <a:lnTo>
                        <a:pt x="5496" y="4294"/>
                      </a:lnTo>
                      <a:lnTo>
                        <a:pt x="5484" y="4369"/>
                      </a:lnTo>
                      <a:lnTo>
                        <a:pt x="5477" y="4450"/>
                      </a:lnTo>
                      <a:lnTo>
                        <a:pt x="5477" y="4556"/>
                      </a:lnTo>
                      <a:lnTo>
                        <a:pt x="5496" y="4675"/>
                      </a:lnTo>
                      <a:lnTo>
                        <a:pt x="5534" y="4812"/>
                      </a:lnTo>
                      <a:lnTo>
                        <a:pt x="5591" y="4969"/>
                      </a:lnTo>
                      <a:lnTo>
                        <a:pt x="5749" y="4875"/>
                      </a:lnTo>
                      <a:lnTo>
                        <a:pt x="5927" y="4781"/>
                      </a:lnTo>
                      <a:lnTo>
                        <a:pt x="6142" y="4669"/>
                      </a:lnTo>
                      <a:lnTo>
                        <a:pt x="6369" y="4544"/>
                      </a:lnTo>
                      <a:lnTo>
                        <a:pt x="6622" y="4419"/>
                      </a:lnTo>
                      <a:lnTo>
                        <a:pt x="6894" y="4288"/>
                      </a:lnTo>
                      <a:lnTo>
                        <a:pt x="7185" y="4150"/>
                      </a:lnTo>
                      <a:lnTo>
                        <a:pt x="7483" y="4019"/>
                      </a:lnTo>
                      <a:lnTo>
                        <a:pt x="7799" y="3894"/>
                      </a:lnTo>
                      <a:lnTo>
                        <a:pt x="8121" y="3769"/>
                      </a:lnTo>
                      <a:lnTo>
                        <a:pt x="8444" y="3650"/>
                      </a:lnTo>
                      <a:lnTo>
                        <a:pt x="8779" y="3550"/>
                      </a:lnTo>
                      <a:lnTo>
                        <a:pt x="9108" y="3456"/>
                      </a:lnTo>
                      <a:lnTo>
                        <a:pt x="9437" y="3375"/>
                      </a:lnTo>
                      <a:lnTo>
                        <a:pt x="9532" y="3369"/>
                      </a:lnTo>
                      <a:close/>
                      <a:moveTo>
                        <a:pt x="15161" y="1906"/>
                      </a:moveTo>
                      <a:lnTo>
                        <a:pt x="15598" y="1925"/>
                      </a:lnTo>
                      <a:lnTo>
                        <a:pt x="16015" y="1987"/>
                      </a:lnTo>
                      <a:lnTo>
                        <a:pt x="16426" y="2087"/>
                      </a:lnTo>
                      <a:lnTo>
                        <a:pt x="16818" y="2219"/>
                      </a:lnTo>
                      <a:lnTo>
                        <a:pt x="17198" y="2381"/>
                      </a:lnTo>
                      <a:lnTo>
                        <a:pt x="17552" y="2588"/>
                      </a:lnTo>
                      <a:lnTo>
                        <a:pt x="17887" y="2813"/>
                      </a:lnTo>
                      <a:lnTo>
                        <a:pt x="18197" y="3069"/>
                      </a:lnTo>
                      <a:lnTo>
                        <a:pt x="18488" y="3356"/>
                      </a:lnTo>
                      <a:lnTo>
                        <a:pt x="18747" y="3663"/>
                      </a:lnTo>
                      <a:lnTo>
                        <a:pt x="18981" y="4000"/>
                      </a:lnTo>
                      <a:lnTo>
                        <a:pt x="19184" y="4344"/>
                      </a:lnTo>
                      <a:lnTo>
                        <a:pt x="19348" y="4719"/>
                      </a:lnTo>
                      <a:lnTo>
                        <a:pt x="19487" y="5106"/>
                      </a:lnTo>
                      <a:lnTo>
                        <a:pt x="19589" y="5513"/>
                      </a:lnTo>
                      <a:lnTo>
                        <a:pt x="19652" y="5931"/>
                      </a:lnTo>
                      <a:lnTo>
                        <a:pt x="19671" y="6356"/>
                      </a:lnTo>
                      <a:lnTo>
                        <a:pt x="19652" y="6456"/>
                      </a:lnTo>
                      <a:lnTo>
                        <a:pt x="19608" y="6537"/>
                      </a:lnTo>
                      <a:lnTo>
                        <a:pt x="19544" y="6606"/>
                      </a:lnTo>
                      <a:lnTo>
                        <a:pt x="19456" y="6650"/>
                      </a:lnTo>
                      <a:lnTo>
                        <a:pt x="19355" y="6662"/>
                      </a:lnTo>
                      <a:lnTo>
                        <a:pt x="19260" y="6650"/>
                      </a:lnTo>
                      <a:lnTo>
                        <a:pt x="19171" y="6606"/>
                      </a:lnTo>
                      <a:lnTo>
                        <a:pt x="19108" y="6537"/>
                      </a:lnTo>
                      <a:lnTo>
                        <a:pt x="19057" y="6456"/>
                      </a:lnTo>
                      <a:lnTo>
                        <a:pt x="19045" y="6356"/>
                      </a:lnTo>
                      <a:lnTo>
                        <a:pt x="19026" y="5963"/>
                      </a:lnTo>
                      <a:lnTo>
                        <a:pt x="18969" y="5581"/>
                      </a:lnTo>
                      <a:lnTo>
                        <a:pt x="18868" y="5219"/>
                      </a:lnTo>
                      <a:lnTo>
                        <a:pt x="18741" y="4862"/>
                      </a:lnTo>
                      <a:lnTo>
                        <a:pt x="18577" y="4531"/>
                      </a:lnTo>
                      <a:lnTo>
                        <a:pt x="18381" y="4213"/>
                      </a:lnTo>
                      <a:lnTo>
                        <a:pt x="18159" y="3919"/>
                      </a:lnTo>
                      <a:lnTo>
                        <a:pt x="17906" y="3644"/>
                      </a:lnTo>
                      <a:lnTo>
                        <a:pt x="17628" y="3400"/>
                      </a:lnTo>
                      <a:lnTo>
                        <a:pt x="17331" y="3181"/>
                      </a:lnTo>
                      <a:lnTo>
                        <a:pt x="17008" y="2988"/>
                      </a:lnTo>
                      <a:lnTo>
                        <a:pt x="16673" y="2825"/>
                      </a:lnTo>
                      <a:lnTo>
                        <a:pt x="16312" y="2694"/>
                      </a:lnTo>
                      <a:lnTo>
                        <a:pt x="15945" y="2600"/>
                      </a:lnTo>
                      <a:lnTo>
                        <a:pt x="15560" y="2537"/>
                      </a:lnTo>
                      <a:lnTo>
                        <a:pt x="15161" y="2519"/>
                      </a:lnTo>
                      <a:lnTo>
                        <a:pt x="15060" y="2506"/>
                      </a:lnTo>
                      <a:lnTo>
                        <a:pt x="14978" y="2463"/>
                      </a:lnTo>
                      <a:lnTo>
                        <a:pt x="14908" y="2394"/>
                      </a:lnTo>
                      <a:lnTo>
                        <a:pt x="14870" y="2313"/>
                      </a:lnTo>
                      <a:lnTo>
                        <a:pt x="14851" y="2213"/>
                      </a:lnTo>
                      <a:lnTo>
                        <a:pt x="14870" y="2119"/>
                      </a:lnTo>
                      <a:lnTo>
                        <a:pt x="14908" y="2037"/>
                      </a:lnTo>
                      <a:lnTo>
                        <a:pt x="14978" y="1962"/>
                      </a:lnTo>
                      <a:lnTo>
                        <a:pt x="15060" y="1925"/>
                      </a:lnTo>
                      <a:lnTo>
                        <a:pt x="15161" y="1906"/>
                      </a:lnTo>
                      <a:close/>
                      <a:moveTo>
                        <a:pt x="15161" y="0"/>
                      </a:moveTo>
                      <a:lnTo>
                        <a:pt x="15667" y="19"/>
                      </a:lnTo>
                      <a:lnTo>
                        <a:pt x="16154" y="81"/>
                      </a:lnTo>
                      <a:lnTo>
                        <a:pt x="16641" y="169"/>
                      </a:lnTo>
                      <a:lnTo>
                        <a:pt x="17103" y="294"/>
                      </a:lnTo>
                      <a:lnTo>
                        <a:pt x="17552" y="456"/>
                      </a:lnTo>
                      <a:lnTo>
                        <a:pt x="17995" y="650"/>
                      </a:lnTo>
                      <a:lnTo>
                        <a:pt x="18412" y="869"/>
                      </a:lnTo>
                      <a:lnTo>
                        <a:pt x="18804" y="1119"/>
                      </a:lnTo>
                      <a:lnTo>
                        <a:pt x="19184" y="1400"/>
                      </a:lnTo>
                      <a:lnTo>
                        <a:pt x="19544" y="1700"/>
                      </a:lnTo>
                      <a:lnTo>
                        <a:pt x="19873" y="2031"/>
                      </a:lnTo>
                      <a:lnTo>
                        <a:pt x="20183" y="2381"/>
                      </a:lnTo>
                      <a:lnTo>
                        <a:pt x="20461" y="2756"/>
                      </a:lnTo>
                      <a:lnTo>
                        <a:pt x="20714" y="3150"/>
                      </a:lnTo>
                      <a:lnTo>
                        <a:pt x="20942" y="3562"/>
                      </a:lnTo>
                      <a:lnTo>
                        <a:pt x="21138" y="3994"/>
                      </a:lnTo>
                      <a:lnTo>
                        <a:pt x="21303" y="4437"/>
                      </a:lnTo>
                      <a:lnTo>
                        <a:pt x="21436" y="4900"/>
                      </a:lnTo>
                      <a:lnTo>
                        <a:pt x="21524" y="5375"/>
                      </a:lnTo>
                      <a:lnTo>
                        <a:pt x="21581" y="5856"/>
                      </a:lnTo>
                      <a:lnTo>
                        <a:pt x="21600" y="6356"/>
                      </a:lnTo>
                      <a:lnTo>
                        <a:pt x="21587" y="6456"/>
                      </a:lnTo>
                      <a:lnTo>
                        <a:pt x="21537" y="6537"/>
                      </a:lnTo>
                      <a:lnTo>
                        <a:pt x="21473" y="6606"/>
                      </a:lnTo>
                      <a:lnTo>
                        <a:pt x="21385" y="6650"/>
                      </a:lnTo>
                      <a:lnTo>
                        <a:pt x="21284" y="6662"/>
                      </a:lnTo>
                      <a:lnTo>
                        <a:pt x="21189" y="6650"/>
                      </a:lnTo>
                      <a:lnTo>
                        <a:pt x="21100" y="6606"/>
                      </a:lnTo>
                      <a:lnTo>
                        <a:pt x="21037" y="6537"/>
                      </a:lnTo>
                      <a:lnTo>
                        <a:pt x="20986" y="6456"/>
                      </a:lnTo>
                      <a:lnTo>
                        <a:pt x="20974" y="6356"/>
                      </a:lnTo>
                      <a:lnTo>
                        <a:pt x="20955" y="5881"/>
                      </a:lnTo>
                      <a:lnTo>
                        <a:pt x="20904" y="5425"/>
                      </a:lnTo>
                      <a:lnTo>
                        <a:pt x="20809" y="4975"/>
                      </a:lnTo>
                      <a:lnTo>
                        <a:pt x="20677" y="4544"/>
                      </a:lnTo>
                      <a:lnTo>
                        <a:pt x="20518" y="4125"/>
                      </a:lnTo>
                      <a:lnTo>
                        <a:pt x="20322" y="3719"/>
                      </a:lnTo>
                      <a:lnTo>
                        <a:pt x="20107" y="3331"/>
                      </a:lnTo>
                      <a:lnTo>
                        <a:pt x="19854" y="2963"/>
                      </a:lnTo>
                      <a:lnTo>
                        <a:pt x="19576" y="2625"/>
                      </a:lnTo>
                      <a:lnTo>
                        <a:pt x="19272" y="2300"/>
                      </a:lnTo>
                      <a:lnTo>
                        <a:pt x="18943" y="1994"/>
                      </a:lnTo>
                      <a:lnTo>
                        <a:pt x="18596" y="1725"/>
                      </a:lnTo>
                      <a:lnTo>
                        <a:pt x="18222" y="1481"/>
                      </a:lnTo>
                      <a:lnTo>
                        <a:pt x="17830" y="1256"/>
                      </a:lnTo>
                      <a:lnTo>
                        <a:pt x="17419" y="1069"/>
                      </a:lnTo>
                      <a:lnTo>
                        <a:pt x="16995" y="912"/>
                      </a:lnTo>
                      <a:lnTo>
                        <a:pt x="16559" y="787"/>
                      </a:lnTo>
                      <a:lnTo>
                        <a:pt x="16104" y="694"/>
                      </a:lnTo>
                      <a:lnTo>
                        <a:pt x="15635" y="637"/>
                      </a:lnTo>
                      <a:lnTo>
                        <a:pt x="15161" y="612"/>
                      </a:lnTo>
                      <a:lnTo>
                        <a:pt x="15060" y="600"/>
                      </a:lnTo>
                      <a:lnTo>
                        <a:pt x="14978" y="556"/>
                      </a:lnTo>
                      <a:lnTo>
                        <a:pt x="14908" y="494"/>
                      </a:lnTo>
                      <a:lnTo>
                        <a:pt x="14870" y="406"/>
                      </a:lnTo>
                      <a:lnTo>
                        <a:pt x="14851" y="306"/>
                      </a:lnTo>
                      <a:lnTo>
                        <a:pt x="14870" y="212"/>
                      </a:lnTo>
                      <a:lnTo>
                        <a:pt x="14908" y="125"/>
                      </a:lnTo>
                      <a:lnTo>
                        <a:pt x="14978" y="56"/>
                      </a:lnTo>
                      <a:lnTo>
                        <a:pt x="15060" y="12"/>
                      </a:lnTo>
                      <a:lnTo>
                        <a:pt x="15161"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endParaRPr sz="2400"/>
                </a:p>
              </p:txBody>
            </p:sp>
            <p:sp>
              <p:nvSpPr>
                <p:cNvPr id="617" name="Freeform 21"/>
                <p:cNvSpPr/>
                <p:nvPr/>
              </p:nvSpPr>
              <p:spPr>
                <a:xfrm>
                  <a:off x="1241112" y="441871"/>
                  <a:ext cx="312308" cy="312308"/>
                </a:xfrm>
                <a:custGeom>
                  <a:avLst/>
                  <a:gdLst/>
                  <a:ahLst/>
                  <a:cxnLst>
                    <a:cxn ang="0">
                      <a:pos x="wd2" y="hd2"/>
                    </a:cxn>
                    <a:cxn ang="5400000">
                      <a:pos x="wd2" y="hd2"/>
                    </a:cxn>
                    <a:cxn ang="10800000">
                      <a:pos x="wd2" y="hd2"/>
                    </a:cxn>
                    <a:cxn ang="16200000">
                      <a:pos x="wd2" y="hd2"/>
                    </a:cxn>
                  </a:cxnLst>
                  <a:rect l="0" t="0" r="r" b="b"/>
                  <a:pathLst>
                    <a:path w="21600" h="21600" extrusionOk="0">
                      <a:moveTo>
                        <a:pt x="8606" y="18381"/>
                      </a:moveTo>
                      <a:lnTo>
                        <a:pt x="8469" y="18400"/>
                      </a:lnTo>
                      <a:lnTo>
                        <a:pt x="8344" y="18444"/>
                      </a:lnTo>
                      <a:lnTo>
                        <a:pt x="8231" y="18513"/>
                      </a:lnTo>
                      <a:lnTo>
                        <a:pt x="8144" y="18600"/>
                      </a:lnTo>
                      <a:lnTo>
                        <a:pt x="8069" y="18713"/>
                      </a:lnTo>
                      <a:lnTo>
                        <a:pt x="8025" y="18844"/>
                      </a:lnTo>
                      <a:lnTo>
                        <a:pt x="8013" y="18981"/>
                      </a:lnTo>
                      <a:lnTo>
                        <a:pt x="8013" y="20950"/>
                      </a:lnTo>
                      <a:lnTo>
                        <a:pt x="11538" y="20950"/>
                      </a:lnTo>
                      <a:lnTo>
                        <a:pt x="11538" y="18981"/>
                      </a:lnTo>
                      <a:lnTo>
                        <a:pt x="11525" y="18844"/>
                      </a:lnTo>
                      <a:lnTo>
                        <a:pt x="11481" y="18713"/>
                      </a:lnTo>
                      <a:lnTo>
                        <a:pt x="11406" y="18600"/>
                      </a:lnTo>
                      <a:lnTo>
                        <a:pt x="11319" y="18513"/>
                      </a:lnTo>
                      <a:lnTo>
                        <a:pt x="11206" y="18444"/>
                      </a:lnTo>
                      <a:lnTo>
                        <a:pt x="11081" y="18400"/>
                      </a:lnTo>
                      <a:lnTo>
                        <a:pt x="10944" y="18381"/>
                      </a:lnTo>
                      <a:lnTo>
                        <a:pt x="8606" y="18381"/>
                      </a:lnTo>
                      <a:close/>
                      <a:moveTo>
                        <a:pt x="1656" y="16525"/>
                      </a:moveTo>
                      <a:lnTo>
                        <a:pt x="1606" y="16538"/>
                      </a:lnTo>
                      <a:lnTo>
                        <a:pt x="1587" y="16563"/>
                      </a:lnTo>
                      <a:lnTo>
                        <a:pt x="1575" y="16581"/>
                      </a:lnTo>
                      <a:lnTo>
                        <a:pt x="1569" y="16606"/>
                      </a:lnTo>
                      <a:lnTo>
                        <a:pt x="1569" y="17587"/>
                      </a:lnTo>
                      <a:lnTo>
                        <a:pt x="1575" y="17606"/>
                      </a:lnTo>
                      <a:lnTo>
                        <a:pt x="1587" y="17631"/>
                      </a:lnTo>
                      <a:lnTo>
                        <a:pt x="1606" y="17644"/>
                      </a:lnTo>
                      <a:lnTo>
                        <a:pt x="1631" y="17663"/>
                      </a:lnTo>
                      <a:lnTo>
                        <a:pt x="1656" y="17669"/>
                      </a:lnTo>
                      <a:lnTo>
                        <a:pt x="2150" y="17669"/>
                      </a:lnTo>
                      <a:lnTo>
                        <a:pt x="2175" y="17663"/>
                      </a:lnTo>
                      <a:lnTo>
                        <a:pt x="2194" y="17644"/>
                      </a:lnTo>
                      <a:lnTo>
                        <a:pt x="2213" y="17631"/>
                      </a:lnTo>
                      <a:lnTo>
                        <a:pt x="2225" y="17606"/>
                      </a:lnTo>
                      <a:lnTo>
                        <a:pt x="2225" y="16581"/>
                      </a:lnTo>
                      <a:lnTo>
                        <a:pt x="2213" y="16563"/>
                      </a:lnTo>
                      <a:lnTo>
                        <a:pt x="2194" y="16538"/>
                      </a:lnTo>
                      <a:lnTo>
                        <a:pt x="2175" y="16531"/>
                      </a:lnTo>
                      <a:lnTo>
                        <a:pt x="2150" y="16525"/>
                      </a:lnTo>
                      <a:lnTo>
                        <a:pt x="1656" y="16525"/>
                      </a:lnTo>
                      <a:close/>
                      <a:moveTo>
                        <a:pt x="1656" y="15881"/>
                      </a:moveTo>
                      <a:lnTo>
                        <a:pt x="2150" y="15881"/>
                      </a:lnTo>
                      <a:lnTo>
                        <a:pt x="2313" y="15900"/>
                      </a:lnTo>
                      <a:lnTo>
                        <a:pt x="2469" y="15956"/>
                      </a:lnTo>
                      <a:lnTo>
                        <a:pt x="2600" y="16044"/>
                      </a:lnTo>
                      <a:lnTo>
                        <a:pt x="2713" y="16156"/>
                      </a:lnTo>
                      <a:lnTo>
                        <a:pt x="2800" y="16294"/>
                      </a:lnTo>
                      <a:lnTo>
                        <a:pt x="2856" y="16444"/>
                      </a:lnTo>
                      <a:lnTo>
                        <a:pt x="2875" y="16606"/>
                      </a:lnTo>
                      <a:lnTo>
                        <a:pt x="2875" y="17587"/>
                      </a:lnTo>
                      <a:lnTo>
                        <a:pt x="2856" y="17750"/>
                      </a:lnTo>
                      <a:lnTo>
                        <a:pt x="2800" y="17900"/>
                      </a:lnTo>
                      <a:lnTo>
                        <a:pt x="2713" y="18038"/>
                      </a:lnTo>
                      <a:lnTo>
                        <a:pt x="2600" y="18150"/>
                      </a:lnTo>
                      <a:lnTo>
                        <a:pt x="2469" y="18238"/>
                      </a:lnTo>
                      <a:lnTo>
                        <a:pt x="2313" y="18287"/>
                      </a:lnTo>
                      <a:lnTo>
                        <a:pt x="2150" y="18306"/>
                      </a:lnTo>
                      <a:lnTo>
                        <a:pt x="1656" y="18306"/>
                      </a:lnTo>
                      <a:lnTo>
                        <a:pt x="1487" y="18287"/>
                      </a:lnTo>
                      <a:lnTo>
                        <a:pt x="1337" y="18238"/>
                      </a:lnTo>
                      <a:lnTo>
                        <a:pt x="1200" y="18150"/>
                      </a:lnTo>
                      <a:lnTo>
                        <a:pt x="1087" y="18038"/>
                      </a:lnTo>
                      <a:lnTo>
                        <a:pt x="1000" y="17900"/>
                      </a:lnTo>
                      <a:lnTo>
                        <a:pt x="950" y="17750"/>
                      </a:lnTo>
                      <a:lnTo>
                        <a:pt x="931" y="17587"/>
                      </a:lnTo>
                      <a:lnTo>
                        <a:pt x="931" y="16606"/>
                      </a:lnTo>
                      <a:lnTo>
                        <a:pt x="950" y="16444"/>
                      </a:lnTo>
                      <a:lnTo>
                        <a:pt x="1000" y="16294"/>
                      </a:lnTo>
                      <a:lnTo>
                        <a:pt x="1087" y="16156"/>
                      </a:lnTo>
                      <a:lnTo>
                        <a:pt x="1200" y="16044"/>
                      </a:lnTo>
                      <a:lnTo>
                        <a:pt x="1337" y="15956"/>
                      </a:lnTo>
                      <a:lnTo>
                        <a:pt x="1487" y="15900"/>
                      </a:lnTo>
                      <a:lnTo>
                        <a:pt x="1656" y="15881"/>
                      </a:lnTo>
                      <a:close/>
                      <a:moveTo>
                        <a:pt x="7856" y="13419"/>
                      </a:moveTo>
                      <a:lnTo>
                        <a:pt x="7831" y="13419"/>
                      </a:lnTo>
                      <a:lnTo>
                        <a:pt x="7806" y="13431"/>
                      </a:lnTo>
                      <a:lnTo>
                        <a:pt x="7787" y="13450"/>
                      </a:lnTo>
                      <a:lnTo>
                        <a:pt x="7775" y="13469"/>
                      </a:lnTo>
                      <a:lnTo>
                        <a:pt x="7775" y="14500"/>
                      </a:lnTo>
                      <a:lnTo>
                        <a:pt x="7787" y="14519"/>
                      </a:lnTo>
                      <a:lnTo>
                        <a:pt x="7806" y="14538"/>
                      </a:lnTo>
                      <a:lnTo>
                        <a:pt x="7831" y="14550"/>
                      </a:lnTo>
                      <a:lnTo>
                        <a:pt x="8369" y="14550"/>
                      </a:lnTo>
                      <a:lnTo>
                        <a:pt x="8400" y="14538"/>
                      </a:lnTo>
                      <a:lnTo>
                        <a:pt x="8425" y="14500"/>
                      </a:lnTo>
                      <a:lnTo>
                        <a:pt x="8431" y="14475"/>
                      </a:lnTo>
                      <a:lnTo>
                        <a:pt x="8431" y="13494"/>
                      </a:lnTo>
                      <a:lnTo>
                        <a:pt x="8425" y="13469"/>
                      </a:lnTo>
                      <a:lnTo>
                        <a:pt x="8400" y="13431"/>
                      </a:lnTo>
                      <a:lnTo>
                        <a:pt x="8369" y="13419"/>
                      </a:lnTo>
                      <a:lnTo>
                        <a:pt x="7856" y="13419"/>
                      </a:lnTo>
                      <a:close/>
                      <a:moveTo>
                        <a:pt x="1656" y="13419"/>
                      </a:moveTo>
                      <a:lnTo>
                        <a:pt x="1631" y="13419"/>
                      </a:lnTo>
                      <a:lnTo>
                        <a:pt x="1606" y="13431"/>
                      </a:lnTo>
                      <a:lnTo>
                        <a:pt x="1587" y="13450"/>
                      </a:lnTo>
                      <a:lnTo>
                        <a:pt x="1575" y="13469"/>
                      </a:lnTo>
                      <a:lnTo>
                        <a:pt x="1569" y="13494"/>
                      </a:lnTo>
                      <a:lnTo>
                        <a:pt x="1569" y="14475"/>
                      </a:lnTo>
                      <a:lnTo>
                        <a:pt x="1575" y="14500"/>
                      </a:lnTo>
                      <a:lnTo>
                        <a:pt x="1587" y="14519"/>
                      </a:lnTo>
                      <a:lnTo>
                        <a:pt x="1606" y="14538"/>
                      </a:lnTo>
                      <a:lnTo>
                        <a:pt x="1631" y="14550"/>
                      </a:lnTo>
                      <a:lnTo>
                        <a:pt x="2175" y="14550"/>
                      </a:lnTo>
                      <a:lnTo>
                        <a:pt x="2194" y="14538"/>
                      </a:lnTo>
                      <a:lnTo>
                        <a:pt x="2213" y="14519"/>
                      </a:lnTo>
                      <a:lnTo>
                        <a:pt x="2225" y="14500"/>
                      </a:lnTo>
                      <a:lnTo>
                        <a:pt x="2225" y="13469"/>
                      </a:lnTo>
                      <a:lnTo>
                        <a:pt x="2213" y="13450"/>
                      </a:lnTo>
                      <a:lnTo>
                        <a:pt x="2194" y="13431"/>
                      </a:lnTo>
                      <a:lnTo>
                        <a:pt x="2175" y="13419"/>
                      </a:lnTo>
                      <a:lnTo>
                        <a:pt x="1656" y="13419"/>
                      </a:lnTo>
                      <a:close/>
                      <a:moveTo>
                        <a:pt x="7856" y="12769"/>
                      </a:moveTo>
                      <a:lnTo>
                        <a:pt x="8350" y="12769"/>
                      </a:lnTo>
                      <a:lnTo>
                        <a:pt x="8519" y="12788"/>
                      </a:lnTo>
                      <a:lnTo>
                        <a:pt x="8669" y="12844"/>
                      </a:lnTo>
                      <a:lnTo>
                        <a:pt x="8806" y="12925"/>
                      </a:lnTo>
                      <a:lnTo>
                        <a:pt x="8913" y="13044"/>
                      </a:lnTo>
                      <a:lnTo>
                        <a:pt x="9000" y="13175"/>
                      </a:lnTo>
                      <a:lnTo>
                        <a:pt x="9050" y="13325"/>
                      </a:lnTo>
                      <a:lnTo>
                        <a:pt x="9075" y="13494"/>
                      </a:lnTo>
                      <a:lnTo>
                        <a:pt x="9075" y="14475"/>
                      </a:lnTo>
                      <a:lnTo>
                        <a:pt x="9050" y="14638"/>
                      </a:lnTo>
                      <a:lnTo>
                        <a:pt x="9000" y="14794"/>
                      </a:lnTo>
                      <a:lnTo>
                        <a:pt x="8913" y="14925"/>
                      </a:lnTo>
                      <a:lnTo>
                        <a:pt x="8806" y="15038"/>
                      </a:lnTo>
                      <a:lnTo>
                        <a:pt x="8669" y="15125"/>
                      </a:lnTo>
                      <a:lnTo>
                        <a:pt x="8519" y="15181"/>
                      </a:lnTo>
                      <a:lnTo>
                        <a:pt x="8350" y="15200"/>
                      </a:lnTo>
                      <a:lnTo>
                        <a:pt x="7856" y="15200"/>
                      </a:lnTo>
                      <a:lnTo>
                        <a:pt x="7694" y="15181"/>
                      </a:lnTo>
                      <a:lnTo>
                        <a:pt x="7531" y="15125"/>
                      </a:lnTo>
                      <a:lnTo>
                        <a:pt x="7400" y="15038"/>
                      </a:lnTo>
                      <a:lnTo>
                        <a:pt x="7294" y="14925"/>
                      </a:lnTo>
                      <a:lnTo>
                        <a:pt x="7206" y="14794"/>
                      </a:lnTo>
                      <a:lnTo>
                        <a:pt x="7150" y="14638"/>
                      </a:lnTo>
                      <a:lnTo>
                        <a:pt x="7125" y="14475"/>
                      </a:lnTo>
                      <a:lnTo>
                        <a:pt x="7125" y="13494"/>
                      </a:lnTo>
                      <a:lnTo>
                        <a:pt x="7150" y="13325"/>
                      </a:lnTo>
                      <a:lnTo>
                        <a:pt x="7206" y="13175"/>
                      </a:lnTo>
                      <a:lnTo>
                        <a:pt x="7294" y="13044"/>
                      </a:lnTo>
                      <a:lnTo>
                        <a:pt x="7400" y="12925"/>
                      </a:lnTo>
                      <a:lnTo>
                        <a:pt x="7531" y="12844"/>
                      </a:lnTo>
                      <a:lnTo>
                        <a:pt x="7694" y="12788"/>
                      </a:lnTo>
                      <a:lnTo>
                        <a:pt x="7856" y="12769"/>
                      </a:lnTo>
                      <a:close/>
                      <a:moveTo>
                        <a:pt x="1656" y="12769"/>
                      </a:moveTo>
                      <a:lnTo>
                        <a:pt x="2150" y="12769"/>
                      </a:lnTo>
                      <a:lnTo>
                        <a:pt x="2313" y="12788"/>
                      </a:lnTo>
                      <a:lnTo>
                        <a:pt x="2469" y="12844"/>
                      </a:lnTo>
                      <a:lnTo>
                        <a:pt x="2600" y="12925"/>
                      </a:lnTo>
                      <a:lnTo>
                        <a:pt x="2713" y="13044"/>
                      </a:lnTo>
                      <a:lnTo>
                        <a:pt x="2800" y="13175"/>
                      </a:lnTo>
                      <a:lnTo>
                        <a:pt x="2856" y="13325"/>
                      </a:lnTo>
                      <a:lnTo>
                        <a:pt x="2875" y="13494"/>
                      </a:lnTo>
                      <a:lnTo>
                        <a:pt x="2875" y="14475"/>
                      </a:lnTo>
                      <a:lnTo>
                        <a:pt x="2856" y="14638"/>
                      </a:lnTo>
                      <a:lnTo>
                        <a:pt x="2800" y="14794"/>
                      </a:lnTo>
                      <a:lnTo>
                        <a:pt x="2713" y="14925"/>
                      </a:lnTo>
                      <a:lnTo>
                        <a:pt x="2600" y="15038"/>
                      </a:lnTo>
                      <a:lnTo>
                        <a:pt x="2469" y="15125"/>
                      </a:lnTo>
                      <a:lnTo>
                        <a:pt x="2313" y="15181"/>
                      </a:lnTo>
                      <a:lnTo>
                        <a:pt x="2150" y="15200"/>
                      </a:lnTo>
                      <a:lnTo>
                        <a:pt x="1656" y="15200"/>
                      </a:lnTo>
                      <a:lnTo>
                        <a:pt x="1487" y="15181"/>
                      </a:lnTo>
                      <a:lnTo>
                        <a:pt x="1337" y="15125"/>
                      </a:lnTo>
                      <a:lnTo>
                        <a:pt x="1200" y="15038"/>
                      </a:lnTo>
                      <a:lnTo>
                        <a:pt x="1087" y="14925"/>
                      </a:lnTo>
                      <a:lnTo>
                        <a:pt x="1000" y="14794"/>
                      </a:lnTo>
                      <a:lnTo>
                        <a:pt x="950" y="14638"/>
                      </a:lnTo>
                      <a:lnTo>
                        <a:pt x="931" y="14475"/>
                      </a:lnTo>
                      <a:lnTo>
                        <a:pt x="931" y="13494"/>
                      </a:lnTo>
                      <a:lnTo>
                        <a:pt x="950" y="13325"/>
                      </a:lnTo>
                      <a:lnTo>
                        <a:pt x="1000" y="13175"/>
                      </a:lnTo>
                      <a:lnTo>
                        <a:pt x="1087" y="13044"/>
                      </a:lnTo>
                      <a:lnTo>
                        <a:pt x="1200" y="12925"/>
                      </a:lnTo>
                      <a:lnTo>
                        <a:pt x="1337" y="12844"/>
                      </a:lnTo>
                      <a:lnTo>
                        <a:pt x="1487" y="12788"/>
                      </a:lnTo>
                      <a:lnTo>
                        <a:pt x="1656" y="12769"/>
                      </a:lnTo>
                      <a:close/>
                      <a:moveTo>
                        <a:pt x="6569" y="9694"/>
                      </a:moveTo>
                      <a:lnTo>
                        <a:pt x="6569" y="20950"/>
                      </a:lnTo>
                      <a:lnTo>
                        <a:pt x="7363" y="20950"/>
                      </a:lnTo>
                      <a:lnTo>
                        <a:pt x="7363" y="18981"/>
                      </a:lnTo>
                      <a:lnTo>
                        <a:pt x="7381" y="18756"/>
                      </a:lnTo>
                      <a:lnTo>
                        <a:pt x="7444" y="18544"/>
                      </a:lnTo>
                      <a:lnTo>
                        <a:pt x="7531" y="18356"/>
                      </a:lnTo>
                      <a:lnTo>
                        <a:pt x="7656" y="18175"/>
                      </a:lnTo>
                      <a:lnTo>
                        <a:pt x="7806" y="18025"/>
                      </a:lnTo>
                      <a:lnTo>
                        <a:pt x="7981" y="17906"/>
                      </a:lnTo>
                      <a:lnTo>
                        <a:pt x="8175" y="17819"/>
                      </a:lnTo>
                      <a:lnTo>
                        <a:pt x="8387" y="17756"/>
                      </a:lnTo>
                      <a:lnTo>
                        <a:pt x="8606" y="17738"/>
                      </a:lnTo>
                      <a:lnTo>
                        <a:pt x="10944" y="17738"/>
                      </a:lnTo>
                      <a:lnTo>
                        <a:pt x="11169" y="17756"/>
                      </a:lnTo>
                      <a:lnTo>
                        <a:pt x="11375" y="17819"/>
                      </a:lnTo>
                      <a:lnTo>
                        <a:pt x="11569" y="17906"/>
                      </a:lnTo>
                      <a:lnTo>
                        <a:pt x="11744" y="18025"/>
                      </a:lnTo>
                      <a:lnTo>
                        <a:pt x="11894" y="18175"/>
                      </a:lnTo>
                      <a:lnTo>
                        <a:pt x="12019" y="18356"/>
                      </a:lnTo>
                      <a:lnTo>
                        <a:pt x="12106" y="18544"/>
                      </a:lnTo>
                      <a:lnTo>
                        <a:pt x="12162" y="18756"/>
                      </a:lnTo>
                      <a:lnTo>
                        <a:pt x="12188" y="18981"/>
                      </a:lnTo>
                      <a:lnTo>
                        <a:pt x="12188" y="20950"/>
                      </a:lnTo>
                      <a:lnTo>
                        <a:pt x="12750" y="20950"/>
                      </a:lnTo>
                      <a:lnTo>
                        <a:pt x="12981" y="13863"/>
                      </a:lnTo>
                      <a:lnTo>
                        <a:pt x="6569" y="9694"/>
                      </a:lnTo>
                      <a:close/>
                      <a:moveTo>
                        <a:pt x="650" y="9669"/>
                      </a:moveTo>
                      <a:lnTo>
                        <a:pt x="650" y="20344"/>
                      </a:lnTo>
                      <a:lnTo>
                        <a:pt x="662" y="20488"/>
                      </a:lnTo>
                      <a:lnTo>
                        <a:pt x="706" y="20612"/>
                      </a:lnTo>
                      <a:lnTo>
                        <a:pt x="781" y="20731"/>
                      </a:lnTo>
                      <a:lnTo>
                        <a:pt x="869" y="20819"/>
                      </a:lnTo>
                      <a:lnTo>
                        <a:pt x="987" y="20894"/>
                      </a:lnTo>
                      <a:lnTo>
                        <a:pt x="1112" y="20937"/>
                      </a:lnTo>
                      <a:lnTo>
                        <a:pt x="1250" y="20950"/>
                      </a:lnTo>
                      <a:lnTo>
                        <a:pt x="5931" y="20950"/>
                      </a:lnTo>
                      <a:lnTo>
                        <a:pt x="5931" y="12750"/>
                      </a:lnTo>
                      <a:lnTo>
                        <a:pt x="650" y="9669"/>
                      </a:lnTo>
                      <a:close/>
                      <a:moveTo>
                        <a:pt x="14287" y="6031"/>
                      </a:moveTo>
                      <a:lnTo>
                        <a:pt x="14175" y="6050"/>
                      </a:lnTo>
                      <a:lnTo>
                        <a:pt x="14081" y="6088"/>
                      </a:lnTo>
                      <a:lnTo>
                        <a:pt x="13994" y="6150"/>
                      </a:lnTo>
                      <a:lnTo>
                        <a:pt x="13931" y="6237"/>
                      </a:lnTo>
                      <a:lnTo>
                        <a:pt x="13888" y="6338"/>
                      </a:lnTo>
                      <a:lnTo>
                        <a:pt x="13869" y="6450"/>
                      </a:lnTo>
                      <a:lnTo>
                        <a:pt x="13394" y="20950"/>
                      </a:lnTo>
                      <a:lnTo>
                        <a:pt x="15644" y="20950"/>
                      </a:lnTo>
                      <a:lnTo>
                        <a:pt x="15225" y="6444"/>
                      </a:lnTo>
                      <a:lnTo>
                        <a:pt x="15213" y="6331"/>
                      </a:lnTo>
                      <a:lnTo>
                        <a:pt x="15169" y="6231"/>
                      </a:lnTo>
                      <a:lnTo>
                        <a:pt x="15106" y="6144"/>
                      </a:lnTo>
                      <a:lnTo>
                        <a:pt x="15031" y="6088"/>
                      </a:lnTo>
                      <a:lnTo>
                        <a:pt x="14931" y="6050"/>
                      </a:lnTo>
                      <a:lnTo>
                        <a:pt x="14825" y="6031"/>
                      </a:lnTo>
                      <a:lnTo>
                        <a:pt x="14287" y="6031"/>
                      </a:lnTo>
                      <a:close/>
                      <a:moveTo>
                        <a:pt x="14287" y="5388"/>
                      </a:moveTo>
                      <a:lnTo>
                        <a:pt x="14825" y="5388"/>
                      </a:lnTo>
                      <a:lnTo>
                        <a:pt x="15006" y="5400"/>
                      </a:lnTo>
                      <a:lnTo>
                        <a:pt x="15188" y="5450"/>
                      </a:lnTo>
                      <a:lnTo>
                        <a:pt x="15350" y="5531"/>
                      </a:lnTo>
                      <a:lnTo>
                        <a:pt x="15494" y="5631"/>
                      </a:lnTo>
                      <a:lnTo>
                        <a:pt x="15625" y="5763"/>
                      </a:lnTo>
                      <a:lnTo>
                        <a:pt x="15725" y="5906"/>
                      </a:lnTo>
                      <a:lnTo>
                        <a:pt x="15800" y="6069"/>
                      </a:lnTo>
                      <a:lnTo>
                        <a:pt x="15850" y="6244"/>
                      </a:lnTo>
                      <a:lnTo>
                        <a:pt x="15869" y="6425"/>
                      </a:lnTo>
                      <a:lnTo>
                        <a:pt x="16300" y="21269"/>
                      </a:lnTo>
                      <a:lnTo>
                        <a:pt x="16294" y="21350"/>
                      </a:lnTo>
                      <a:lnTo>
                        <a:pt x="16256" y="21431"/>
                      </a:lnTo>
                      <a:lnTo>
                        <a:pt x="16206" y="21500"/>
                      </a:lnTo>
                      <a:lnTo>
                        <a:pt x="16144" y="21556"/>
                      </a:lnTo>
                      <a:lnTo>
                        <a:pt x="16063" y="21588"/>
                      </a:lnTo>
                      <a:lnTo>
                        <a:pt x="15975" y="21600"/>
                      </a:lnTo>
                      <a:lnTo>
                        <a:pt x="1250" y="21600"/>
                      </a:lnTo>
                      <a:lnTo>
                        <a:pt x="1025" y="21581"/>
                      </a:lnTo>
                      <a:lnTo>
                        <a:pt x="819" y="21519"/>
                      </a:lnTo>
                      <a:lnTo>
                        <a:pt x="619" y="21431"/>
                      </a:lnTo>
                      <a:lnTo>
                        <a:pt x="444" y="21306"/>
                      </a:lnTo>
                      <a:lnTo>
                        <a:pt x="294" y="21156"/>
                      </a:lnTo>
                      <a:lnTo>
                        <a:pt x="169" y="20981"/>
                      </a:lnTo>
                      <a:lnTo>
                        <a:pt x="81" y="20781"/>
                      </a:lnTo>
                      <a:lnTo>
                        <a:pt x="19" y="20575"/>
                      </a:lnTo>
                      <a:lnTo>
                        <a:pt x="0" y="20344"/>
                      </a:lnTo>
                      <a:lnTo>
                        <a:pt x="0" y="9106"/>
                      </a:lnTo>
                      <a:lnTo>
                        <a:pt x="12" y="9019"/>
                      </a:lnTo>
                      <a:lnTo>
                        <a:pt x="44" y="8944"/>
                      </a:lnTo>
                      <a:lnTo>
                        <a:pt x="94" y="8875"/>
                      </a:lnTo>
                      <a:lnTo>
                        <a:pt x="162" y="8825"/>
                      </a:lnTo>
                      <a:lnTo>
                        <a:pt x="244" y="8788"/>
                      </a:lnTo>
                      <a:lnTo>
                        <a:pt x="319" y="8775"/>
                      </a:lnTo>
                      <a:lnTo>
                        <a:pt x="406" y="8788"/>
                      </a:lnTo>
                      <a:lnTo>
                        <a:pt x="481" y="8825"/>
                      </a:lnTo>
                      <a:lnTo>
                        <a:pt x="5931" y="12006"/>
                      </a:lnTo>
                      <a:lnTo>
                        <a:pt x="5931" y="9106"/>
                      </a:lnTo>
                      <a:lnTo>
                        <a:pt x="5938" y="9013"/>
                      </a:lnTo>
                      <a:lnTo>
                        <a:pt x="5975" y="8938"/>
                      </a:lnTo>
                      <a:lnTo>
                        <a:pt x="6031" y="8869"/>
                      </a:lnTo>
                      <a:lnTo>
                        <a:pt x="6094" y="8819"/>
                      </a:lnTo>
                      <a:lnTo>
                        <a:pt x="6181" y="8788"/>
                      </a:lnTo>
                      <a:lnTo>
                        <a:pt x="6263" y="8775"/>
                      </a:lnTo>
                      <a:lnTo>
                        <a:pt x="6350" y="8800"/>
                      </a:lnTo>
                      <a:lnTo>
                        <a:pt x="6425" y="8831"/>
                      </a:lnTo>
                      <a:lnTo>
                        <a:pt x="13006" y="13113"/>
                      </a:lnTo>
                      <a:lnTo>
                        <a:pt x="13231" y="6431"/>
                      </a:lnTo>
                      <a:lnTo>
                        <a:pt x="13250" y="6244"/>
                      </a:lnTo>
                      <a:lnTo>
                        <a:pt x="13294" y="6069"/>
                      </a:lnTo>
                      <a:lnTo>
                        <a:pt x="13375" y="5912"/>
                      </a:lnTo>
                      <a:lnTo>
                        <a:pt x="13475" y="5763"/>
                      </a:lnTo>
                      <a:lnTo>
                        <a:pt x="13606" y="5638"/>
                      </a:lnTo>
                      <a:lnTo>
                        <a:pt x="13750" y="5531"/>
                      </a:lnTo>
                      <a:lnTo>
                        <a:pt x="13919" y="5450"/>
                      </a:lnTo>
                      <a:lnTo>
                        <a:pt x="14100" y="5400"/>
                      </a:lnTo>
                      <a:lnTo>
                        <a:pt x="14287" y="5388"/>
                      </a:lnTo>
                      <a:close/>
                      <a:moveTo>
                        <a:pt x="14950" y="4044"/>
                      </a:moveTo>
                      <a:lnTo>
                        <a:pt x="15250" y="4062"/>
                      </a:lnTo>
                      <a:lnTo>
                        <a:pt x="15544" y="4119"/>
                      </a:lnTo>
                      <a:lnTo>
                        <a:pt x="15825" y="4200"/>
                      </a:lnTo>
                      <a:lnTo>
                        <a:pt x="16094" y="4312"/>
                      </a:lnTo>
                      <a:lnTo>
                        <a:pt x="16350" y="4456"/>
                      </a:lnTo>
                      <a:lnTo>
                        <a:pt x="16587" y="4619"/>
                      </a:lnTo>
                      <a:lnTo>
                        <a:pt x="16800" y="4819"/>
                      </a:lnTo>
                      <a:lnTo>
                        <a:pt x="16994" y="5031"/>
                      </a:lnTo>
                      <a:lnTo>
                        <a:pt x="17163" y="5275"/>
                      </a:lnTo>
                      <a:lnTo>
                        <a:pt x="17306" y="5537"/>
                      </a:lnTo>
                      <a:lnTo>
                        <a:pt x="17419" y="5819"/>
                      </a:lnTo>
                      <a:lnTo>
                        <a:pt x="17437" y="5919"/>
                      </a:lnTo>
                      <a:lnTo>
                        <a:pt x="17419" y="6013"/>
                      </a:lnTo>
                      <a:lnTo>
                        <a:pt x="17381" y="6106"/>
                      </a:lnTo>
                      <a:lnTo>
                        <a:pt x="17306" y="6181"/>
                      </a:lnTo>
                      <a:lnTo>
                        <a:pt x="17213" y="6225"/>
                      </a:lnTo>
                      <a:lnTo>
                        <a:pt x="17163" y="6237"/>
                      </a:lnTo>
                      <a:lnTo>
                        <a:pt x="17112" y="6244"/>
                      </a:lnTo>
                      <a:lnTo>
                        <a:pt x="17013" y="6225"/>
                      </a:lnTo>
                      <a:lnTo>
                        <a:pt x="16925" y="6188"/>
                      </a:lnTo>
                      <a:lnTo>
                        <a:pt x="16856" y="6112"/>
                      </a:lnTo>
                      <a:lnTo>
                        <a:pt x="16806" y="6019"/>
                      </a:lnTo>
                      <a:lnTo>
                        <a:pt x="16713" y="5794"/>
                      </a:lnTo>
                      <a:lnTo>
                        <a:pt x="16594" y="5575"/>
                      </a:lnTo>
                      <a:lnTo>
                        <a:pt x="16450" y="5388"/>
                      </a:lnTo>
                      <a:lnTo>
                        <a:pt x="16281" y="5213"/>
                      </a:lnTo>
                      <a:lnTo>
                        <a:pt x="16094" y="5062"/>
                      </a:lnTo>
                      <a:lnTo>
                        <a:pt x="15894" y="4937"/>
                      </a:lnTo>
                      <a:lnTo>
                        <a:pt x="15669" y="4831"/>
                      </a:lnTo>
                      <a:lnTo>
                        <a:pt x="15444" y="4756"/>
                      </a:lnTo>
                      <a:lnTo>
                        <a:pt x="15200" y="4706"/>
                      </a:lnTo>
                      <a:lnTo>
                        <a:pt x="14950" y="4694"/>
                      </a:lnTo>
                      <a:lnTo>
                        <a:pt x="14850" y="4681"/>
                      </a:lnTo>
                      <a:lnTo>
                        <a:pt x="14762" y="4631"/>
                      </a:lnTo>
                      <a:lnTo>
                        <a:pt x="14694" y="4562"/>
                      </a:lnTo>
                      <a:lnTo>
                        <a:pt x="14650" y="4469"/>
                      </a:lnTo>
                      <a:lnTo>
                        <a:pt x="14631" y="4375"/>
                      </a:lnTo>
                      <a:lnTo>
                        <a:pt x="14650" y="4269"/>
                      </a:lnTo>
                      <a:lnTo>
                        <a:pt x="14694" y="4181"/>
                      </a:lnTo>
                      <a:lnTo>
                        <a:pt x="14762" y="4112"/>
                      </a:lnTo>
                      <a:lnTo>
                        <a:pt x="14850" y="4062"/>
                      </a:lnTo>
                      <a:lnTo>
                        <a:pt x="14950" y="4044"/>
                      </a:lnTo>
                      <a:close/>
                      <a:moveTo>
                        <a:pt x="14950" y="1994"/>
                      </a:moveTo>
                      <a:lnTo>
                        <a:pt x="15375" y="2019"/>
                      </a:lnTo>
                      <a:lnTo>
                        <a:pt x="15787" y="2069"/>
                      </a:lnTo>
                      <a:lnTo>
                        <a:pt x="16188" y="2162"/>
                      </a:lnTo>
                      <a:lnTo>
                        <a:pt x="16575" y="2281"/>
                      </a:lnTo>
                      <a:lnTo>
                        <a:pt x="16944" y="2444"/>
                      </a:lnTo>
                      <a:lnTo>
                        <a:pt x="17300" y="2631"/>
                      </a:lnTo>
                      <a:lnTo>
                        <a:pt x="17631" y="2850"/>
                      </a:lnTo>
                      <a:lnTo>
                        <a:pt x="17950" y="3088"/>
                      </a:lnTo>
                      <a:lnTo>
                        <a:pt x="18244" y="3356"/>
                      </a:lnTo>
                      <a:lnTo>
                        <a:pt x="18513" y="3650"/>
                      </a:lnTo>
                      <a:lnTo>
                        <a:pt x="18750" y="3969"/>
                      </a:lnTo>
                      <a:lnTo>
                        <a:pt x="18969" y="4300"/>
                      </a:lnTo>
                      <a:lnTo>
                        <a:pt x="19156" y="4663"/>
                      </a:lnTo>
                      <a:lnTo>
                        <a:pt x="19319" y="5025"/>
                      </a:lnTo>
                      <a:lnTo>
                        <a:pt x="19437" y="5412"/>
                      </a:lnTo>
                      <a:lnTo>
                        <a:pt x="19531" y="5819"/>
                      </a:lnTo>
                      <a:lnTo>
                        <a:pt x="19581" y="6231"/>
                      </a:lnTo>
                      <a:lnTo>
                        <a:pt x="19606" y="6650"/>
                      </a:lnTo>
                      <a:lnTo>
                        <a:pt x="19588" y="6756"/>
                      </a:lnTo>
                      <a:lnTo>
                        <a:pt x="19544" y="6838"/>
                      </a:lnTo>
                      <a:lnTo>
                        <a:pt x="19475" y="6912"/>
                      </a:lnTo>
                      <a:lnTo>
                        <a:pt x="19388" y="6956"/>
                      </a:lnTo>
                      <a:lnTo>
                        <a:pt x="19281" y="6975"/>
                      </a:lnTo>
                      <a:lnTo>
                        <a:pt x="19181" y="6956"/>
                      </a:lnTo>
                      <a:lnTo>
                        <a:pt x="19094" y="6912"/>
                      </a:lnTo>
                      <a:lnTo>
                        <a:pt x="19019" y="6838"/>
                      </a:lnTo>
                      <a:lnTo>
                        <a:pt x="18975" y="6756"/>
                      </a:lnTo>
                      <a:lnTo>
                        <a:pt x="18962" y="6650"/>
                      </a:lnTo>
                      <a:lnTo>
                        <a:pt x="18944" y="6244"/>
                      </a:lnTo>
                      <a:lnTo>
                        <a:pt x="18875" y="5844"/>
                      </a:lnTo>
                      <a:lnTo>
                        <a:pt x="18781" y="5456"/>
                      </a:lnTo>
                      <a:lnTo>
                        <a:pt x="18650" y="5094"/>
                      </a:lnTo>
                      <a:lnTo>
                        <a:pt x="18475" y="4737"/>
                      </a:lnTo>
                      <a:lnTo>
                        <a:pt x="18275" y="4413"/>
                      </a:lnTo>
                      <a:lnTo>
                        <a:pt x="18044" y="4106"/>
                      </a:lnTo>
                      <a:lnTo>
                        <a:pt x="17781" y="3819"/>
                      </a:lnTo>
                      <a:lnTo>
                        <a:pt x="17500" y="3562"/>
                      </a:lnTo>
                      <a:lnTo>
                        <a:pt x="17194" y="3325"/>
                      </a:lnTo>
                      <a:lnTo>
                        <a:pt x="16863" y="3131"/>
                      </a:lnTo>
                      <a:lnTo>
                        <a:pt x="16506" y="2956"/>
                      </a:lnTo>
                      <a:lnTo>
                        <a:pt x="16144" y="2819"/>
                      </a:lnTo>
                      <a:lnTo>
                        <a:pt x="15762" y="2725"/>
                      </a:lnTo>
                      <a:lnTo>
                        <a:pt x="15363" y="2662"/>
                      </a:lnTo>
                      <a:lnTo>
                        <a:pt x="14950" y="2637"/>
                      </a:lnTo>
                      <a:lnTo>
                        <a:pt x="14850" y="2625"/>
                      </a:lnTo>
                      <a:lnTo>
                        <a:pt x="14762" y="2581"/>
                      </a:lnTo>
                      <a:lnTo>
                        <a:pt x="14694" y="2506"/>
                      </a:lnTo>
                      <a:lnTo>
                        <a:pt x="14650" y="2419"/>
                      </a:lnTo>
                      <a:lnTo>
                        <a:pt x="14631" y="2319"/>
                      </a:lnTo>
                      <a:lnTo>
                        <a:pt x="14650" y="2219"/>
                      </a:lnTo>
                      <a:lnTo>
                        <a:pt x="14694" y="2125"/>
                      </a:lnTo>
                      <a:lnTo>
                        <a:pt x="14762" y="2056"/>
                      </a:lnTo>
                      <a:lnTo>
                        <a:pt x="14850" y="2012"/>
                      </a:lnTo>
                      <a:lnTo>
                        <a:pt x="14950" y="1994"/>
                      </a:lnTo>
                      <a:close/>
                      <a:moveTo>
                        <a:pt x="14950" y="0"/>
                      </a:moveTo>
                      <a:lnTo>
                        <a:pt x="15475" y="19"/>
                      </a:lnTo>
                      <a:lnTo>
                        <a:pt x="15975" y="81"/>
                      </a:lnTo>
                      <a:lnTo>
                        <a:pt x="16475" y="175"/>
                      </a:lnTo>
                      <a:lnTo>
                        <a:pt x="16956" y="306"/>
                      </a:lnTo>
                      <a:lnTo>
                        <a:pt x="17425" y="475"/>
                      </a:lnTo>
                      <a:lnTo>
                        <a:pt x="17875" y="675"/>
                      </a:lnTo>
                      <a:lnTo>
                        <a:pt x="18306" y="912"/>
                      </a:lnTo>
                      <a:lnTo>
                        <a:pt x="18719" y="1169"/>
                      </a:lnTo>
                      <a:lnTo>
                        <a:pt x="19106" y="1469"/>
                      </a:lnTo>
                      <a:lnTo>
                        <a:pt x="19475" y="1781"/>
                      </a:lnTo>
                      <a:lnTo>
                        <a:pt x="19819" y="2125"/>
                      </a:lnTo>
                      <a:lnTo>
                        <a:pt x="20137" y="2494"/>
                      </a:lnTo>
                      <a:lnTo>
                        <a:pt x="20431" y="2887"/>
                      </a:lnTo>
                      <a:lnTo>
                        <a:pt x="20688" y="3300"/>
                      </a:lnTo>
                      <a:lnTo>
                        <a:pt x="20925" y="3731"/>
                      </a:lnTo>
                      <a:lnTo>
                        <a:pt x="21125" y="4175"/>
                      </a:lnTo>
                      <a:lnTo>
                        <a:pt x="21294" y="4650"/>
                      </a:lnTo>
                      <a:lnTo>
                        <a:pt x="21425" y="5125"/>
                      </a:lnTo>
                      <a:lnTo>
                        <a:pt x="21519" y="5625"/>
                      </a:lnTo>
                      <a:lnTo>
                        <a:pt x="21581" y="6131"/>
                      </a:lnTo>
                      <a:lnTo>
                        <a:pt x="21600" y="6650"/>
                      </a:lnTo>
                      <a:lnTo>
                        <a:pt x="21581" y="6756"/>
                      </a:lnTo>
                      <a:lnTo>
                        <a:pt x="21544" y="6838"/>
                      </a:lnTo>
                      <a:lnTo>
                        <a:pt x="21469" y="6912"/>
                      </a:lnTo>
                      <a:lnTo>
                        <a:pt x="21375" y="6956"/>
                      </a:lnTo>
                      <a:lnTo>
                        <a:pt x="21281" y="6975"/>
                      </a:lnTo>
                      <a:lnTo>
                        <a:pt x="21175" y="6956"/>
                      </a:lnTo>
                      <a:lnTo>
                        <a:pt x="21088" y="6912"/>
                      </a:lnTo>
                      <a:lnTo>
                        <a:pt x="21019" y="6838"/>
                      </a:lnTo>
                      <a:lnTo>
                        <a:pt x="20969" y="6756"/>
                      </a:lnTo>
                      <a:lnTo>
                        <a:pt x="20950" y="6650"/>
                      </a:lnTo>
                      <a:lnTo>
                        <a:pt x="20931" y="6156"/>
                      </a:lnTo>
                      <a:lnTo>
                        <a:pt x="20875" y="5681"/>
                      </a:lnTo>
                      <a:lnTo>
                        <a:pt x="20781" y="5213"/>
                      </a:lnTo>
                      <a:lnTo>
                        <a:pt x="20650" y="4750"/>
                      </a:lnTo>
                      <a:lnTo>
                        <a:pt x="20481" y="4312"/>
                      </a:lnTo>
                      <a:lnTo>
                        <a:pt x="20281" y="3894"/>
                      </a:lnTo>
                      <a:lnTo>
                        <a:pt x="20056" y="3488"/>
                      </a:lnTo>
                      <a:lnTo>
                        <a:pt x="19794" y="3106"/>
                      </a:lnTo>
                      <a:lnTo>
                        <a:pt x="19506" y="2744"/>
                      </a:lnTo>
                      <a:lnTo>
                        <a:pt x="19200" y="2406"/>
                      </a:lnTo>
                      <a:lnTo>
                        <a:pt x="18856" y="2094"/>
                      </a:lnTo>
                      <a:lnTo>
                        <a:pt x="18500" y="1806"/>
                      </a:lnTo>
                      <a:lnTo>
                        <a:pt x="18112" y="1544"/>
                      </a:lnTo>
                      <a:lnTo>
                        <a:pt x="17706" y="1319"/>
                      </a:lnTo>
                      <a:lnTo>
                        <a:pt x="17287" y="1119"/>
                      </a:lnTo>
                      <a:lnTo>
                        <a:pt x="16850" y="950"/>
                      </a:lnTo>
                      <a:lnTo>
                        <a:pt x="16388" y="819"/>
                      </a:lnTo>
                      <a:lnTo>
                        <a:pt x="15925" y="725"/>
                      </a:lnTo>
                      <a:lnTo>
                        <a:pt x="15444" y="669"/>
                      </a:lnTo>
                      <a:lnTo>
                        <a:pt x="14950" y="650"/>
                      </a:lnTo>
                      <a:lnTo>
                        <a:pt x="14850" y="631"/>
                      </a:lnTo>
                      <a:lnTo>
                        <a:pt x="14762" y="581"/>
                      </a:lnTo>
                      <a:lnTo>
                        <a:pt x="14694" y="512"/>
                      </a:lnTo>
                      <a:lnTo>
                        <a:pt x="14650" y="425"/>
                      </a:lnTo>
                      <a:lnTo>
                        <a:pt x="14631" y="319"/>
                      </a:lnTo>
                      <a:lnTo>
                        <a:pt x="14650" y="225"/>
                      </a:lnTo>
                      <a:lnTo>
                        <a:pt x="14694" y="131"/>
                      </a:lnTo>
                      <a:lnTo>
                        <a:pt x="14762" y="62"/>
                      </a:lnTo>
                      <a:lnTo>
                        <a:pt x="14850" y="19"/>
                      </a:lnTo>
                      <a:lnTo>
                        <a:pt x="14950"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endParaRPr sz="2400"/>
                </a:p>
              </p:txBody>
            </p:sp>
            <p:sp>
              <p:nvSpPr>
                <p:cNvPr id="618" name="Freeform 26"/>
                <p:cNvSpPr/>
                <p:nvPr/>
              </p:nvSpPr>
              <p:spPr>
                <a:xfrm>
                  <a:off x="1241590" y="866540"/>
                  <a:ext cx="294807" cy="330795"/>
                </a:xfrm>
                <a:custGeom>
                  <a:avLst/>
                  <a:gdLst/>
                  <a:ahLst/>
                  <a:cxnLst>
                    <a:cxn ang="0">
                      <a:pos x="wd2" y="hd2"/>
                    </a:cxn>
                    <a:cxn ang="5400000">
                      <a:pos x="wd2" y="hd2"/>
                    </a:cxn>
                    <a:cxn ang="10800000">
                      <a:pos x="wd2" y="hd2"/>
                    </a:cxn>
                    <a:cxn ang="16200000">
                      <a:pos x="wd2" y="hd2"/>
                    </a:cxn>
                  </a:cxnLst>
                  <a:rect l="0" t="0" r="r" b="b"/>
                  <a:pathLst>
                    <a:path w="21600" h="21600" extrusionOk="0">
                      <a:moveTo>
                        <a:pt x="11712" y="16775"/>
                      </a:moveTo>
                      <a:lnTo>
                        <a:pt x="13661" y="19125"/>
                      </a:lnTo>
                      <a:lnTo>
                        <a:pt x="12546" y="16775"/>
                      </a:lnTo>
                      <a:lnTo>
                        <a:pt x="11712" y="16775"/>
                      </a:lnTo>
                      <a:close/>
                      <a:moveTo>
                        <a:pt x="4776" y="16775"/>
                      </a:moveTo>
                      <a:lnTo>
                        <a:pt x="3675" y="19100"/>
                      </a:lnTo>
                      <a:lnTo>
                        <a:pt x="5610" y="16775"/>
                      </a:lnTo>
                      <a:lnTo>
                        <a:pt x="4776" y="16775"/>
                      </a:lnTo>
                      <a:close/>
                      <a:moveTo>
                        <a:pt x="8654" y="13856"/>
                      </a:moveTo>
                      <a:lnTo>
                        <a:pt x="5645" y="16181"/>
                      </a:lnTo>
                      <a:lnTo>
                        <a:pt x="11775" y="16181"/>
                      </a:lnTo>
                      <a:lnTo>
                        <a:pt x="11270" y="15800"/>
                      </a:lnTo>
                      <a:lnTo>
                        <a:pt x="10751" y="15413"/>
                      </a:lnTo>
                      <a:lnTo>
                        <a:pt x="10218" y="15013"/>
                      </a:lnTo>
                      <a:lnTo>
                        <a:pt x="9678" y="14625"/>
                      </a:lnTo>
                      <a:lnTo>
                        <a:pt x="9159" y="14231"/>
                      </a:lnTo>
                      <a:lnTo>
                        <a:pt x="8654" y="13856"/>
                      </a:lnTo>
                      <a:close/>
                      <a:moveTo>
                        <a:pt x="6697" y="12419"/>
                      </a:moveTo>
                      <a:lnTo>
                        <a:pt x="5519" y="15213"/>
                      </a:lnTo>
                      <a:lnTo>
                        <a:pt x="5512" y="15225"/>
                      </a:lnTo>
                      <a:lnTo>
                        <a:pt x="5512" y="15237"/>
                      </a:lnTo>
                      <a:lnTo>
                        <a:pt x="5477" y="15319"/>
                      </a:lnTo>
                      <a:lnTo>
                        <a:pt x="5358" y="15587"/>
                      </a:lnTo>
                      <a:lnTo>
                        <a:pt x="5344" y="15612"/>
                      </a:lnTo>
                      <a:lnTo>
                        <a:pt x="5330" y="15631"/>
                      </a:lnTo>
                      <a:lnTo>
                        <a:pt x="8128" y="13469"/>
                      </a:lnTo>
                      <a:lnTo>
                        <a:pt x="7869" y="13281"/>
                      </a:lnTo>
                      <a:lnTo>
                        <a:pt x="7623" y="13100"/>
                      </a:lnTo>
                      <a:lnTo>
                        <a:pt x="7399" y="12925"/>
                      </a:lnTo>
                      <a:lnTo>
                        <a:pt x="7181" y="12775"/>
                      </a:lnTo>
                      <a:lnTo>
                        <a:pt x="6999" y="12637"/>
                      </a:lnTo>
                      <a:lnTo>
                        <a:pt x="6831" y="12519"/>
                      </a:lnTo>
                      <a:lnTo>
                        <a:pt x="6697" y="12419"/>
                      </a:lnTo>
                      <a:close/>
                      <a:moveTo>
                        <a:pt x="10505" y="12419"/>
                      </a:moveTo>
                      <a:lnTo>
                        <a:pt x="9159" y="13456"/>
                      </a:lnTo>
                      <a:lnTo>
                        <a:pt x="9439" y="13662"/>
                      </a:lnTo>
                      <a:lnTo>
                        <a:pt x="9734" y="13881"/>
                      </a:lnTo>
                      <a:lnTo>
                        <a:pt x="10050" y="14113"/>
                      </a:lnTo>
                      <a:lnTo>
                        <a:pt x="10386" y="14369"/>
                      </a:lnTo>
                      <a:lnTo>
                        <a:pt x="10744" y="14631"/>
                      </a:lnTo>
                      <a:lnTo>
                        <a:pt x="11123" y="14919"/>
                      </a:lnTo>
                      <a:lnTo>
                        <a:pt x="11529" y="15219"/>
                      </a:lnTo>
                      <a:lnTo>
                        <a:pt x="11964" y="15537"/>
                      </a:lnTo>
                      <a:lnTo>
                        <a:pt x="11831" y="15256"/>
                      </a:lnTo>
                      <a:lnTo>
                        <a:pt x="11831" y="15244"/>
                      </a:lnTo>
                      <a:lnTo>
                        <a:pt x="11824" y="15231"/>
                      </a:lnTo>
                      <a:lnTo>
                        <a:pt x="10505" y="12419"/>
                      </a:lnTo>
                      <a:close/>
                      <a:moveTo>
                        <a:pt x="7350" y="12131"/>
                      </a:moveTo>
                      <a:lnTo>
                        <a:pt x="7476" y="12219"/>
                      </a:lnTo>
                      <a:lnTo>
                        <a:pt x="7623" y="12325"/>
                      </a:lnTo>
                      <a:lnTo>
                        <a:pt x="7784" y="12444"/>
                      </a:lnTo>
                      <a:lnTo>
                        <a:pt x="7960" y="12581"/>
                      </a:lnTo>
                      <a:lnTo>
                        <a:pt x="8170" y="12725"/>
                      </a:lnTo>
                      <a:lnTo>
                        <a:pt x="8395" y="12894"/>
                      </a:lnTo>
                      <a:lnTo>
                        <a:pt x="8640" y="13075"/>
                      </a:lnTo>
                      <a:lnTo>
                        <a:pt x="9860" y="12131"/>
                      </a:lnTo>
                      <a:lnTo>
                        <a:pt x="7350" y="12131"/>
                      </a:lnTo>
                      <a:close/>
                      <a:moveTo>
                        <a:pt x="16277" y="11675"/>
                      </a:moveTo>
                      <a:lnTo>
                        <a:pt x="17091" y="11675"/>
                      </a:lnTo>
                      <a:lnTo>
                        <a:pt x="17196" y="11688"/>
                      </a:lnTo>
                      <a:lnTo>
                        <a:pt x="17280" y="11738"/>
                      </a:lnTo>
                      <a:lnTo>
                        <a:pt x="17357" y="11794"/>
                      </a:lnTo>
                      <a:lnTo>
                        <a:pt x="17406" y="11881"/>
                      </a:lnTo>
                      <a:lnTo>
                        <a:pt x="17420" y="11969"/>
                      </a:lnTo>
                      <a:lnTo>
                        <a:pt x="17406" y="12069"/>
                      </a:lnTo>
                      <a:lnTo>
                        <a:pt x="17357" y="12150"/>
                      </a:lnTo>
                      <a:lnTo>
                        <a:pt x="17280" y="12213"/>
                      </a:lnTo>
                      <a:lnTo>
                        <a:pt x="17196" y="12263"/>
                      </a:lnTo>
                      <a:lnTo>
                        <a:pt x="17091" y="12275"/>
                      </a:lnTo>
                      <a:lnTo>
                        <a:pt x="16277" y="12275"/>
                      </a:lnTo>
                      <a:lnTo>
                        <a:pt x="16172" y="12263"/>
                      </a:lnTo>
                      <a:lnTo>
                        <a:pt x="16081" y="12213"/>
                      </a:lnTo>
                      <a:lnTo>
                        <a:pt x="16004" y="12150"/>
                      </a:lnTo>
                      <a:lnTo>
                        <a:pt x="15962" y="12069"/>
                      </a:lnTo>
                      <a:lnTo>
                        <a:pt x="15941" y="11969"/>
                      </a:lnTo>
                      <a:lnTo>
                        <a:pt x="15962" y="11881"/>
                      </a:lnTo>
                      <a:lnTo>
                        <a:pt x="16004" y="11794"/>
                      </a:lnTo>
                      <a:lnTo>
                        <a:pt x="16081" y="11738"/>
                      </a:lnTo>
                      <a:lnTo>
                        <a:pt x="16172" y="11688"/>
                      </a:lnTo>
                      <a:lnTo>
                        <a:pt x="16277" y="11675"/>
                      </a:lnTo>
                      <a:close/>
                      <a:moveTo>
                        <a:pt x="337" y="11675"/>
                      </a:moveTo>
                      <a:lnTo>
                        <a:pt x="1143" y="11675"/>
                      </a:lnTo>
                      <a:lnTo>
                        <a:pt x="1255" y="11688"/>
                      </a:lnTo>
                      <a:lnTo>
                        <a:pt x="1339" y="11738"/>
                      </a:lnTo>
                      <a:lnTo>
                        <a:pt x="1417" y="11794"/>
                      </a:lnTo>
                      <a:lnTo>
                        <a:pt x="1459" y="11881"/>
                      </a:lnTo>
                      <a:lnTo>
                        <a:pt x="1480" y="11969"/>
                      </a:lnTo>
                      <a:lnTo>
                        <a:pt x="1459" y="12069"/>
                      </a:lnTo>
                      <a:lnTo>
                        <a:pt x="1417" y="12150"/>
                      </a:lnTo>
                      <a:lnTo>
                        <a:pt x="1339" y="12213"/>
                      </a:lnTo>
                      <a:lnTo>
                        <a:pt x="1255" y="12263"/>
                      </a:lnTo>
                      <a:lnTo>
                        <a:pt x="1143" y="12275"/>
                      </a:lnTo>
                      <a:lnTo>
                        <a:pt x="337" y="12275"/>
                      </a:lnTo>
                      <a:lnTo>
                        <a:pt x="224" y="12263"/>
                      </a:lnTo>
                      <a:lnTo>
                        <a:pt x="140" y="12213"/>
                      </a:lnTo>
                      <a:lnTo>
                        <a:pt x="63" y="12150"/>
                      </a:lnTo>
                      <a:lnTo>
                        <a:pt x="14" y="12069"/>
                      </a:lnTo>
                      <a:lnTo>
                        <a:pt x="0" y="11969"/>
                      </a:lnTo>
                      <a:lnTo>
                        <a:pt x="14" y="11881"/>
                      </a:lnTo>
                      <a:lnTo>
                        <a:pt x="63" y="11794"/>
                      </a:lnTo>
                      <a:lnTo>
                        <a:pt x="140" y="11738"/>
                      </a:lnTo>
                      <a:lnTo>
                        <a:pt x="224" y="11688"/>
                      </a:lnTo>
                      <a:lnTo>
                        <a:pt x="337" y="11675"/>
                      </a:lnTo>
                      <a:close/>
                      <a:moveTo>
                        <a:pt x="16277" y="10606"/>
                      </a:moveTo>
                      <a:lnTo>
                        <a:pt x="17091" y="10606"/>
                      </a:lnTo>
                      <a:lnTo>
                        <a:pt x="17196" y="10619"/>
                      </a:lnTo>
                      <a:lnTo>
                        <a:pt x="17280" y="10662"/>
                      </a:lnTo>
                      <a:lnTo>
                        <a:pt x="17357" y="10719"/>
                      </a:lnTo>
                      <a:lnTo>
                        <a:pt x="17406" y="10806"/>
                      </a:lnTo>
                      <a:lnTo>
                        <a:pt x="17420" y="10900"/>
                      </a:lnTo>
                      <a:lnTo>
                        <a:pt x="17406" y="10994"/>
                      </a:lnTo>
                      <a:lnTo>
                        <a:pt x="17357" y="11075"/>
                      </a:lnTo>
                      <a:lnTo>
                        <a:pt x="17280" y="11137"/>
                      </a:lnTo>
                      <a:lnTo>
                        <a:pt x="17196" y="11187"/>
                      </a:lnTo>
                      <a:lnTo>
                        <a:pt x="17091" y="11200"/>
                      </a:lnTo>
                      <a:lnTo>
                        <a:pt x="16277" y="11200"/>
                      </a:lnTo>
                      <a:lnTo>
                        <a:pt x="16172" y="11187"/>
                      </a:lnTo>
                      <a:lnTo>
                        <a:pt x="16081" y="11137"/>
                      </a:lnTo>
                      <a:lnTo>
                        <a:pt x="16004" y="11075"/>
                      </a:lnTo>
                      <a:lnTo>
                        <a:pt x="15962" y="10994"/>
                      </a:lnTo>
                      <a:lnTo>
                        <a:pt x="15941" y="10900"/>
                      </a:lnTo>
                      <a:lnTo>
                        <a:pt x="15962" y="10806"/>
                      </a:lnTo>
                      <a:lnTo>
                        <a:pt x="16004" y="10719"/>
                      </a:lnTo>
                      <a:lnTo>
                        <a:pt x="16081" y="10662"/>
                      </a:lnTo>
                      <a:lnTo>
                        <a:pt x="16172" y="10619"/>
                      </a:lnTo>
                      <a:lnTo>
                        <a:pt x="16277" y="10606"/>
                      </a:lnTo>
                      <a:close/>
                      <a:moveTo>
                        <a:pt x="337" y="10606"/>
                      </a:moveTo>
                      <a:lnTo>
                        <a:pt x="1143" y="10606"/>
                      </a:lnTo>
                      <a:lnTo>
                        <a:pt x="1255" y="10619"/>
                      </a:lnTo>
                      <a:lnTo>
                        <a:pt x="1339" y="10662"/>
                      </a:lnTo>
                      <a:lnTo>
                        <a:pt x="1417" y="10719"/>
                      </a:lnTo>
                      <a:lnTo>
                        <a:pt x="1459" y="10806"/>
                      </a:lnTo>
                      <a:lnTo>
                        <a:pt x="1480" y="10900"/>
                      </a:lnTo>
                      <a:lnTo>
                        <a:pt x="1459" y="10994"/>
                      </a:lnTo>
                      <a:lnTo>
                        <a:pt x="1417" y="11075"/>
                      </a:lnTo>
                      <a:lnTo>
                        <a:pt x="1339" y="11137"/>
                      </a:lnTo>
                      <a:lnTo>
                        <a:pt x="1255" y="11187"/>
                      </a:lnTo>
                      <a:lnTo>
                        <a:pt x="1143" y="11200"/>
                      </a:lnTo>
                      <a:lnTo>
                        <a:pt x="337" y="11200"/>
                      </a:lnTo>
                      <a:lnTo>
                        <a:pt x="224" y="11187"/>
                      </a:lnTo>
                      <a:lnTo>
                        <a:pt x="140" y="11137"/>
                      </a:lnTo>
                      <a:lnTo>
                        <a:pt x="63" y="11075"/>
                      </a:lnTo>
                      <a:lnTo>
                        <a:pt x="14" y="10994"/>
                      </a:lnTo>
                      <a:lnTo>
                        <a:pt x="0" y="10900"/>
                      </a:lnTo>
                      <a:lnTo>
                        <a:pt x="14" y="10806"/>
                      </a:lnTo>
                      <a:lnTo>
                        <a:pt x="63" y="10719"/>
                      </a:lnTo>
                      <a:lnTo>
                        <a:pt x="140" y="10662"/>
                      </a:lnTo>
                      <a:lnTo>
                        <a:pt x="224" y="10619"/>
                      </a:lnTo>
                      <a:lnTo>
                        <a:pt x="337" y="10606"/>
                      </a:lnTo>
                      <a:close/>
                      <a:moveTo>
                        <a:pt x="10078" y="10306"/>
                      </a:moveTo>
                      <a:lnTo>
                        <a:pt x="7111" y="10306"/>
                      </a:lnTo>
                      <a:lnTo>
                        <a:pt x="6964" y="11531"/>
                      </a:lnTo>
                      <a:lnTo>
                        <a:pt x="10232" y="11531"/>
                      </a:lnTo>
                      <a:lnTo>
                        <a:pt x="10078" y="10306"/>
                      </a:lnTo>
                      <a:close/>
                      <a:moveTo>
                        <a:pt x="6627" y="8856"/>
                      </a:moveTo>
                      <a:lnTo>
                        <a:pt x="2959" y="9713"/>
                      </a:lnTo>
                      <a:lnTo>
                        <a:pt x="6515" y="9713"/>
                      </a:lnTo>
                      <a:lnTo>
                        <a:pt x="6627" y="8856"/>
                      </a:lnTo>
                      <a:close/>
                      <a:moveTo>
                        <a:pt x="10555" y="8781"/>
                      </a:moveTo>
                      <a:lnTo>
                        <a:pt x="10667" y="9713"/>
                      </a:lnTo>
                      <a:lnTo>
                        <a:pt x="14517" y="9713"/>
                      </a:lnTo>
                      <a:lnTo>
                        <a:pt x="10555" y="8781"/>
                      </a:lnTo>
                      <a:close/>
                      <a:moveTo>
                        <a:pt x="9874" y="8725"/>
                      </a:moveTo>
                      <a:lnTo>
                        <a:pt x="7308" y="8725"/>
                      </a:lnTo>
                      <a:lnTo>
                        <a:pt x="7181" y="9713"/>
                      </a:lnTo>
                      <a:lnTo>
                        <a:pt x="10001" y="9713"/>
                      </a:lnTo>
                      <a:lnTo>
                        <a:pt x="9874" y="8725"/>
                      </a:lnTo>
                      <a:close/>
                      <a:moveTo>
                        <a:pt x="8577" y="7606"/>
                      </a:moveTo>
                      <a:lnTo>
                        <a:pt x="7876" y="8131"/>
                      </a:lnTo>
                      <a:lnTo>
                        <a:pt x="9229" y="8131"/>
                      </a:lnTo>
                      <a:lnTo>
                        <a:pt x="8577" y="7606"/>
                      </a:lnTo>
                      <a:close/>
                      <a:moveTo>
                        <a:pt x="14166" y="7537"/>
                      </a:moveTo>
                      <a:lnTo>
                        <a:pt x="14980" y="7537"/>
                      </a:lnTo>
                      <a:lnTo>
                        <a:pt x="15078" y="7556"/>
                      </a:lnTo>
                      <a:lnTo>
                        <a:pt x="15169" y="7600"/>
                      </a:lnTo>
                      <a:lnTo>
                        <a:pt x="15239" y="7663"/>
                      </a:lnTo>
                      <a:lnTo>
                        <a:pt x="15295" y="7744"/>
                      </a:lnTo>
                      <a:lnTo>
                        <a:pt x="15309" y="7838"/>
                      </a:lnTo>
                      <a:lnTo>
                        <a:pt x="15295" y="7931"/>
                      </a:lnTo>
                      <a:lnTo>
                        <a:pt x="15239" y="8012"/>
                      </a:lnTo>
                      <a:lnTo>
                        <a:pt x="15169" y="8075"/>
                      </a:lnTo>
                      <a:lnTo>
                        <a:pt x="15078" y="8125"/>
                      </a:lnTo>
                      <a:lnTo>
                        <a:pt x="14980" y="8137"/>
                      </a:lnTo>
                      <a:lnTo>
                        <a:pt x="14166" y="8137"/>
                      </a:lnTo>
                      <a:lnTo>
                        <a:pt x="14061" y="8125"/>
                      </a:lnTo>
                      <a:lnTo>
                        <a:pt x="13963" y="8075"/>
                      </a:lnTo>
                      <a:lnTo>
                        <a:pt x="13893" y="8012"/>
                      </a:lnTo>
                      <a:lnTo>
                        <a:pt x="13851" y="7931"/>
                      </a:lnTo>
                      <a:lnTo>
                        <a:pt x="13823" y="7838"/>
                      </a:lnTo>
                      <a:lnTo>
                        <a:pt x="13851" y="7744"/>
                      </a:lnTo>
                      <a:lnTo>
                        <a:pt x="13893" y="7663"/>
                      </a:lnTo>
                      <a:lnTo>
                        <a:pt x="13963" y="7600"/>
                      </a:lnTo>
                      <a:lnTo>
                        <a:pt x="14061" y="7556"/>
                      </a:lnTo>
                      <a:lnTo>
                        <a:pt x="14166" y="7537"/>
                      </a:lnTo>
                      <a:close/>
                      <a:moveTo>
                        <a:pt x="2223" y="7537"/>
                      </a:moveTo>
                      <a:lnTo>
                        <a:pt x="3030" y="7537"/>
                      </a:lnTo>
                      <a:lnTo>
                        <a:pt x="3142" y="7556"/>
                      </a:lnTo>
                      <a:lnTo>
                        <a:pt x="3226" y="7600"/>
                      </a:lnTo>
                      <a:lnTo>
                        <a:pt x="3303" y="7663"/>
                      </a:lnTo>
                      <a:lnTo>
                        <a:pt x="3345" y="7744"/>
                      </a:lnTo>
                      <a:lnTo>
                        <a:pt x="3366" y="7838"/>
                      </a:lnTo>
                      <a:lnTo>
                        <a:pt x="3345" y="7931"/>
                      </a:lnTo>
                      <a:lnTo>
                        <a:pt x="3303" y="8012"/>
                      </a:lnTo>
                      <a:lnTo>
                        <a:pt x="3226" y="8075"/>
                      </a:lnTo>
                      <a:lnTo>
                        <a:pt x="3142" y="8125"/>
                      </a:lnTo>
                      <a:lnTo>
                        <a:pt x="3030" y="8137"/>
                      </a:lnTo>
                      <a:lnTo>
                        <a:pt x="2223" y="8137"/>
                      </a:lnTo>
                      <a:lnTo>
                        <a:pt x="2111" y="8125"/>
                      </a:lnTo>
                      <a:lnTo>
                        <a:pt x="2027" y="8075"/>
                      </a:lnTo>
                      <a:lnTo>
                        <a:pt x="1950" y="8012"/>
                      </a:lnTo>
                      <a:lnTo>
                        <a:pt x="1901" y="7931"/>
                      </a:lnTo>
                      <a:lnTo>
                        <a:pt x="1886" y="7838"/>
                      </a:lnTo>
                      <a:lnTo>
                        <a:pt x="1901" y="7744"/>
                      </a:lnTo>
                      <a:lnTo>
                        <a:pt x="1950" y="7663"/>
                      </a:lnTo>
                      <a:lnTo>
                        <a:pt x="2027" y="7600"/>
                      </a:lnTo>
                      <a:lnTo>
                        <a:pt x="2111" y="7556"/>
                      </a:lnTo>
                      <a:lnTo>
                        <a:pt x="2223" y="7537"/>
                      </a:lnTo>
                      <a:close/>
                      <a:moveTo>
                        <a:pt x="9643" y="6831"/>
                      </a:moveTo>
                      <a:lnTo>
                        <a:pt x="9103" y="7225"/>
                      </a:lnTo>
                      <a:lnTo>
                        <a:pt x="9755" y="7744"/>
                      </a:lnTo>
                      <a:lnTo>
                        <a:pt x="9643" y="6831"/>
                      </a:lnTo>
                      <a:close/>
                      <a:moveTo>
                        <a:pt x="7553" y="6787"/>
                      </a:moveTo>
                      <a:lnTo>
                        <a:pt x="7441" y="7669"/>
                      </a:lnTo>
                      <a:lnTo>
                        <a:pt x="8079" y="7206"/>
                      </a:lnTo>
                      <a:lnTo>
                        <a:pt x="7553" y="6787"/>
                      </a:lnTo>
                      <a:close/>
                      <a:moveTo>
                        <a:pt x="14166" y="6469"/>
                      </a:moveTo>
                      <a:lnTo>
                        <a:pt x="14980" y="6469"/>
                      </a:lnTo>
                      <a:lnTo>
                        <a:pt x="15078" y="6481"/>
                      </a:lnTo>
                      <a:lnTo>
                        <a:pt x="15169" y="6525"/>
                      </a:lnTo>
                      <a:lnTo>
                        <a:pt x="15239" y="6594"/>
                      </a:lnTo>
                      <a:lnTo>
                        <a:pt x="15295" y="6669"/>
                      </a:lnTo>
                      <a:lnTo>
                        <a:pt x="15309" y="6762"/>
                      </a:lnTo>
                      <a:lnTo>
                        <a:pt x="15295" y="6862"/>
                      </a:lnTo>
                      <a:lnTo>
                        <a:pt x="15239" y="6937"/>
                      </a:lnTo>
                      <a:lnTo>
                        <a:pt x="15169" y="7006"/>
                      </a:lnTo>
                      <a:lnTo>
                        <a:pt x="15078" y="7050"/>
                      </a:lnTo>
                      <a:lnTo>
                        <a:pt x="14980" y="7063"/>
                      </a:lnTo>
                      <a:lnTo>
                        <a:pt x="14166" y="7063"/>
                      </a:lnTo>
                      <a:lnTo>
                        <a:pt x="14061" y="7050"/>
                      </a:lnTo>
                      <a:lnTo>
                        <a:pt x="13963" y="7006"/>
                      </a:lnTo>
                      <a:lnTo>
                        <a:pt x="13893" y="6937"/>
                      </a:lnTo>
                      <a:lnTo>
                        <a:pt x="13851" y="6862"/>
                      </a:lnTo>
                      <a:lnTo>
                        <a:pt x="13823" y="6762"/>
                      </a:lnTo>
                      <a:lnTo>
                        <a:pt x="13851" y="6669"/>
                      </a:lnTo>
                      <a:lnTo>
                        <a:pt x="13893" y="6594"/>
                      </a:lnTo>
                      <a:lnTo>
                        <a:pt x="13963" y="6525"/>
                      </a:lnTo>
                      <a:lnTo>
                        <a:pt x="14061" y="6481"/>
                      </a:lnTo>
                      <a:lnTo>
                        <a:pt x="14166" y="6469"/>
                      </a:lnTo>
                      <a:close/>
                      <a:moveTo>
                        <a:pt x="2223" y="6469"/>
                      </a:moveTo>
                      <a:lnTo>
                        <a:pt x="3030" y="6469"/>
                      </a:lnTo>
                      <a:lnTo>
                        <a:pt x="3142" y="6481"/>
                      </a:lnTo>
                      <a:lnTo>
                        <a:pt x="3226" y="6525"/>
                      </a:lnTo>
                      <a:lnTo>
                        <a:pt x="3303" y="6594"/>
                      </a:lnTo>
                      <a:lnTo>
                        <a:pt x="3345" y="6669"/>
                      </a:lnTo>
                      <a:lnTo>
                        <a:pt x="3366" y="6762"/>
                      </a:lnTo>
                      <a:lnTo>
                        <a:pt x="3345" y="6862"/>
                      </a:lnTo>
                      <a:lnTo>
                        <a:pt x="3303" y="6937"/>
                      </a:lnTo>
                      <a:lnTo>
                        <a:pt x="3226" y="7006"/>
                      </a:lnTo>
                      <a:lnTo>
                        <a:pt x="3142" y="7050"/>
                      </a:lnTo>
                      <a:lnTo>
                        <a:pt x="3030" y="7063"/>
                      </a:lnTo>
                      <a:lnTo>
                        <a:pt x="2223" y="7063"/>
                      </a:lnTo>
                      <a:lnTo>
                        <a:pt x="2111" y="7050"/>
                      </a:lnTo>
                      <a:lnTo>
                        <a:pt x="2027" y="7006"/>
                      </a:lnTo>
                      <a:lnTo>
                        <a:pt x="1950" y="6937"/>
                      </a:lnTo>
                      <a:lnTo>
                        <a:pt x="1901" y="6862"/>
                      </a:lnTo>
                      <a:lnTo>
                        <a:pt x="1886" y="6762"/>
                      </a:lnTo>
                      <a:lnTo>
                        <a:pt x="1901" y="6669"/>
                      </a:lnTo>
                      <a:lnTo>
                        <a:pt x="1950" y="6594"/>
                      </a:lnTo>
                      <a:lnTo>
                        <a:pt x="2027" y="6525"/>
                      </a:lnTo>
                      <a:lnTo>
                        <a:pt x="2111" y="6481"/>
                      </a:lnTo>
                      <a:lnTo>
                        <a:pt x="2223" y="6469"/>
                      </a:lnTo>
                      <a:close/>
                      <a:moveTo>
                        <a:pt x="7848" y="6225"/>
                      </a:moveTo>
                      <a:lnTo>
                        <a:pt x="8598" y="6819"/>
                      </a:lnTo>
                      <a:lnTo>
                        <a:pt x="9418" y="6225"/>
                      </a:lnTo>
                      <a:lnTo>
                        <a:pt x="7848" y="6225"/>
                      </a:lnTo>
                      <a:close/>
                      <a:moveTo>
                        <a:pt x="7308" y="5125"/>
                      </a:moveTo>
                      <a:lnTo>
                        <a:pt x="5035" y="5631"/>
                      </a:lnTo>
                      <a:lnTo>
                        <a:pt x="7132" y="5631"/>
                      </a:lnTo>
                      <a:lnTo>
                        <a:pt x="7308" y="5125"/>
                      </a:lnTo>
                      <a:close/>
                      <a:moveTo>
                        <a:pt x="9909" y="5106"/>
                      </a:moveTo>
                      <a:lnTo>
                        <a:pt x="10071" y="5631"/>
                      </a:lnTo>
                      <a:lnTo>
                        <a:pt x="12245" y="5631"/>
                      </a:lnTo>
                      <a:lnTo>
                        <a:pt x="9909" y="5106"/>
                      </a:lnTo>
                      <a:close/>
                      <a:moveTo>
                        <a:pt x="9180" y="5013"/>
                      </a:moveTo>
                      <a:lnTo>
                        <a:pt x="8051" y="5013"/>
                      </a:lnTo>
                      <a:lnTo>
                        <a:pt x="7841" y="5631"/>
                      </a:lnTo>
                      <a:lnTo>
                        <a:pt x="9369" y="5631"/>
                      </a:lnTo>
                      <a:lnTo>
                        <a:pt x="9180" y="5013"/>
                      </a:lnTo>
                      <a:close/>
                      <a:moveTo>
                        <a:pt x="14713" y="3738"/>
                      </a:moveTo>
                      <a:lnTo>
                        <a:pt x="15022" y="3756"/>
                      </a:lnTo>
                      <a:lnTo>
                        <a:pt x="15330" y="3800"/>
                      </a:lnTo>
                      <a:lnTo>
                        <a:pt x="15618" y="3881"/>
                      </a:lnTo>
                      <a:lnTo>
                        <a:pt x="15898" y="3988"/>
                      </a:lnTo>
                      <a:lnTo>
                        <a:pt x="16158" y="4119"/>
                      </a:lnTo>
                      <a:lnTo>
                        <a:pt x="16403" y="4269"/>
                      </a:lnTo>
                      <a:lnTo>
                        <a:pt x="16628" y="4450"/>
                      </a:lnTo>
                      <a:lnTo>
                        <a:pt x="16824" y="4656"/>
                      </a:lnTo>
                      <a:lnTo>
                        <a:pt x="17006" y="4869"/>
                      </a:lnTo>
                      <a:lnTo>
                        <a:pt x="17147" y="5113"/>
                      </a:lnTo>
                      <a:lnTo>
                        <a:pt x="17266" y="5375"/>
                      </a:lnTo>
                      <a:lnTo>
                        <a:pt x="17280" y="5462"/>
                      </a:lnTo>
                      <a:lnTo>
                        <a:pt x="17266" y="5556"/>
                      </a:lnTo>
                      <a:lnTo>
                        <a:pt x="17224" y="5638"/>
                      </a:lnTo>
                      <a:lnTo>
                        <a:pt x="17147" y="5706"/>
                      </a:lnTo>
                      <a:lnTo>
                        <a:pt x="17056" y="5750"/>
                      </a:lnTo>
                      <a:lnTo>
                        <a:pt x="17006" y="5762"/>
                      </a:lnTo>
                      <a:lnTo>
                        <a:pt x="16950" y="5769"/>
                      </a:lnTo>
                      <a:lnTo>
                        <a:pt x="16852" y="5756"/>
                      </a:lnTo>
                      <a:lnTo>
                        <a:pt x="16754" y="5706"/>
                      </a:lnTo>
                      <a:lnTo>
                        <a:pt x="16677" y="5650"/>
                      </a:lnTo>
                      <a:lnTo>
                        <a:pt x="16635" y="5562"/>
                      </a:lnTo>
                      <a:lnTo>
                        <a:pt x="16516" y="5325"/>
                      </a:lnTo>
                      <a:lnTo>
                        <a:pt x="16382" y="5113"/>
                      </a:lnTo>
                      <a:lnTo>
                        <a:pt x="16200" y="4919"/>
                      </a:lnTo>
                      <a:lnTo>
                        <a:pt x="16004" y="4744"/>
                      </a:lnTo>
                      <a:lnTo>
                        <a:pt x="15779" y="4606"/>
                      </a:lnTo>
                      <a:lnTo>
                        <a:pt x="15534" y="4488"/>
                      </a:lnTo>
                      <a:lnTo>
                        <a:pt x="15274" y="4406"/>
                      </a:lnTo>
                      <a:lnTo>
                        <a:pt x="15001" y="4350"/>
                      </a:lnTo>
                      <a:lnTo>
                        <a:pt x="14713" y="4331"/>
                      </a:lnTo>
                      <a:lnTo>
                        <a:pt x="14601" y="4319"/>
                      </a:lnTo>
                      <a:lnTo>
                        <a:pt x="14517" y="4275"/>
                      </a:lnTo>
                      <a:lnTo>
                        <a:pt x="14440" y="4212"/>
                      </a:lnTo>
                      <a:lnTo>
                        <a:pt x="14398" y="4131"/>
                      </a:lnTo>
                      <a:lnTo>
                        <a:pt x="14377" y="4038"/>
                      </a:lnTo>
                      <a:lnTo>
                        <a:pt x="14398" y="3937"/>
                      </a:lnTo>
                      <a:lnTo>
                        <a:pt x="14440" y="3862"/>
                      </a:lnTo>
                      <a:lnTo>
                        <a:pt x="14517" y="3794"/>
                      </a:lnTo>
                      <a:lnTo>
                        <a:pt x="14601" y="3756"/>
                      </a:lnTo>
                      <a:lnTo>
                        <a:pt x="14713" y="3738"/>
                      </a:lnTo>
                      <a:close/>
                      <a:moveTo>
                        <a:pt x="8647" y="3294"/>
                      </a:moveTo>
                      <a:lnTo>
                        <a:pt x="8254" y="4419"/>
                      </a:lnTo>
                      <a:lnTo>
                        <a:pt x="8998" y="4419"/>
                      </a:lnTo>
                      <a:lnTo>
                        <a:pt x="8647" y="3294"/>
                      </a:lnTo>
                      <a:close/>
                      <a:moveTo>
                        <a:pt x="8661" y="1938"/>
                      </a:moveTo>
                      <a:lnTo>
                        <a:pt x="8668" y="1938"/>
                      </a:lnTo>
                      <a:lnTo>
                        <a:pt x="8766" y="1956"/>
                      </a:lnTo>
                      <a:lnTo>
                        <a:pt x="8864" y="2000"/>
                      </a:lnTo>
                      <a:lnTo>
                        <a:pt x="8935" y="2069"/>
                      </a:lnTo>
                      <a:lnTo>
                        <a:pt x="8984" y="2163"/>
                      </a:lnTo>
                      <a:lnTo>
                        <a:pt x="9699" y="4450"/>
                      </a:lnTo>
                      <a:lnTo>
                        <a:pt x="15057" y="5638"/>
                      </a:lnTo>
                      <a:lnTo>
                        <a:pt x="15064" y="5644"/>
                      </a:lnTo>
                      <a:lnTo>
                        <a:pt x="15078" y="5644"/>
                      </a:lnTo>
                      <a:lnTo>
                        <a:pt x="15113" y="5656"/>
                      </a:lnTo>
                      <a:lnTo>
                        <a:pt x="15141" y="5669"/>
                      </a:lnTo>
                      <a:lnTo>
                        <a:pt x="15169" y="5688"/>
                      </a:lnTo>
                      <a:lnTo>
                        <a:pt x="15190" y="5700"/>
                      </a:lnTo>
                      <a:lnTo>
                        <a:pt x="15211" y="5719"/>
                      </a:lnTo>
                      <a:lnTo>
                        <a:pt x="15232" y="5750"/>
                      </a:lnTo>
                      <a:lnTo>
                        <a:pt x="15253" y="5769"/>
                      </a:lnTo>
                      <a:lnTo>
                        <a:pt x="15274" y="5794"/>
                      </a:lnTo>
                      <a:lnTo>
                        <a:pt x="15288" y="5819"/>
                      </a:lnTo>
                      <a:lnTo>
                        <a:pt x="15302" y="5869"/>
                      </a:lnTo>
                      <a:lnTo>
                        <a:pt x="15309" y="5906"/>
                      </a:lnTo>
                      <a:lnTo>
                        <a:pt x="15309" y="5944"/>
                      </a:lnTo>
                      <a:lnTo>
                        <a:pt x="15302" y="5956"/>
                      </a:lnTo>
                      <a:lnTo>
                        <a:pt x="15302" y="5994"/>
                      </a:lnTo>
                      <a:lnTo>
                        <a:pt x="15295" y="6006"/>
                      </a:lnTo>
                      <a:lnTo>
                        <a:pt x="15295" y="6013"/>
                      </a:lnTo>
                      <a:lnTo>
                        <a:pt x="15281" y="6050"/>
                      </a:lnTo>
                      <a:lnTo>
                        <a:pt x="15253" y="6075"/>
                      </a:lnTo>
                      <a:lnTo>
                        <a:pt x="15225" y="6112"/>
                      </a:lnTo>
                      <a:lnTo>
                        <a:pt x="15204" y="6137"/>
                      </a:lnTo>
                      <a:lnTo>
                        <a:pt x="15176" y="6156"/>
                      </a:lnTo>
                      <a:lnTo>
                        <a:pt x="15155" y="6175"/>
                      </a:lnTo>
                      <a:lnTo>
                        <a:pt x="15134" y="6187"/>
                      </a:lnTo>
                      <a:lnTo>
                        <a:pt x="15092" y="6200"/>
                      </a:lnTo>
                      <a:lnTo>
                        <a:pt x="15008" y="6219"/>
                      </a:lnTo>
                      <a:lnTo>
                        <a:pt x="14994" y="6219"/>
                      </a:lnTo>
                      <a:lnTo>
                        <a:pt x="14980" y="6225"/>
                      </a:lnTo>
                      <a:lnTo>
                        <a:pt x="10239" y="6225"/>
                      </a:lnTo>
                      <a:lnTo>
                        <a:pt x="10477" y="8150"/>
                      </a:lnTo>
                      <a:lnTo>
                        <a:pt x="17175" y="9725"/>
                      </a:lnTo>
                      <a:lnTo>
                        <a:pt x="17189" y="9731"/>
                      </a:lnTo>
                      <a:lnTo>
                        <a:pt x="17196" y="9731"/>
                      </a:lnTo>
                      <a:lnTo>
                        <a:pt x="17252" y="9756"/>
                      </a:lnTo>
                      <a:lnTo>
                        <a:pt x="17280" y="9781"/>
                      </a:lnTo>
                      <a:lnTo>
                        <a:pt x="17301" y="9794"/>
                      </a:lnTo>
                      <a:lnTo>
                        <a:pt x="17329" y="9813"/>
                      </a:lnTo>
                      <a:lnTo>
                        <a:pt x="17350" y="9838"/>
                      </a:lnTo>
                      <a:lnTo>
                        <a:pt x="17371" y="9856"/>
                      </a:lnTo>
                      <a:lnTo>
                        <a:pt x="17385" y="9881"/>
                      </a:lnTo>
                      <a:lnTo>
                        <a:pt x="17392" y="9912"/>
                      </a:lnTo>
                      <a:lnTo>
                        <a:pt x="17406" y="9937"/>
                      </a:lnTo>
                      <a:lnTo>
                        <a:pt x="17413" y="9962"/>
                      </a:lnTo>
                      <a:lnTo>
                        <a:pt x="17413" y="9994"/>
                      </a:lnTo>
                      <a:lnTo>
                        <a:pt x="17420" y="10000"/>
                      </a:lnTo>
                      <a:lnTo>
                        <a:pt x="17420" y="10031"/>
                      </a:lnTo>
                      <a:lnTo>
                        <a:pt x="17413" y="10056"/>
                      </a:lnTo>
                      <a:lnTo>
                        <a:pt x="17413" y="10087"/>
                      </a:lnTo>
                      <a:lnTo>
                        <a:pt x="17406" y="10100"/>
                      </a:lnTo>
                      <a:lnTo>
                        <a:pt x="17399" y="10106"/>
                      </a:lnTo>
                      <a:lnTo>
                        <a:pt x="17385" y="10137"/>
                      </a:lnTo>
                      <a:lnTo>
                        <a:pt x="17357" y="10187"/>
                      </a:lnTo>
                      <a:lnTo>
                        <a:pt x="17336" y="10213"/>
                      </a:lnTo>
                      <a:lnTo>
                        <a:pt x="17308" y="10231"/>
                      </a:lnTo>
                      <a:lnTo>
                        <a:pt x="17287" y="10244"/>
                      </a:lnTo>
                      <a:lnTo>
                        <a:pt x="17259" y="10263"/>
                      </a:lnTo>
                      <a:lnTo>
                        <a:pt x="17238" y="10275"/>
                      </a:lnTo>
                      <a:lnTo>
                        <a:pt x="17210" y="10288"/>
                      </a:lnTo>
                      <a:lnTo>
                        <a:pt x="17182" y="10294"/>
                      </a:lnTo>
                      <a:lnTo>
                        <a:pt x="17140" y="10300"/>
                      </a:lnTo>
                      <a:lnTo>
                        <a:pt x="17112" y="10306"/>
                      </a:lnTo>
                      <a:lnTo>
                        <a:pt x="10744" y="10306"/>
                      </a:lnTo>
                      <a:lnTo>
                        <a:pt x="10926" y="11756"/>
                      </a:lnTo>
                      <a:lnTo>
                        <a:pt x="12609" y="15369"/>
                      </a:lnTo>
                      <a:lnTo>
                        <a:pt x="12616" y="15375"/>
                      </a:lnTo>
                      <a:lnTo>
                        <a:pt x="12616" y="15381"/>
                      </a:lnTo>
                      <a:lnTo>
                        <a:pt x="15372" y="21188"/>
                      </a:lnTo>
                      <a:lnTo>
                        <a:pt x="15394" y="21275"/>
                      </a:lnTo>
                      <a:lnTo>
                        <a:pt x="15386" y="21356"/>
                      </a:lnTo>
                      <a:lnTo>
                        <a:pt x="15358" y="21437"/>
                      </a:lnTo>
                      <a:lnTo>
                        <a:pt x="15309" y="21506"/>
                      </a:lnTo>
                      <a:lnTo>
                        <a:pt x="15225" y="21563"/>
                      </a:lnTo>
                      <a:lnTo>
                        <a:pt x="15148" y="21594"/>
                      </a:lnTo>
                      <a:lnTo>
                        <a:pt x="15064" y="21600"/>
                      </a:lnTo>
                      <a:lnTo>
                        <a:pt x="14966" y="21587"/>
                      </a:lnTo>
                      <a:lnTo>
                        <a:pt x="14875" y="21550"/>
                      </a:lnTo>
                      <a:lnTo>
                        <a:pt x="14797" y="21481"/>
                      </a:lnTo>
                      <a:lnTo>
                        <a:pt x="10884" y="16775"/>
                      </a:lnTo>
                      <a:lnTo>
                        <a:pt x="6445" y="16775"/>
                      </a:lnTo>
                      <a:lnTo>
                        <a:pt x="2546" y="21456"/>
                      </a:lnTo>
                      <a:lnTo>
                        <a:pt x="2469" y="21519"/>
                      </a:lnTo>
                      <a:lnTo>
                        <a:pt x="2377" y="21569"/>
                      </a:lnTo>
                      <a:lnTo>
                        <a:pt x="2272" y="21581"/>
                      </a:lnTo>
                      <a:lnTo>
                        <a:pt x="2195" y="21569"/>
                      </a:lnTo>
                      <a:lnTo>
                        <a:pt x="2111" y="21544"/>
                      </a:lnTo>
                      <a:lnTo>
                        <a:pt x="2034" y="21481"/>
                      </a:lnTo>
                      <a:lnTo>
                        <a:pt x="1978" y="21419"/>
                      </a:lnTo>
                      <a:lnTo>
                        <a:pt x="1943" y="21331"/>
                      </a:lnTo>
                      <a:lnTo>
                        <a:pt x="1943" y="21244"/>
                      </a:lnTo>
                      <a:lnTo>
                        <a:pt x="1964" y="21162"/>
                      </a:lnTo>
                      <a:lnTo>
                        <a:pt x="4860" y="15087"/>
                      </a:lnTo>
                      <a:lnTo>
                        <a:pt x="6263" y="11762"/>
                      </a:lnTo>
                      <a:lnTo>
                        <a:pt x="6445" y="10306"/>
                      </a:lnTo>
                      <a:lnTo>
                        <a:pt x="330" y="10306"/>
                      </a:lnTo>
                      <a:lnTo>
                        <a:pt x="274" y="10288"/>
                      </a:lnTo>
                      <a:lnTo>
                        <a:pt x="231" y="10275"/>
                      </a:lnTo>
                      <a:lnTo>
                        <a:pt x="196" y="10256"/>
                      </a:lnTo>
                      <a:lnTo>
                        <a:pt x="168" y="10238"/>
                      </a:lnTo>
                      <a:lnTo>
                        <a:pt x="154" y="10219"/>
                      </a:lnTo>
                      <a:lnTo>
                        <a:pt x="140" y="10206"/>
                      </a:lnTo>
                      <a:lnTo>
                        <a:pt x="119" y="10181"/>
                      </a:lnTo>
                      <a:lnTo>
                        <a:pt x="98" y="10150"/>
                      </a:lnTo>
                      <a:lnTo>
                        <a:pt x="91" y="10131"/>
                      </a:lnTo>
                      <a:lnTo>
                        <a:pt x="77" y="10112"/>
                      </a:lnTo>
                      <a:lnTo>
                        <a:pt x="70" y="10100"/>
                      </a:lnTo>
                      <a:lnTo>
                        <a:pt x="63" y="10094"/>
                      </a:lnTo>
                      <a:lnTo>
                        <a:pt x="63" y="10056"/>
                      </a:lnTo>
                      <a:lnTo>
                        <a:pt x="56" y="10031"/>
                      </a:lnTo>
                      <a:lnTo>
                        <a:pt x="56" y="9994"/>
                      </a:lnTo>
                      <a:lnTo>
                        <a:pt x="63" y="9962"/>
                      </a:lnTo>
                      <a:lnTo>
                        <a:pt x="77" y="9912"/>
                      </a:lnTo>
                      <a:lnTo>
                        <a:pt x="98" y="9881"/>
                      </a:lnTo>
                      <a:lnTo>
                        <a:pt x="112" y="9856"/>
                      </a:lnTo>
                      <a:lnTo>
                        <a:pt x="133" y="9838"/>
                      </a:lnTo>
                      <a:lnTo>
                        <a:pt x="147" y="9813"/>
                      </a:lnTo>
                      <a:lnTo>
                        <a:pt x="168" y="9794"/>
                      </a:lnTo>
                      <a:lnTo>
                        <a:pt x="196" y="9781"/>
                      </a:lnTo>
                      <a:lnTo>
                        <a:pt x="217" y="9756"/>
                      </a:lnTo>
                      <a:lnTo>
                        <a:pt x="288" y="9731"/>
                      </a:lnTo>
                      <a:lnTo>
                        <a:pt x="295" y="9731"/>
                      </a:lnTo>
                      <a:lnTo>
                        <a:pt x="302" y="9725"/>
                      </a:lnTo>
                      <a:lnTo>
                        <a:pt x="6697" y="8219"/>
                      </a:lnTo>
                      <a:lnTo>
                        <a:pt x="6950" y="6225"/>
                      </a:lnTo>
                      <a:lnTo>
                        <a:pt x="2272" y="6225"/>
                      </a:lnTo>
                      <a:lnTo>
                        <a:pt x="2209" y="6219"/>
                      </a:lnTo>
                      <a:lnTo>
                        <a:pt x="2153" y="6200"/>
                      </a:lnTo>
                      <a:lnTo>
                        <a:pt x="2132" y="6194"/>
                      </a:lnTo>
                      <a:lnTo>
                        <a:pt x="2118" y="6187"/>
                      </a:lnTo>
                      <a:lnTo>
                        <a:pt x="2083" y="6169"/>
                      </a:lnTo>
                      <a:lnTo>
                        <a:pt x="2041" y="6131"/>
                      </a:lnTo>
                      <a:lnTo>
                        <a:pt x="2027" y="6112"/>
                      </a:lnTo>
                      <a:lnTo>
                        <a:pt x="2006" y="6087"/>
                      </a:lnTo>
                      <a:lnTo>
                        <a:pt x="1978" y="6063"/>
                      </a:lnTo>
                      <a:lnTo>
                        <a:pt x="1964" y="6044"/>
                      </a:lnTo>
                      <a:lnTo>
                        <a:pt x="1957" y="6019"/>
                      </a:lnTo>
                      <a:lnTo>
                        <a:pt x="1950" y="6006"/>
                      </a:lnTo>
                      <a:lnTo>
                        <a:pt x="1950" y="5994"/>
                      </a:lnTo>
                      <a:lnTo>
                        <a:pt x="1943" y="5975"/>
                      </a:lnTo>
                      <a:lnTo>
                        <a:pt x="1943" y="5944"/>
                      </a:lnTo>
                      <a:lnTo>
                        <a:pt x="1936" y="5925"/>
                      </a:lnTo>
                      <a:lnTo>
                        <a:pt x="1943" y="5913"/>
                      </a:lnTo>
                      <a:lnTo>
                        <a:pt x="1943" y="5906"/>
                      </a:lnTo>
                      <a:lnTo>
                        <a:pt x="1950" y="5869"/>
                      </a:lnTo>
                      <a:lnTo>
                        <a:pt x="1964" y="5819"/>
                      </a:lnTo>
                      <a:lnTo>
                        <a:pt x="1978" y="5794"/>
                      </a:lnTo>
                      <a:lnTo>
                        <a:pt x="1999" y="5769"/>
                      </a:lnTo>
                      <a:lnTo>
                        <a:pt x="2020" y="5750"/>
                      </a:lnTo>
                      <a:lnTo>
                        <a:pt x="2034" y="5719"/>
                      </a:lnTo>
                      <a:lnTo>
                        <a:pt x="2055" y="5700"/>
                      </a:lnTo>
                      <a:lnTo>
                        <a:pt x="2083" y="5688"/>
                      </a:lnTo>
                      <a:lnTo>
                        <a:pt x="2104" y="5669"/>
                      </a:lnTo>
                      <a:lnTo>
                        <a:pt x="2132" y="5656"/>
                      </a:lnTo>
                      <a:lnTo>
                        <a:pt x="2174" y="5644"/>
                      </a:lnTo>
                      <a:lnTo>
                        <a:pt x="2181" y="5644"/>
                      </a:lnTo>
                      <a:lnTo>
                        <a:pt x="2195" y="5638"/>
                      </a:lnTo>
                      <a:lnTo>
                        <a:pt x="7539" y="4463"/>
                      </a:lnTo>
                      <a:lnTo>
                        <a:pt x="8345" y="2150"/>
                      </a:lnTo>
                      <a:lnTo>
                        <a:pt x="8388" y="2063"/>
                      </a:lnTo>
                      <a:lnTo>
                        <a:pt x="8458" y="1994"/>
                      </a:lnTo>
                      <a:lnTo>
                        <a:pt x="8556" y="1956"/>
                      </a:lnTo>
                      <a:lnTo>
                        <a:pt x="8661" y="1938"/>
                      </a:lnTo>
                      <a:close/>
                      <a:moveTo>
                        <a:pt x="14713" y="1844"/>
                      </a:moveTo>
                      <a:lnTo>
                        <a:pt x="15176" y="1863"/>
                      </a:lnTo>
                      <a:lnTo>
                        <a:pt x="15625" y="1919"/>
                      </a:lnTo>
                      <a:lnTo>
                        <a:pt x="16067" y="2019"/>
                      </a:lnTo>
                      <a:lnTo>
                        <a:pt x="16481" y="2150"/>
                      </a:lnTo>
                      <a:lnTo>
                        <a:pt x="16887" y="2306"/>
                      </a:lnTo>
                      <a:lnTo>
                        <a:pt x="17266" y="2500"/>
                      </a:lnTo>
                      <a:lnTo>
                        <a:pt x="17624" y="2725"/>
                      </a:lnTo>
                      <a:lnTo>
                        <a:pt x="17967" y="2969"/>
                      </a:lnTo>
                      <a:lnTo>
                        <a:pt x="18276" y="3244"/>
                      </a:lnTo>
                      <a:lnTo>
                        <a:pt x="18549" y="3544"/>
                      </a:lnTo>
                      <a:lnTo>
                        <a:pt x="18802" y="3862"/>
                      </a:lnTo>
                      <a:lnTo>
                        <a:pt x="19012" y="4200"/>
                      </a:lnTo>
                      <a:lnTo>
                        <a:pt x="19195" y="4562"/>
                      </a:lnTo>
                      <a:lnTo>
                        <a:pt x="19335" y="4937"/>
                      </a:lnTo>
                      <a:lnTo>
                        <a:pt x="19447" y="5325"/>
                      </a:lnTo>
                      <a:lnTo>
                        <a:pt x="19510" y="5725"/>
                      </a:lnTo>
                      <a:lnTo>
                        <a:pt x="19538" y="6144"/>
                      </a:lnTo>
                      <a:lnTo>
                        <a:pt x="19510" y="6238"/>
                      </a:lnTo>
                      <a:lnTo>
                        <a:pt x="19468" y="6319"/>
                      </a:lnTo>
                      <a:lnTo>
                        <a:pt x="19398" y="6381"/>
                      </a:lnTo>
                      <a:lnTo>
                        <a:pt x="19307" y="6425"/>
                      </a:lnTo>
                      <a:lnTo>
                        <a:pt x="19195" y="6444"/>
                      </a:lnTo>
                      <a:lnTo>
                        <a:pt x="19096" y="6425"/>
                      </a:lnTo>
                      <a:lnTo>
                        <a:pt x="18998" y="6381"/>
                      </a:lnTo>
                      <a:lnTo>
                        <a:pt x="18928" y="6319"/>
                      </a:lnTo>
                      <a:lnTo>
                        <a:pt x="18879" y="6238"/>
                      </a:lnTo>
                      <a:lnTo>
                        <a:pt x="18865" y="6144"/>
                      </a:lnTo>
                      <a:lnTo>
                        <a:pt x="18844" y="5769"/>
                      </a:lnTo>
                      <a:lnTo>
                        <a:pt x="18781" y="5400"/>
                      </a:lnTo>
                      <a:lnTo>
                        <a:pt x="18676" y="5038"/>
                      </a:lnTo>
                      <a:lnTo>
                        <a:pt x="18535" y="4700"/>
                      </a:lnTo>
                      <a:lnTo>
                        <a:pt x="18360" y="4381"/>
                      </a:lnTo>
                      <a:lnTo>
                        <a:pt x="18157" y="4069"/>
                      </a:lnTo>
                      <a:lnTo>
                        <a:pt x="17911" y="3788"/>
                      </a:lnTo>
                      <a:lnTo>
                        <a:pt x="17652" y="3525"/>
                      </a:lnTo>
                      <a:lnTo>
                        <a:pt x="17357" y="3288"/>
                      </a:lnTo>
                      <a:lnTo>
                        <a:pt x="17035" y="3069"/>
                      </a:lnTo>
                      <a:lnTo>
                        <a:pt x="16691" y="2888"/>
                      </a:lnTo>
                      <a:lnTo>
                        <a:pt x="16326" y="2731"/>
                      </a:lnTo>
                      <a:lnTo>
                        <a:pt x="15948" y="2606"/>
                      </a:lnTo>
                      <a:lnTo>
                        <a:pt x="15548" y="2513"/>
                      </a:lnTo>
                      <a:lnTo>
                        <a:pt x="15141" y="2462"/>
                      </a:lnTo>
                      <a:lnTo>
                        <a:pt x="14713" y="2444"/>
                      </a:lnTo>
                      <a:lnTo>
                        <a:pt x="14601" y="2419"/>
                      </a:lnTo>
                      <a:lnTo>
                        <a:pt x="14517" y="2381"/>
                      </a:lnTo>
                      <a:lnTo>
                        <a:pt x="14440" y="2319"/>
                      </a:lnTo>
                      <a:lnTo>
                        <a:pt x="14398" y="2231"/>
                      </a:lnTo>
                      <a:lnTo>
                        <a:pt x="14377" y="2137"/>
                      </a:lnTo>
                      <a:lnTo>
                        <a:pt x="14398" y="2050"/>
                      </a:lnTo>
                      <a:lnTo>
                        <a:pt x="14440" y="1963"/>
                      </a:lnTo>
                      <a:lnTo>
                        <a:pt x="14517" y="1900"/>
                      </a:lnTo>
                      <a:lnTo>
                        <a:pt x="14601" y="1856"/>
                      </a:lnTo>
                      <a:lnTo>
                        <a:pt x="14713" y="1844"/>
                      </a:lnTo>
                      <a:close/>
                      <a:moveTo>
                        <a:pt x="14713" y="0"/>
                      </a:moveTo>
                      <a:lnTo>
                        <a:pt x="15281" y="19"/>
                      </a:lnTo>
                      <a:lnTo>
                        <a:pt x="15828" y="81"/>
                      </a:lnTo>
                      <a:lnTo>
                        <a:pt x="16361" y="175"/>
                      </a:lnTo>
                      <a:lnTo>
                        <a:pt x="16887" y="313"/>
                      </a:lnTo>
                      <a:lnTo>
                        <a:pt x="17392" y="481"/>
                      </a:lnTo>
                      <a:lnTo>
                        <a:pt x="17876" y="688"/>
                      </a:lnTo>
                      <a:lnTo>
                        <a:pt x="18339" y="925"/>
                      </a:lnTo>
                      <a:lnTo>
                        <a:pt x="18781" y="1188"/>
                      </a:lnTo>
                      <a:lnTo>
                        <a:pt x="19188" y="1481"/>
                      </a:lnTo>
                      <a:lnTo>
                        <a:pt x="19580" y="1800"/>
                      </a:lnTo>
                      <a:lnTo>
                        <a:pt x="19938" y="2150"/>
                      </a:lnTo>
                      <a:lnTo>
                        <a:pt x="20268" y="2519"/>
                      </a:lnTo>
                      <a:lnTo>
                        <a:pt x="20562" y="2912"/>
                      </a:lnTo>
                      <a:lnTo>
                        <a:pt x="20829" y="3325"/>
                      </a:lnTo>
                      <a:lnTo>
                        <a:pt x="21053" y="3756"/>
                      </a:lnTo>
                      <a:lnTo>
                        <a:pt x="21242" y="4200"/>
                      </a:lnTo>
                      <a:lnTo>
                        <a:pt x="21397" y="4669"/>
                      </a:lnTo>
                      <a:lnTo>
                        <a:pt x="21509" y="5144"/>
                      </a:lnTo>
                      <a:lnTo>
                        <a:pt x="21572" y="5644"/>
                      </a:lnTo>
                      <a:lnTo>
                        <a:pt x="21600" y="6144"/>
                      </a:lnTo>
                      <a:lnTo>
                        <a:pt x="21579" y="6238"/>
                      </a:lnTo>
                      <a:lnTo>
                        <a:pt x="21537" y="6319"/>
                      </a:lnTo>
                      <a:lnTo>
                        <a:pt x="21467" y="6381"/>
                      </a:lnTo>
                      <a:lnTo>
                        <a:pt x="21369" y="6425"/>
                      </a:lnTo>
                      <a:lnTo>
                        <a:pt x="21263" y="6444"/>
                      </a:lnTo>
                      <a:lnTo>
                        <a:pt x="21158" y="6425"/>
                      </a:lnTo>
                      <a:lnTo>
                        <a:pt x="21067" y="6381"/>
                      </a:lnTo>
                      <a:lnTo>
                        <a:pt x="20997" y="6319"/>
                      </a:lnTo>
                      <a:lnTo>
                        <a:pt x="20948" y="6238"/>
                      </a:lnTo>
                      <a:lnTo>
                        <a:pt x="20927" y="6144"/>
                      </a:lnTo>
                      <a:lnTo>
                        <a:pt x="20906" y="5663"/>
                      </a:lnTo>
                      <a:lnTo>
                        <a:pt x="20843" y="5200"/>
                      </a:lnTo>
                      <a:lnTo>
                        <a:pt x="20730" y="4744"/>
                      </a:lnTo>
                      <a:lnTo>
                        <a:pt x="20576" y="4306"/>
                      </a:lnTo>
                      <a:lnTo>
                        <a:pt x="20394" y="3881"/>
                      </a:lnTo>
                      <a:lnTo>
                        <a:pt x="20169" y="3475"/>
                      </a:lnTo>
                      <a:lnTo>
                        <a:pt x="19903" y="3087"/>
                      </a:lnTo>
                      <a:lnTo>
                        <a:pt x="19608" y="2725"/>
                      </a:lnTo>
                      <a:lnTo>
                        <a:pt x="19286" y="2381"/>
                      </a:lnTo>
                      <a:lnTo>
                        <a:pt x="18928" y="2069"/>
                      </a:lnTo>
                      <a:lnTo>
                        <a:pt x="18542" y="1775"/>
                      </a:lnTo>
                      <a:lnTo>
                        <a:pt x="18136" y="1513"/>
                      </a:lnTo>
                      <a:lnTo>
                        <a:pt x="17701" y="1281"/>
                      </a:lnTo>
                      <a:lnTo>
                        <a:pt x="17245" y="1081"/>
                      </a:lnTo>
                      <a:lnTo>
                        <a:pt x="16775" y="913"/>
                      </a:lnTo>
                      <a:lnTo>
                        <a:pt x="16277" y="775"/>
                      </a:lnTo>
                      <a:lnTo>
                        <a:pt x="15772" y="675"/>
                      </a:lnTo>
                      <a:lnTo>
                        <a:pt x="15246" y="613"/>
                      </a:lnTo>
                      <a:lnTo>
                        <a:pt x="14713" y="594"/>
                      </a:lnTo>
                      <a:lnTo>
                        <a:pt x="14601" y="581"/>
                      </a:lnTo>
                      <a:lnTo>
                        <a:pt x="14517" y="538"/>
                      </a:lnTo>
                      <a:lnTo>
                        <a:pt x="14440" y="469"/>
                      </a:lnTo>
                      <a:lnTo>
                        <a:pt x="14398" y="394"/>
                      </a:lnTo>
                      <a:lnTo>
                        <a:pt x="14377" y="300"/>
                      </a:lnTo>
                      <a:lnTo>
                        <a:pt x="14398" y="200"/>
                      </a:lnTo>
                      <a:lnTo>
                        <a:pt x="14440" y="125"/>
                      </a:lnTo>
                      <a:lnTo>
                        <a:pt x="14517" y="56"/>
                      </a:lnTo>
                      <a:lnTo>
                        <a:pt x="14601" y="13"/>
                      </a:lnTo>
                      <a:lnTo>
                        <a:pt x="14713"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endParaRPr sz="2400"/>
                </a:p>
              </p:txBody>
            </p:sp>
            <p:pic>
              <p:nvPicPr>
                <p:cNvPr id="619" name="Image" descr="Image"/>
                <p:cNvPicPr>
                  <a:picLocks noChangeAspect="1"/>
                </p:cNvPicPr>
                <p:nvPr/>
              </p:nvPicPr>
              <p:blipFill>
                <a:blip r:embed="rId7">
                  <a:extLst/>
                </a:blip>
                <a:stretch>
                  <a:fillRect/>
                </a:stretch>
              </p:blipFill>
              <p:spPr>
                <a:xfrm>
                  <a:off x="0" y="-1"/>
                  <a:ext cx="1752603" cy="508002"/>
                </a:xfrm>
                <a:prstGeom prst="rect">
                  <a:avLst/>
                </a:prstGeom>
                <a:ln w="12700" cap="flat">
                  <a:noFill/>
                  <a:miter lim="400000"/>
                </a:ln>
                <a:effectLst/>
              </p:spPr>
            </p:pic>
          </p:grpSp>
        </p:grpSp>
        <p:pic>
          <p:nvPicPr>
            <p:cNvPr id="622" name="Image" descr="Image"/>
            <p:cNvPicPr>
              <a:picLocks noChangeAspect="1"/>
            </p:cNvPicPr>
            <p:nvPr/>
          </p:nvPicPr>
          <p:blipFill>
            <a:blip r:embed="rId8">
              <a:extLst/>
            </a:blip>
            <a:stretch>
              <a:fillRect/>
            </a:stretch>
          </p:blipFill>
          <p:spPr>
            <a:xfrm>
              <a:off x="2468638" y="1805433"/>
              <a:ext cx="3162303" cy="495302"/>
            </a:xfrm>
            <a:prstGeom prst="rect">
              <a:avLst/>
            </a:prstGeom>
            <a:ln w="12700" cap="flat">
              <a:noFill/>
              <a:miter lim="400000"/>
            </a:ln>
            <a:effectLst/>
          </p:spPr>
        </p:pic>
      </p:grpSp>
      <p:grpSp>
        <p:nvGrpSpPr>
          <p:cNvPr id="642" name="Group"/>
          <p:cNvGrpSpPr/>
          <p:nvPr/>
        </p:nvGrpSpPr>
        <p:grpSpPr>
          <a:xfrm>
            <a:off x="8718532" y="2089900"/>
            <a:ext cx="3352944" cy="3765816"/>
            <a:chOff x="-1" y="0"/>
            <a:chExt cx="2514707" cy="2824361"/>
          </a:xfrm>
        </p:grpSpPr>
        <p:sp>
          <p:nvSpPr>
            <p:cNvPr id="624" name="Bent Arrow 93"/>
            <p:cNvSpPr/>
            <p:nvPr/>
          </p:nvSpPr>
          <p:spPr>
            <a:xfrm rot="5400000" flipH="1">
              <a:off x="514084" y="1506907"/>
              <a:ext cx="680481" cy="1323886"/>
            </a:xfrm>
            <a:custGeom>
              <a:avLst/>
              <a:gdLst/>
              <a:ahLst/>
              <a:cxnLst>
                <a:cxn ang="0">
                  <a:pos x="wd2" y="hd2"/>
                </a:cxn>
                <a:cxn ang="5400000">
                  <a:pos x="wd2" y="hd2"/>
                </a:cxn>
                <a:cxn ang="10800000">
                  <a:pos x="wd2" y="hd2"/>
                </a:cxn>
                <a:cxn ang="16200000">
                  <a:pos x="wd2" y="hd2"/>
                </a:cxn>
              </a:cxnLst>
              <a:rect l="0" t="0" r="r" b="b"/>
              <a:pathLst>
                <a:path w="21600" h="21600" extrusionOk="0">
                  <a:moveTo>
                    <a:pt x="0" y="21564"/>
                  </a:moveTo>
                  <a:cubicBezTo>
                    <a:pt x="2977" y="17264"/>
                    <a:pt x="1977" y="12963"/>
                    <a:pt x="2233" y="8555"/>
                  </a:cubicBezTo>
                  <a:cubicBezTo>
                    <a:pt x="2233" y="4432"/>
                    <a:pt x="8736" y="1089"/>
                    <a:pt x="16758" y="1089"/>
                  </a:cubicBezTo>
                  <a:lnTo>
                    <a:pt x="16758" y="0"/>
                  </a:lnTo>
                  <a:lnTo>
                    <a:pt x="21600" y="2437"/>
                  </a:lnTo>
                  <a:lnTo>
                    <a:pt x="16758" y="4874"/>
                  </a:lnTo>
                  <a:lnTo>
                    <a:pt x="16758" y="3785"/>
                  </a:lnTo>
                  <a:cubicBezTo>
                    <a:pt x="11633" y="3785"/>
                    <a:pt x="7478" y="5921"/>
                    <a:pt x="7478" y="8555"/>
                  </a:cubicBezTo>
                  <a:cubicBezTo>
                    <a:pt x="7245" y="12903"/>
                    <a:pt x="7292" y="17969"/>
                    <a:pt x="9362" y="21600"/>
                  </a:cubicBezTo>
                  <a:lnTo>
                    <a:pt x="0" y="21564"/>
                  </a:lnTo>
                  <a:close/>
                </a:path>
              </a:pathLst>
            </a:custGeom>
            <a:gradFill flip="none" rotWithShape="1">
              <a:gsLst>
                <a:gs pos="0">
                  <a:srgbClr val="F6F8FC">
                    <a:alpha val="0"/>
                  </a:srgbClr>
                </a:gs>
                <a:gs pos="100000">
                  <a:srgbClr val="E7E6E6"/>
                </a:gs>
              </a:gsLst>
              <a:lin ang="1620000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25" name="Rounded Rectangle 68"/>
            <p:cNvSpPr/>
            <p:nvPr/>
          </p:nvSpPr>
          <p:spPr>
            <a:xfrm>
              <a:off x="469189" y="581402"/>
              <a:ext cx="1605420" cy="1197638"/>
            </a:xfrm>
            <a:prstGeom prst="roundRect">
              <a:avLst>
                <a:gd name="adj" fmla="val 16667"/>
              </a:avLst>
            </a:prstGeom>
            <a:noFill/>
            <a:ln w="57150" cap="flat">
              <a:solidFill>
                <a:srgbClr val="E7E6E6"/>
              </a:solidFill>
              <a:prstDash val="solid"/>
              <a:miter lim="800000"/>
            </a:ln>
            <a:effectLst/>
          </p:spPr>
          <p:txBody>
            <a:bodyPr wrap="square" lIns="60957" tIns="60957" rIns="60957" bIns="60957" numCol="1" anchor="ctr">
              <a:noAutofit/>
            </a:bodyPr>
            <a:lstStyle/>
            <a:p>
              <a:pPr algn="ctr">
                <a:defRPr b="1">
                  <a:solidFill>
                    <a:srgbClr val="002060"/>
                  </a:solidFill>
                </a:defRPr>
              </a:pPr>
              <a:endParaRPr sz="2400"/>
            </a:p>
          </p:txBody>
        </p:sp>
        <p:sp>
          <p:nvSpPr>
            <p:cNvPr id="626" name="Freeform 71"/>
            <p:cNvSpPr/>
            <p:nvPr/>
          </p:nvSpPr>
          <p:spPr>
            <a:xfrm>
              <a:off x="-1" y="0"/>
              <a:ext cx="1462733" cy="569452"/>
            </a:xfrm>
            <a:custGeom>
              <a:avLst/>
              <a:gdLst/>
              <a:ahLst/>
              <a:cxnLst>
                <a:cxn ang="0">
                  <a:pos x="wd2" y="hd2"/>
                </a:cxn>
                <a:cxn ang="5400000">
                  <a:pos x="wd2" y="hd2"/>
                </a:cxn>
                <a:cxn ang="10800000">
                  <a:pos x="wd2" y="hd2"/>
                </a:cxn>
                <a:cxn ang="16200000">
                  <a:pos x="wd2" y="hd2"/>
                </a:cxn>
              </a:cxnLst>
              <a:rect l="0" t="0" r="r" b="b"/>
              <a:pathLst>
                <a:path w="21600" h="21600" extrusionOk="0">
                  <a:moveTo>
                    <a:pt x="2261" y="0"/>
                  </a:moveTo>
                  <a:lnTo>
                    <a:pt x="2261" y="2904"/>
                  </a:lnTo>
                  <a:lnTo>
                    <a:pt x="13147" y="2904"/>
                  </a:lnTo>
                  <a:lnTo>
                    <a:pt x="14683" y="2972"/>
                  </a:lnTo>
                  <a:cubicBezTo>
                    <a:pt x="18503" y="2972"/>
                    <a:pt x="21600" y="11028"/>
                    <a:pt x="21600" y="20840"/>
                  </a:cubicBezTo>
                  <a:lnTo>
                    <a:pt x="21600" y="21600"/>
                  </a:lnTo>
                  <a:lnTo>
                    <a:pt x="19407" y="21600"/>
                  </a:lnTo>
                  <a:lnTo>
                    <a:pt x="19407" y="20840"/>
                  </a:lnTo>
                  <a:cubicBezTo>
                    <a:pt x="19407" y="14139"/>
                    <a:pt x="17292" y="8707"/>
                    <a:pt x="14683" y="8707"/>
                  </a:cubicBezTo>
                  <a:lnTo>
                    <a:pt x="13147" y="8707"/>
                  </a:lnTo>
                  <a:lnTo>
                    <a:pt x="12590" y="8711"/>
                  </a:lnTo>
                  <a:lnTo>
                    <a:pt x="2261" y="8711"/>
                  </a:lnTo>
                  <a:lnTo>
                    <a:pt x="2261" y="11614"/>
                  </a:lnTo>
                  <a:lnTo>
                    <a:pt x="0" y="5807"/>
                  </a:lnTo>
                  <a:lnTo>
                    <a:pt x="2261" y="0"/>
                  </a:lnTo>
                  <a:close/>
                </a:path>
              </a:pathLst>
            </a:custGeom>
            <a:solidFill>
              <a:srgbClr val="E7E6E6"/>
            </a:soli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27" name="Round Same Side Corner Rectangle 117"/>
            <p:cNvSpPr/>
            <p:nvPr/>
          </p:nvSpPr>
          <p:spPr>
            <a:xfrm>
              <a:off x="464791" y="584551"/>
              <a:ext cx="1604235" cy="328186"/>
            </a:xfrm>
            <a:custGeom>
              <a:avLst/>
              <a:gdLst/>
              <a:ahLst/>
              <a:cxnLst>
                <a:cxn ang="0">
                  <a:pos x="wd2" y="hd2"/>
                </a:cxn>
                <a:cxn ang="5400000">
                  <a:pos x="wd2" y="hd2"/>
                </a:cxn>
                <a:cxn ang="10800000">
                  <a:pos x="wd2" y="hd2"/>
                </a:cxn>
                <a:cxn ang="16200000">
                  <a:pos x="wd2" y="hd2"/>
                </a:cxn>
              </a:cxnLst>
              <a:rect l="0" t="0" r="r" b="b"/>
              <a:pathLst>
                <a:path w="21600" h="21600" extrusionOk="0">
                  <a:moveTo>
                    <a:pt x="2209" y="0"/>
                  </a:moveTo>
                  <a:lnTo>
                    <a:pt x="19391" y="0"/>
                  </a:lnTo>
                  <a:cubicBezTo>
                    <a:pt x="20611" y="0"/>
                    <a:pt x="21600" y="4835"/>
                    <a:pt x="21600" y="10800"/>
                  </a:cubicBezTo>
                  <a:lnTo>
                    <a:pt x="21600" y="21600"/>
                  </a:lnTo>
                  <a:lnTo>
                    <a:pt x="0" y="21600"/>
                  </a:lnTo>
                  <a:lnTo>
                    <a:pt x="0" y="10800"/>
                  </a:lnTo>
                  <a:cubicBezTo>
                    <a:pt x="0" y="4835"/>
                    <a:pt x="989" y="0"/>
                    <a:pt x="2209" y="0"/>
                  </a:cubicBezTo>
                  <a:close/>
                </a:path>
              </a:pathLst>
            </a:custGeom>
            <a:solidFill>
              <a:srgbClr val="E7E6E6"/>
            </a:soli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28" name="Freeform 6"/>
            <p:cNvSpPr/>
            <p:nvPr/>
          </p:nvSpPr>
          <p:spPr>
            <a:xfrm>
              <a:off x="1208362" y="1068291"/>
              <a:ext cx="751792" cy="555752"/>
            </a:xfrm>
            <a:custGeom>
              <a:avLst/>
              <a:gdLst/>
              <a:ahLst/>
              <a:cxnLst>
                <a:cxn ang="0">
                  <a:pos x="wd2" y="hd2"/>
                </a:cxn>
                <a:cxn ang="5400000">
                  <a:pos x="wd2" y="hd2"/>
                </a:cxn>
                <a:cxn ang="10800000">
                  <a:pos x="wd2" y="hd2"/>
                </a:cxn>
                <a:cxn ang="16200000">
                  <a:pos x="wd2" y="hd2"/>
                </a:cxn>
              </a:cxnLst>
              <a:rect l="0" t="0" r="r" b="b"/>
              <a:pathLst>
                <a:path w="21600" h="21600" extrusionOk="0">
                  <a:moveTo>
                    <a:pt x="13118" y="15487"/>
                  </a:moveTo>
                  <a:lnTo>
                    <a:pt x="13024" y="15518"/>
                  </a:lnTo>
                  <a:lnTo>
                    <a:pt x="12952" y="15589"/>
                  </a:lnTo>
                  <a:lnTo>
                    <a:pt x="12900" y="15685"/>
                  </a:lnTo>
                  <a:lnTo>
                    <a:pt x="12881" y="15797"/>
                  </a:lnTo>
                  <a:lnTo>
                    <a:pt x="12900" y="15924"/>
                  </a:lnTo>
                  <a:lnTo>
                    <a:pt x="12952" y="16020"/>
                  </a:lnTo>
                  <a:lnTo>
                    <a:pt x="13024" y="16091"/>
                  </a:lnTo>
                  <a:lnTo>
                    <a:pt x="13118" y="16116"/>
                  </a:lnTo>
                  <a:lnTo>
                    <a:pt x="13204" y="16091"/>
                  </a:lnTo>
                  <a:lnTo>
                    <a:pt x="13275" y="16020"/>
                  </a:lnTo>
                  <a:lnTo>
                    <a:pt x="13327" y="15924"/>
                  </a:lnTo>
                  <a:lnTo>
                    <a:pt x="13346" y="15797"/>
                  </a:lnTo>
                  <a:lnTo>
                    <a:pt x="13327" y="15685"/>
                  </a:lnTo>
                  <a:lnTo>
                    <a:pt x="13275" y="15589"/>
                  </a:lnTo>
                  <a:lnTo>
                    <a:pt x="13204" y="15518"/>
                  </a:lnTo>
                  <a:lnTo>
                    <a:pt x="13118" y="15487"/>
                  </a:lnTo>
                  <a:close/>
                  <a:moveTo>
                    <a:pt x="7271" y="15472"/>
                  </a:moveTo>
                  <a:lnTo>
                    <a:pt x="7395" y="15487"/>
                  </a:lnTo>
                  <a:lnTo>
                    <a:pt x="7507" y="15553"/>
                  </a:lnTo>
                  <a:lnTo>
                    <a:pt x="7605" y="15660"/>
                  </a:lnTo>
                  <a:lnTo>
                    <a:pt x="7676" y="15781"/>
                  </a:lnTo>
                  <a:lnTo>
                    <a:pt x="7729" y="15934"/>
                  </a:lnTo>
                  <a:lnTo>
                    <a:pt x="7744" y="16101"/>
                  </a:lnTo>
                  <a:lnTo>
                    <a:pt x="7729" y="16268"/>
                  </a:lnTo>
                  <a:lnTo>
                    <a:pt x="7676" y="16421"/>
                  </a:lnTo>
                  <a:lnTo>
                    <a:pt x="7605" y="16553"/>
                  </a:lnTo>
                  <a:lnTo>
                    <a:pt x="7507" y="16649"/>
                  </a:lnTo>
                  <a:lnTo>
                    <a:pt x="7395" y="16710"/>
                  </a:lnTo>
                  <a:lnTo>
                    <a:pt x="7271" y="16740"/>
                  </a:lnTo>
                  <a:lnTo>
                    <a:pt x="7147" y="16710"/>
                  </a:lnTo>
                  <a:lnTo>
                    <a:pt x="7035" y="16649"/>
                  </a:lnTo>
                  <a:lnTo>
                    <a:pt x="6945" y="16553"/>
                  </a:lnTo>
                  <a:lnTo>
                    <a:pt x="6866" y="16421"/>
                  </a:lnTo>
                  <a:lnTo>
                    <a:pt x="6821" y="16268"/>
                  </a:lnTo>
                  <a:lnTo>
                    <a:pt x="6806" y="16101"/>
                  </a:lnTo>
                  <a:lnTo>
                    <a:pt x="6821" y="15934"/>
                  </a:lnTo>
                  <a:lnTo>
                    <a:pt x="6866" y="15781"/>
                  </a:lnTo>
                  <a:lnTo>
                    <a:pt x="6945" y="15660"/>
                  </a:lnTo>
                  <a:lnTo>
                    <a:pt x="7035" y="15553"/>
                  </a:lnTo>
                  <a:lnTo>
                    <a:pt x="7147" y="15487"/>
                  </a:lnTo>
                  <a:lnTo>
                    <a:pt x="7271" y="15472"/>
                  </a:lnTo>
                  <a:close/>
                  <a:moveTo>
                    <a:pt x="5078" y="15472"/>
                  </a:moveTo>
                  <a:lnTo>
                    <a:pt x="5205" y="15487"/>
                  </a:lnTo>
                  <a:lnTo>
                    <a:pt x="5314" y="15553"/>
                  </a:lnTo>
                  <a:lnTo>
                    <a:pt x="5411" y="15660"/>
                  </a:lnTo>
                  <a:lnTo>
                    <a:pt x="5486" y="15781"/>
                  </a:lnTo>
                  <a:lnTo>
                    <a:pt x="5531" y="15934"/>
                  </a:lnTo>
                  <a:lnTo>
                    <a:pt x="5550" y="16101"/>
                  </a:lnTo>
                  <a:lnTo>
                    <a:pt x="5531" y="16268"/>
                  </a:lnTo>
                  <a:lnTo>
                    <a:pt x="5486" y="16421"/>
                  </a:lnTo>
                  <a:lnTo>
                    <a:pt x="5411" y="16553"/>
                  </a:lnTo>
                  <a:lnTo>
                    <a:pt x="5314" y="16649"/>
                  </a:lnTo>
                  <a:lnTo>
                    <a:pt x="5205" y="16710"/>
                  </a:lnTo>
                  <a:lnTo>
                    <a:pt x="5078" y="16740"/>
                  </a:lnTo>
                  <a:lnTo>
                    <a:pt x="4954" y="16710"/>
                  </a:lnTo>
                  <a:lnTo>
                    <a:pt x="4845" y="16649"/>
                  </a:lnTo>
                  <a:lnTo>
                    <a:pt x="4751" y="16553"/>
                  </a:lnTo>
                  <a:lnTo>
                    <a:pt x="4673" y="16421"/>
                  </a:lnTo>
                  <a:lnTo>
                    <a:pt x="4628" y="16268"/>
                  </a:lnTo>
                  <a:lnTo>
                    <a:pt x="4616" y="16101"/>
                  </a:lnTo>
                  <a:lnTo>
                    <a:pt x="4628" y="15934"/>
                  </a:lnTo>
                  <a:lnTo>
                    <a:pt x="4673" y="15781"/>
                  </a:lnTo>
                  <a:lnTo>
                    <a:pt x="4751" y="15660"/>
                  </a:lnTo>
                  <a:lnTo>
                    <a:pt x="4845" y="15553"/>
                  </a:lnTo>
                  <a:lnTo>
                    <a:pt x="4954" y="15487"/>
                  </a:lnTo>
                  <a:lnTo>
                    <a:pt x="5078" y="15472"/>
                  </a:lnTo>
                  <a:close/>
                  <a:moveTo>
                    <a:pt x="13118" y="14929"/>
                  </a:moveTo>
                  <a:lnTo>
                    <a:pt x="13260" y="14960"/>
                  </a:lnTo>
                  <a:lnTo>
                    <a:pt x="13399" y="15021"/>
                  </a:lnTo>
                  <a:lnTo>
                    <a:pt x="13515" y="15127"/>
                  </a:lnTo>
                  <a:lnTo>
                    <a:pt x="13616" y="15259"/>
                  </a:lnTo>
                  <a:lnTo>
                    <a:pt x="13691" y="15416"/>
                  </a:lnTo>
                  <a:lnTo>
                    <a:pt x="13740" y="15604"/>
                  </a:lnTo>
                  <a:lnTo>
                    <a:pt x="13759" y="15797"/>
                  </a:lnTo>
                  <a:lnTo>
                    <a:pt x="13740" y="16005"/>
                  </a:lnTo>
                  <a:lnTo>
                    <a:pt x="13691" y="16187"/>
                  </a:lnTo>
                  <a:lnTo>
                    <a:pt x="13616" y="16350"/>
                  </a:lnTo>
                  <a:lnTo>
                    <a:pt x="13515" y="16482"/>
                  </a:lnTo>
                  <a:lnTo>
                    <a:pt x="13399" y="16588"/>
                  </a:lnTo>
                  <a:lnTo>
                    <a:pt x="13260" y="16649"/>
                  </a:lnTo>
                  <a:lnTo>
                    <a:pt x="13118" y="16674"/>
                  </a:lnTo>
                  <a:lnTo>
                    <a:pt x="12967" y="16649"/>
                  </a:lnTo>
                  <a:lnTo>
                    <a:pt x="12829" y="16588"/>
                  </a:lnTo>
                  <a:lnTo>
                    <a:pt x="12712" y="16482"/>
                  </a:lnTo>
                  <a:lnTo>
                    <a:pt x="12611" y="16350"/>
                  </a:lnTo>
                  <a:lnTo>
                    <a:pt x="12536" y="16187"/>
                  </a:lnTo>
                  <a:lnTo>
                    <a:pt x="12487" y="16005"/>
                  </a:lnTo>
                  <a:lnTo>
                    <a:pt x="12469" y="15797"/>
                  </a:lnTo>
                  <a:lnTo>
                    <a:pt x="12487" y="15604"/>
                  </a:lnTo>
                  <a:lnTo>
                    <a:pt x="12536" y="15416"/>
                  </a:lnTo>
                  <a:lnTo>
                    <a:pt x="12611" y="15259"/>
                  </a:lnTo>
                  <a:lnTo>
                    <a:pt x="12712" y="15127"/>
                  </a:lnTo>
                  <a:lnTo>
                    <a:pt x="12829" y="15021"/>
                  </a:lnTo>
                  <a:lnTo>
                    <a:pt x="12967" y="14960"/>
                  </a:lnTo>
                  <a:lnTo>
                    <a:pt x="13118" y="14929"/>
                  </a:lnTo>
                  <a:close/>
                  <a:moveTo>
                    <a:pt x="9105" y="14331"/>
                  </a:moveTo>
                  <a:lnTo>
                    <a:pt x="9019" y="14346"/>
                  </a:lnTo>
                  <a:lnTo>
                    <a:pt x="8929" y="14356"/>
                  </a:lnTo>
                  <a:lnTo>
                    <a:pt x="2843" y="14356"/>
                  </a:lnTo>
                  <a:lnTo>
                    <a:pt x="2843" y="15472"/>
                  </a:lnTo>
                  <a:lnTo>
                    <a:pt x="2820" y="15756"/>
                  </a:lnTo>
                  <a:lnTo>
                    <a:pt x="2775" y="16030"/>
                  </a:lnTo>
                  <a:lnTo>
                    <a:pt x="2689" y="16279"/>
                  </a:lnTo>
                  <a:lnTo>
                    <a:pt x="2580" y="16507"/>
                  </a:lnTo>
                  <a:lnTo>
                    <a:pt x="2441" y="16705"/>
                  </a:lnTo>
                  <a:lnTo>
                    <a:pt x="2291" y="16872"/>
                  </a:lnTo>
                  <a:lnTo>
                    <a:pt x="2115" y="17004"/>
                  </a:lnTo>
                  <a:lnTo>
                    <a:pt x="1916" y="17100"/>
                  </a:lnTo>
                  <a:lnTo>
                    <a:pt x="2036" y="17587"/>
                  </a:lnTo>
                  <a:lnTo>
                    <a:pt x="2186" y="18059"/>
                  </a:lnTo>
                  <a:lnTo>
                    <a:pt x="2370" y="18490"/>
                  </a:lnTo>
                  <a:lnTo>
                    <a:pt x="2584" y="18906"/>
                  </a:lnTo>
                  <a:lnTo>
                    <a:pt x="2827" y="19287"/>
                  </a:lnTo>
                  <a:lnTo>
                    <a:pt x="3097" y="19632"/>
                  </a:lnTo>
                  <a:lnTo>
                    <a:pt x="3382" y="19946"/>
                  </a:lnTo>
                  <a:lnTo>
                    <a:pt x="3698" y="20210"/>
                  </a:lnTo>
                  <a:lnTo>
                    <a:pt x="4031" y="20438"/>
                  </a:lnTo>
                  <a:lnTo>
                    <a:pt x="4384" y="20616"/>
                  </a:lnTo>
                  <a:lnTo>
                    <a:pt x="4759" y="20748"/>
                  </a:lnTo>
                  <a:lnTo>
                    <a:pt x="5138" y="20829"/>
                  </a:lnTo>
                  <a:lnTo>
                    <a:pt x="5531" y="20854"/>
                  </a:lnTo>
                  <a:lnTo>
                    <a:pt x="5918" y="20839"/>
                  </a:lnTo>
                  <a:lnTo>
                    <a:pt x="6285" y="20758"/>
                  </a:lnTo>
                  <a:lnTo>
                    <a:pt x="6645" y="20636"/>
                  </a:lnTo>
                  <a:lnTo>
                    <a:pt x="6982" y="20469"/>
                  </a:lnTo>
                  <a:lnTo>
                    <a:pt x="7312" y="20246"/>
                  </a:lnTo>
                  <a:lnTo>
                    <a:pt x="7624" y="19997"/>
                  </a:lnTo>
                  <a:lnTo>
                    <a:pt x="7912" y="19703"/>
                  </a:lnTo>
                  <a:lnTo>
                    <a:pt x="8175" y="19378"/>
                  </a:lnTo>
                  <a:lnTo>
                    <a:pt x="8419" y="19013"/>
                  </a:lnTo>
                  <a:lnTo>
                    <a:pt x="8633" y="18622"/>
                  </a:lnTo>
                  <a:lnTo>
                    <a:pt x="8824" y="18206"/>
                  </a:lnTo>
                  <a:lnTo>
                    <a:pt x="8981" y="17765"/>
                  </a:lnTo>
                  <a:lnTo>
                    <a:pt x="9105" y="17303"/>
                  </a:lnTo>
                  <a:lnTo>
                    <a:pt x="9195" y="16816"/>
                  </a:lnTo>
                  <a:lnTo>
                    <a:pt x="9255" y="16314"/>
                  </a:lnTo>
                  <a:lnTo>
                    <a:pt x="9274" y="15797"/>
                  </a:lnTo>
                  <a:lnTo>
                    <a:pt x="9255" y="15295"/>
                  </a:lnTo>
                  <a:lnTo>
                    <a:pt x="9195" y="14797"/>
                  </a:lnTo>
                  <a:lnTo>
                    <a:pt x="9105" y="14331"/>
                  </a:lnTo>
                  <a:close/>
                  <a:moveTo>
                    <a:pt x="18300" y="9699"/>
                  </a:moveTo>
                  <a:lnTo>
                    <a:pt x="18397" y="9725"/>
                  </a:lnTo>
                  <a:lnTo>
                    <a:pt x="18476" y="9775"/>
                  </a:lnTo>
                  <a:lnTo>
                    <a:pt x="18544" y="9867"/>
                  </a:lnTo>
                  <a:lnTo>
                    <a:pt x="18589" y="9978"/>
                  </a:lnTo>
                  <a:lnTo>
                    <a:pt x="18604" y="10105"/>
                  </a:lnTo>
                  <a:lnTo>
                    <a:pt x="18604" y="11936"/>
                  </a:lnTo>
                  <a:lnTo>
                    <a:pt x="18589" y="12063"/>
                  </a:lnTo>
                  <a:lnTo>
                    <a:pt x="18544" y="12175"/>
                  </a:lnTo>
                  <a:lnTo>
                    <a:pt x="18476" y="12266"/>
                  </a:lnTo>
                  <a:lnTo>
                    <a:pt x="18397" y="12317"/>
                  </a:lnTo>
                  <a:lnTo>
                    <a:pt x="18300" y="12337"/>
                  </a:lnTo>
                  <a:lnTo>
                    <a:pt x="18210" y="12317"/>
                  </a:lnTo>
                  <a:lnTo>
                    <a:pt x="18124" y="12266"/>
                  </a:lnTo>
                  <a:lnTo>
                    <a:pt x="18060" y="12175"/>
                  </a:lnTo>
                  <a:lnTo>
                    <a:pt x="18019" y="12063"/>
                  </a:lnTo>
                  <a:lnTo>
                    <a:pt x="18007" y="11936"/>
                  </a:lnTo>
                  <a:lnTo>
                    <a:pt x="18007" y="10105"/>
                  </a:lnTo>
                  <a:lnTo>
                    <a:pt x="18019" y="9978"/>
                  </a:lnTo>
                  <a:lnTo>
                    <a:pt x="18060" y="9867"/>
                  </a:lnTo>
                  <a:lnTo>
                    <a:pt x="18124" y="9775"/>
                  </a:lnTo>
                  <a:lnTo>
                    <a:pt x="18210" y="9725"/>
                  </a:lnTo>
                  <a:lnTo>
                    <a:pt x="18300" y="9699"/>
                  </a:lnTo>
                  <a:close/>
                  <a:moveTo>
                    <a:pt x="11449" y="9699"/>
                  </a:moveTo>
                  <a:lnTo>
                    <a:pt x="11546" y="9725"/>
                  </a:lnTo>
                  <a:lnTo>
                    <a:pt x="11625" y="9775"/>
                  </a:lnTo>
                  <a:lnTo>
                    <a:pt x="11689" y="9867"/>
                  </a:lnTo>
                  <a:lnTo>
                    <a:pt x="11738" y="9978"/>
                  </a:lnTo>
                  <a:lnTo>
                    <a:pt x="11749" y="10105"/>
                  </a:lnTo>
                  <a:lnTo>
                    <a:pt x="11749" y="11936"/>
                  </a:lnTo>
                  <a:lnTo>
                    <a:pt x="11738" y="12063"/>
                  </a:lnTo>
                  <a:lnTo>
                    <a:pt x="11689" y="12175"/>
                  </a:lnTo>
                  <a:lnTo>
                    <a:pt x="11625" y="12266"/>
                  </a:lnTo>
                  <a:lnTo>
                    <a:pt x="11546" y="12317"/>
                  </a:lnTo>
                  <a:lnTo>
                    <a:pt x="11449" y="12337"/>
                  </a:lnTo>
                  <a:lnTo>
                    <a:pt x="11355" y="12317"/>
                  </a:lnTo>
                  <a:lnTo>
                    <a:pt x="11273" y="12266"/>
                  </a:lnTo>
                  <a:lnTo>
                    <a:pt x="11205" y="12175"/>
                  </a:lnTo>
                  <a:lnTo>
                    <a:pt x="11167" y="12063"/>
                  </a:lnTo>
                  <a:lnTo>
                    <a:pt x="11153" y="11936"/>
                  </a:lnTo>
                  <a:lnTo>
                    <a:pt x="11153" y="10105"/>
                  </a:lnTo>
                  <a:lnTo>
                    <a:pt x="11167" y="9978"/>
                  </a:lnTo>
                  <a:lnTo>
                    <a:pt x="11205" y="9867"/>
                  </a:lnTo>
                  <a:lnTo>
                    <a:pt x="11273" y="9775"/>
                  </a:lnTo>
                  <a:lnTo>
                    <a:pt x="11355" y="9725"/>
                  </a:lnTo>
                  <a:lnTo>
                    <a:pt x="11449" y="9699"/>
                  </a:lnTo>
                  <a:close/>
                  <a:moveTo>
                    <a:pt x="2370" y="9593"/>
                  </a:moveTo>
                  <a:lnTo>
                    <a:pt x="2205" y="9608"/>
                  </a:lnTo>
                  <a:lnTo>
                    <a:pt x="2055" y="9689"/>
                  </a:lnTo>
                  <a:lnTo>
                    <a:pt x="1924" y="9796"/>
                  </a:lnTo>
                  <a:lnTo>
                    <a:pt x="1811" y="9948"/>
                  </a:lnTo>
                  <a:lnTo>
                    <a:pt x="1729" y="10120"/>
                  </a:lnTo>
                  <a:lnTo>
                    <a:pt x="1676" y="10328"/>
                  </a:lnTo>
                  <a:lnTo>
                    <a:pt x="1658" y="10546"/>
                  </a:lnTo>
                  <a:lnTo>
                    <a:pt x="1643" y="10663"/>
                  </a:lnTo>
                  <a:lnTo>
                    <a:pt x="1605" y="10770"/>
                  </a:lnTo>
                  <a:lnTo>
                    <a:pt x="1545" y="10851"/>
                  </a:lnTo>
                  <a:lnTo>
                    <a:pt x="1474" y="10901"/>
                  </a:lnTo>
                  <a:lnTo>
                    <a:pt x="1388" y="10922"/>
                  </a:lnTo>
                  <a:lnTo>
                    <a:pt x="1249" y="10922"/>
                  </a:lnTo>
                  <a:lnTo>
                    <a:pt x="1091" y="10947"/>
                  </a:lnTo>
                  <a:lnTo>
                    <a:pt x="941" y="11018"/>
                  </a:lnTo>
                  <a:lnTo>
                    <a:pt x="810" y="11130"/>
                  </a:lnTo>
                  <a:lnTo>
                    <a:pt x="701" y="11282"/>
                  </a:lnTo>
                  <a:lnTo>
                    <a:pt x="615" y="11459"/>
                  </a:lnTo>
                  <a:lnTo>
                    <a:pt x="563" y="11662"/>
                  </a:lnTo>
                  <a:lnTo>
                    <a:pt x="544" y="11886"/>
                  </a:lnTo>
                  <a:lnTo>
                    <a:pt x="544" y="15472"/>
                  </a:lnTo>
                  <a:lnTo>
                    <a:pt x="563" y="15695"/>
                  </a:lnTo>
                  <a:lnTo>
                    <a:pt x="615" y="15898"/>
                  </a:lnTo>
                  <a:lnTo>
                    <a:pt x="701" y="16076"/>
                  </a:lnTo>
                  <a:lnTo>
                    <a:pt x="810" y="16223"/>
                  </a:lnTo>
                  <a:lnTo>
                    <a:pt x="941" y="16329"/>
                  </a:lnTo>
                  <a:lnTo>
                    <a:pt x="1091" y="16411"/>
                  </a:lnTo>
                  <a:lnTo>
                    <a:pt x="1249" y="16426"/>
                  </a:lnTo>
                  <a:lnTo>
                    <a:pt x="1590" y="16426"/>
                  </a:lnTo>
                  <a:lnTo>
                    <a:pt x="1755" y="16411"/>
                  </a:lnTo>
                  <a:lnTo>
                    <a:pt x="1898" y="16329"/>
                  </a:lnTo>
                  <a:lnTo>
                    <a:pt x="2029" y="16223"/>
                  </a:lnTo>
                  <a:lnTo>
                    <a:pt x="2141" y="16076"/>
                  </a:lnTo>
                  <a:lnTo>
                    <a:pt x="2224" y="15898"/>
                  </a:lnTo>
                  <a:lnTo>
                    <a:pt x="2276" y="15695"/>
                  </a:lnTo>
                  <a:lnTo>
                    <a:pt x="2299" y="15472"/>
                  </a:lnTo>
                  <a:lnTo>
                    <a:pt x="2299" y="13986"/>
                  </a:lnTo>
                  <a:lnTo>
                    <a:pt x="2310" y="13869"/>
                  </a:lnTo>
                  <a:lnTo>
                    <a:pt x="2351" y="13763"/>
                  </a:lnTo>
                  <a:lnTo>
                    <a:pt x="2408" y="13681"/>
                  </a:lnTo>
                  <a:lnTo>
                    <a:pt x="2482" y="13631"/>
                  </a:lnTo>
                  <a:lnTo>
                    <a:pt x="2572" y="13610"/>
                  </a:lnTo>
                  <a:lnTo>
                    <a:pt x="8929" y="13610"/>
                  </a:lnTo>
                  <a:lnTo>
                    <a:pt x="9090" y="13585"/>
                  </a:lnTo>
                  <a:lnTo>
                    <a:pt x="9244" y="13514"/>
                  </a:lnTo>
                  <a:lnTo>
                    <a:pt x="9371" y="13397"/>
                  </a:lnTo>
                  <a:lnTo>
                    <a:pt x="9476" y="13255"/>
                  </a:lnTo>
                  <a:lnTo>
                    <a:pt x="9563" y="13083"/>
                  </a:lnTo>
                  <a:lnTo>
                    <a:pt x="9615" y="12875"/>
                  </a:lnTo>
                  <a:lnTo>
                    <a:pt x="9634" y="12657"/>
                  </a:lnTo>
                  <a:lnTo>
                    <a:pt x="9634" y="9593"/>
                  </a:lnTo>
                  <a:lnTo>
                    <a:pt x="2370" y="9593"/>
                  </a:lnTo>
                  <a:close/>
                  <a:moveTo>
                    <a:pt x="16931" y="8086"/>
                  </a:moveTo>
                  <a:lnTo>
                    <a:pt x="17025" y="8111"/>
                  </a:lnTo>
                  <a:lnTo>
                    <a:pt x="17111" y="8167"/>
                  </a:lnTo>
                  <a:lnTo>
                    <a:pt x="17175" y="8253"/>
                  </a:lnTo>
                  <a:lnTo>
                    <a:pt x="17216" y="8370"/>
                  </a:lnTo>
                  <a:lnTo>
                    <a:pt x="17235" y="8492"/>
                  </a:lnTo>
                  <a:lnTo>
                    <a:pt x="17235" y="11936"/>
                  </a:lnTo>
                  <a:lnTo>
                    <a:pt x="17216" y="12063"/>
                  </a:lnTo>
                  <a:lnTo>
                    <a:pt x="17175" y="12175"/>
                  </a:lnTo>
                  <a:lnTo>
                    <a:pt x="17111" y="12266"/>
                  </a:lnTo>
                  <a:lnTo>
                    <a:pt x="17025" y="12317"/>
                  </a:lnTo>
                  <a:lnTo>
                    <a:pt x="16931" y="12337"/>
                  </a:lnTo>
                  <a:lnTo>
                    <a:pt x="16834" y="12317"/>
                  </a:lnTo>
                  <a:lnTo>
                    <a:pt x="16755" y="12266"/>
                  </a:lnTo>
                  <a:lnTo>
                    <a:pt x="16691" y="12175"/>
                  </a:lnTo>
                  <a:lnTo>
                    <a:pt x="16646" y="12063"/>
                  </a:lnTo>
                  <a:lnTo>
                    <a:pt x="16631" y="11936"/>
                  </a:lnTo>
                  <a:lnTo>
                    <a:pt x="16631" y="8492"/>
                  </a:lnTo>
                  <a:lnTo>
                    <a:pt x="16646" y="8370"/>
                  </a:lnTo>
                  <a:lnTo>
                    <a:pt x="16691" y="8253"/>
                  </a:lnTo>
                  <a:lnTo>
                    <a:pt x="16755" y="8167"/>
                  </a:lnTo>
                  <a:lnTo>
                    <a:pt x="16834" y="8111"/>
                  </a:lnTo>
                  <a:lnTo>
                    <a:pt x="16931" y="8086"/>
                  </a:lnTo>
                  <a:close/>
                  <a:moveTo>
                    <a:pt x="12821" y="8086"/>
                  </a:moveTo>
                  <a:lnTo>
                    <a:pt x="12915" y="8111"/>
                  </a:lnTo>
                  <a:lnTo>
                    <a:pt x="12997" y="8167"/>
                  </a:lnTo>
                  <a:lnTo>
                    <a:pt x="13065" y="8253"/>
                  </a:lnTo>
                  <a:lnTo>
                    <a:pt x="13102" y="8370"/>
                  </a:lnTo>
                  <a:lnTo>
                    <a:pt x="13118" y="8492"/>
                  </a:lnTo>
                  <a:lnTo>
                    <a:pt x="13118" y="11936"/>
                  </a:lnTo>
                  <a:lnTo>
                    <a:pt x="13102" y="12063"/>
                  </a:lnTo>
                  <a:lnTo>
                    <a:pt x="13065" y="12175"/>
                  </a:lnTo>
                  <a:lnTo>
                    <a:pt x="12997" y="12266"/>
                  </a:lnTo>
                  <a:lnTo>
                    <a:pt x="12915" y="12317"/>
                  </a:lnTo>
                  <a:lnTo>
                    <a:pt x="12821" y="12337"/>
                  </a:lnTo>
                  <a:lnTo>
                    <a:pt x="12724" y="12317"/>
                  </a:lnTo>
                  <a:lnTo>
                    <a:pt x="12645" y="12266"/>
                  </a:lnTo>
                  <a:lnTo>
                    <a:pt x="12581" y="12175"/>
                  </a:lnTo>
                  <a:lnTo>
                    <a:pt x="12536" y="12063"/>
                  </a:lnTo>
                  <a:lnTo>
                    <a:pt x="12521" y="11936"/>
                  </a:lnTo>
                  <a:lnTo>
                    <a:pt x="12521" y="8492"/>
                  </a:lnTo>
                  <a:lnTo>
                    <a:pt x="12536" y="8370"/>
                  </a:lnTo>
                  <a:lnTo>
                    <a:pt x="12581" y="8253"/>
                  </a:lnTo>
                  <a:lnTo>
                    <a:pt x="12645" y="8167"/>
                  </a:lnTo>
                  <a:lnTo>
                    <a:pt x="12724" y="8111"/>
                  </a:lnTo>
                  <a:lnTo>
                    <a:pt x="12821" y="8086"/>
                  </a:lnTo>
                  <a:close/>
                  <a:moveTo>
                    <a:pt x="14190" y="7041"/>
                  </a:moveTo>
                  <a:lnTo>
                    <a:pt x="14287" y="7056"/>
                  </a:lnTo>
                  <a:lnTo>
                    <a:pt x="14366" y="7122"/>
                  </a:lnTo>
                  <a:lnTo>
                    <a:pt x="14434" y="7208"/>
                  </a:lnTo>
                  <a:lnTo>
                    <a:pt x="14479" y="7315"/>
                  </a:lnTo>
                  <a:lnTo>
                    <a:pt x="14490" y="7447"/>
                  </a:lnTo>
                  <a:lnTo>
                    <a:pt x="14490" y="11936"/>
                  </a:lnTo>
                  <a:lnTo>
                    <a:pt x="14479" y="12063"/>
                  </a:lnTo>
                  <a:lnTo>
                    <a:pt x="14434" y="12175"/>
                  </a:lnTo>
                  <a:lnTo>
                    <a:pt x="14366" y="12266"/>
                  </a:lnTo>
                  <a:lnTo>
                    <a:pt x="14287" y="12317"/>
                  </a:lnTo>
                  <a:lnTo>
                    <a:pt x="14190" y="12337"/>
                  </a:lnTo>
                  <a:lnTo>
                    <a:pt x="14100" y="12317"/>
                  </a:lnTo>
                  <a:lnTo>
                    <a:pt x="14014" y="12266"/>
                  </a:lnTo>
                  <a:lnTo>
                    <a:pt x="13950" y="12175"/>
                  </a:lnTo>
                  <a:lnTo>
                    <a:pt x="13909" y="12063"/>
                  </a:lnTo>
                  <a:lnTo>
                    <a:pt x="13890" y="11936"/>
                  </a:lnTo>
                  <a:lnTo>
                    <a:pt x="13890" y="7447"/>
                  </a:lnTo>
                  <a:lnTo>
                    <a:pt x="13909" y="7315"/>
                  </a:lnTo>
                  <a:lnTo>
                    <a:pt x="13950" y="7208"/>
                  </a:lnTo>
                  <a:lnTo>
                    <a:pt x="14014" y="7122"/>
                  </a:lnTo>
                  <a:lnTo>
                    <a:pt x="14100" y="7056"/>
                  </a:lnTo>
                  <a:lnTo>
                    <a:pt x="14190" y="7041"/>
                  </a:lnTo>
                  <a:close/>
                  <a:moveTo>
                    <a:pt x="15559" y="4581"/>
                  </a:moveTo>
                  <a:lnTo>
                    <a:pt x="15656" y="4596"/>
                  </a:lnTo>
                  <a:lnTo>
                    <a:pt x="15743" y="4657"/>
                  </a:lnTo>
                  <a:lnTo>
                    <a:pt x="15802" y="4738"/>
                  </a:lnTo>
                  <a:lnTo>
                    <a:pt x="15847" y="4855"/>
                  </a:lnTo>
                  <a:lnTo>
                    <a:pt x="15859" y="4976"/>
                  </a:lnTo>
                  <a:lnTo>
                    <a:pt x="15859" y="11936"/>
                  </a:lnTo>
                  <a:lnTo>
                    <a:pt x="15847" y="12063"/>
                  </a:lnTo>
                  <a:lnTo>
                    <a:pt x="15802" y="12175"/>
                  </a:lnTo>
                  <a:lnTo>
                    <a:pt x="15743" y="12266"/>
                  </a:lnTo>
                  <a:lnTo>
                    <a:pt x="15656" y="12317"/>
                  </a:lnTo>
                  <a:lnTo>
                    <a:pt x="15559" y="12337"/>
                  </a:lnTo>
                  <a:lnTo>
                    <a:pt x="15469" y="12317"/>
                  </a:lnTo>
                  <a:lnTo>
                    <a:pt x="15382" y="12266"/>
                  </a:lnTo>
                  <a:lnTo>
                    <a:pt x="15322" y="12175"/>
                  </a:lnTo>
                  <a:lnTo>
                    <a:pt x="15277" y="12063"/>
                  </a:lnTo>
                  <a:lnTo>
                    <a:pt x="15263" y="11936"/>
                  </a:lnTo>
                  <a:lnTo>
                    <a:pt x="15263" y="4976"/>
                  </a:lnTo>
                  <a:lnTo>
                    <a:pt x="15277" y="4855"/>
                  </a:lnTo>
                  <a:lnTo>
                    <a:pt x="15322" y="4738"/>
                  </a:lnTo>
                  <a:lnTo>
                    <a:pt x="15382" y="4657"/>
                  </a:lnTo>
                  <a:lnTo>
                    <a:pt x="15469" y="4596"/>
                  </a:lnTo>
                  <a:lnTo>
                    <a:pt x="15559" y="4581"/>
                  </a:lnTo>
                  <a:close/>
                  <a:moveTo>
                    <a:pt x="7095" y="2815"/>
                  </a:moveTo>
                  <a:lnTo>
                    <a:pt x="6990" y="2841"/>
                  </a:lnTo>
                  <a:lnTo>
                    <a:pt x="6893" y="2907"/>
                  </a:lnTo>
                  <a:lnTo>
                    <a:pt x="6821" y="3003"/>
                  </a:lnTo>
                  <a:lnTo>
                    <a:pt x="6769" y="3135"/>
                  </a:lnTo>
                  <a:lnTo>
                    <a:pt x="6754" y="3277"/>
                  </a:lnTo>
                  <a:lnTo>
                    <a:pt x="6754" y="8847"/>
                  </a:lnTo>
                  <a:lnTo>
                    <a:pt x="9885" y="8847"/>
                  </a:lnTo>
                  <a:lnTo>
                    <a:pt x="9975" y="8872"/>
                  </a:lnTo>
                  <a:lnTo>
                    <a:pt x="10061" y="8928"/>
                  </a:lnTo>
                  <a:lnTo>
                    <a:pt x="10125" y="9014"/>
                  </a:lnTo>
                  <a:lnTo>
                    <a:pt x="10166" y="9131"/>
                  </a:lnTo>
                  <a:lnTo>
                    <a:pt x="10178" y="9253"/>
                  </a:lnTo>
                  <a:lnTo>
                    <a:pt x="10178" y="12657"/>
                  </a:lnTo>
                  <a:lnTo>
                    <a:pt x="10166" y="12941"/>
                  </a:lnTo>
                  <a:lnTo>
                    <a:pt x="10114" y="13205"/>
                  </a:lnTo>
                  <a:lnTo>
                    <a:pt x="10027" y="13453"/>
                  </a:lnTo>
                  <a:lnTo>
                    <a:pt x="9915" y="13681"/>
                  </a:lnTo>
                  <a:lnTo>
                    <a:pt x="19118" y="13681"/>
                  </a:lnTo>
                  <a:lnTo>
                    <a:pt x="19230" y="13656"/>
                  </a:lnTo>
                  <a:lnTo>
                    <a:pt x="19324" y="13595"/>
                  </a:lnTo>
                  <a:lnTo>
                    <a:pt x="19395" y="13499"/>
                  </a:lnTo>
                  <a:lnTo>
                    <a:pt x="19448" y="13362"/>
                  </a:lnTo>
                  <a:lnTo>
                    <a:pt x="19466" y="13220"/>
                  </a:lnTo>
                  <a:lnTo>
                    <a:pt x="19466" y="3277"/>
                  </a:lnTo>
                  <a:lnTo>
                    <a:pt x="19448" y="3135"/>
                  </a:lnTo>
                  <a:lnTo>
                    <a:pt x="19395" y="3003"/>
                  </a:lnTo>
                  <a:lnTo>
                    <a:pt x="19324" y="2907"/>
                  </a:lnTo>
                  <a:lnTo>
                    <a:pt x="19230" y="2841"/>
                  </a:lnTo>
                  <a:lnTo>
                    <a:pt x="19118" y="2815"/>
                  </a:lnTo>
                  <a:lnTo>
                    <a:pt x="7095" y="2815"/>
                  </a:lnTo>
                  <a:close/>
                  <a:moveTo>
                    <a:pt x="5786" y="817"/>
                  </a:moveTo>
                  <a:lnTo>
                    <a:pt x="5644" y="842"/>
                  </a:lnTo>
                  <a:lnTo>
                    <a:pt x="5505" y="913"/>
                  </a:lnTo>
                  <a:lnTo>
                    <a:pt x="5392" y="1035"/>
                  </a:lnTo>
                  <a:lnTo>
                    <a:pt x="5310" y="1187"/>
                  </a:lnTo>
                  <a:lnTo>
                    <a:pt x="5250" y="1365"/>
                  </a:lnTo>
                  <a:lnTo>
                    <a:pt x="5231" y="1567"/>
                  </a:lnTo>
                  <a:lnTo>
                    <a:pt x="5231" y="8847"/>
                  </a:lnTo>
                  <a:lnTo>
                    <a:pt x="6154" y="8847"/>
                  </a:lnTo>
                  <a:lnTo>
                    <a:pt x="6154" y="3277"/>
                  </a:lnTo>
                  <a:lnTo>
                    <a:pt x="6172" y="3018"/>
                  </a:lnTo>
                  <a:lnTo>
                    <a:pt x="6233" y="2780"/>
                  </a:lnTo>
                  <a:lnTo>
                    <a:pt x="6315" y="2567"/>
                  </a:lnTo>
                  <a:lnTo>
                    <a:pt x="6427" y="2384"/>
                  </a:lnTo>
                  <a:lnTo>
                    <a:pt x="6570" y="2222"/>
                  </a:lnTo>
                  <a:lnTo>
                    <a:pt x="6728" y="2105"/>
                  </a:lnTo>
                  <a:lnTo>
                    <a:pt x="6904" y="2029"/>
                  </a:lnTo>
                  <a:lnTo>
                    <a:pt x="7095" y="2009"/>
                  </a:lnTo>
                  <a:lnTo>
                    <a:pt x="19118" y="2009"/>
                  </a:lnTo>
                  <a:lnTo>
                    <a:pt x="19309" y="2029"/>
                  </a:lnTo>
                  <a:lnTo>
                    <a:pt x="19485" y="2105"/>
                  </a:lnTo>
                  <a:lnTo>
                    <a:pt x="19650" y="2222"/>
                  </a:lnTo>
                  <a:lnTo>
                    <a:pt x="19789" y="2384"/>
                  </a:lnTo>
                  <a:lnTo>
                    <a:pt x="19897" y="2567"/>
                  </a:lnTo>
                  <a:lnTo>
                    <a:pt x="19991" y="2780"/>
                  </a:lnTo>
                  <a:lnTo>
                    <a:pt x="20044" y="3018"/>
                  </a:lnTo>
                  <a:lnTo>
                    <a:pt x="20062" y="3277"/>
                  </a:lnTo>
                  <a:lnTo>
                    <a:pt x="20062" y="13220"/>
                  </a:lnTo>
                  <a:lnTo>
                    <a:pt x="20044" y="13478"/>
                  </a:lnTo>
                  <a:lnTo>
                    <a:pt x="19991" y="13717"/>
                  </a:lnTo>
                  <a:lnTo>
                    <a:pt x="19897" y="13930"/>
                  </a:lnTo>
                  <a:lnTo>
                    <a:pt x="19789" y="14118"/>
                  </a:lnTo>
                  <a:lnTo>
                    <a:pt x="19650" y="14275"/>
                  </a:lnTo>
                  <a:lnTo>
                    <a:pt x="19485" y="14392"/>
                  </a:lnTo>
                  <a:lnTo>
                    <a:pt x="19309" y="14463"/>
                  </a:lnTo>
                  <a:lnTo>
                    <a:pt x="19118" y="14488"/>
                  </a:lnTo>
                  <a:lnTo>
                    <a:pt x="9701" y="14488"/>
                  </a:lnTo>
                  <a:lnTo>
                    <a:pt x="9765" y="14914"/>
                  </a:lnTo>
                  <a:lnTo>
                    <a:pt x="9806" y="15355"/>
                  </a:lnTo>
                  <a:lnTo>
                    <a:pt x="9817" y="15797"/>
                  </a:lnTo>
                  <a:lnTo>
                    <a:pt x="9806" y="16208"/>
                  </a:lnTo>
                  <a:lnTo>
                    <a:pt x="9780" y="16603"/>
                  </a:lnTo>
                  <a:lnTo>
                    <a:pt x="9728" y="16994"/>
                  </a:lnTo>
                  <a:lnTo>
                    <a:pt x="20441" y="16994"/>
                  </a:lnTo>
                  <a:lnTo>
                    <a:pt x="20591" y="16969"/>
                  </a:lnTo>
                  <a:lnTo>
                    <a:pt x="20722" y="16887"/>
                  </a:lnTo>
                  <a:lnTo>
                    <a:pt x="20835" y="16776"/>
                  </a:lnTo>
                  <a:lnTo>
                    <a:pt x="20925" y="16624"/>
                  </a:lnTo>
                  <a:lnTo>
                    <a:pt x="20978" y="16436"/>
                  </a:lnTo>
                  <a:lnTo>
                    <a:pt x="20996" y="16243"/>
                  </a:lnTo>
                  <a:lnTo>
                    <a:pt x="20996" y="1567"/>
                  </a:lnTo>
                  <a:lnTo>
                    <a:pt x="20978" y="1365"/>
                  </a:lnTo>
                  <a:lnTo>
                    <a:pt x="20925" y="1187"/>
                  </a:lnTo>
                  <a:lnTo>
                    <a:pt x="20835" y="1035"/>
                  </a:lnTo>
                  <a:lnTo>
                    <a:pt x="20722" y="913"/>
                  </a:lnTo>
                  <a:lnTo>
                    <a:pt x="20591" y="842"/>
                  </a:lnTo>
                  <a:lnTo>
                    <a:pt x="20441" y="817"/>
                  </a:lnTo>
                  <a:lnTo>
                    <a:pt x="5786" y="817"/>
                  </a:lnTo>
                  <a:close/>
                  <a:moveTo>
                    <a:pt x="5786" y="0"/>
                  </a:moveTo>
                  <a:lnTo>
                    <a:pt x="20441" y="0"/>
                  </a:lnTo>
                  <a:lnTo>
                    <a:pt x="20651" y="25"/>
                  </a:lnTo>
                  <a:lnTo>
                    <a:pt x="20846" y="96"/>
                  </a:lnTo>
                  <a:lnTo>
                    <a:pt x="21023" y="213"/>
                  </a:lnTo>
                  <a:lnTo>
                    <a:pt x="21187" y="370"/>
                  </a:lnTo>
                  <a:lnTo>
                    <a:pt x="21326" y="558"/>
                  </a:lnTo>
                  <a:lnTo>
                    <a:pt x="21442" y="781"/>
                  </a:lnTo>
                  <a:lnTo>
                    <a:pt x="21529" y="1020"/>
                  </a:lnTo>
                  <a:lnTo>
                    <a:pt x="21581" y="1283"/>
                  </a:lnTo>
                  <a:lnTo>
                    <a:pt x="21600" y="1567"/>
                  </a:lnTo>
                  <a:lnTo>
                    <a:pt x="21600" y="16243"/>
                  </a:lnTo>
                  <a:lnTo>
                    <a:pt x="21581" y="16517"/>
                  </a:lnTo>
                  <a:lnTo>
                    <a:pt x="21529" y="16781"/>
                  </a:lnTo>
                  <a:lnTo>
                    <a:pt x="21442" y="17029"/>
                  </a:lnTo>
                  <a:lnTo>
                    <a:pt x="21326" y="17253"/>
                  </a:lnTo>
                  <a:lnTo>
                    <a:pt x="21187" y="17435"/>
                  </a:lnTo>
                  <a:lnTo>
                    <a:pt x="21023" y="17587"/>
                  </a:lnTo>
                  <a:lnTo>
                    <a:pt x="20846" y="17704"/>
                  </a:lnTo>
                  <a:lnTo>
                    <a:pt x="20651" y="17785"/>
                  </a:lnTo>
                  <a:lnTo>
                    <a:pt x="20441" y="17811"/>
                  </a:lnTo>
                  <a:lnTo>
                    <a:pt x="9551" y="17811"/>
                  </a:lnTo>
                  <a:lnTo>
                    <a:pt x="9450" y="18130"/>
                  </a:lnTo>
                  <a:lnTo>
                    <a:pt x="9341" y="18445"/>
                  </a:lnTo>
                  <a:lnTo>
                    <a:pt x="17344" y="18445"/>
                  </a:lnTo>
                  <a:lnTo>
                    <a:pt x="17437" y="18465"/>
                  </a:lnTo>
                  <a:lnTo>
                    <a:pt x="17524" y="18526"/>
                  </a:lnTo>
                  <a:lnTo>
                    <a:pt x="17587" y="18617"/>
                  </a:lnTo>
                  <a:lnTo>
                    <a:pt x="17629" y="18724"/>
                  </a:lnTo>
                  <a:lnTo>
                    <a:pt x="17640" y="18856"/>
                  </a:lnTo>
                  <a:lnTo>
                    <a:pt x="17629" y="18977"/>
                  </a:lnTo>
                  <a:lnTo>
                    <a:pt x="17587" y="19094"/>
                  </a:lnTo>
                  <a:lnTo>
                    <a:pt x="17524" y="19180"/>
                  </a:lnTo>
                  <a:lnTo>
                    <a:pt x="17437" y="19236"/>
                  </a:lnTo>
                  <a:lnTo>
                    <a:pt x="17344" y="19261"/>
                  </a:lnTo>
                  <a:lnTo>
                    <a:pt x="8963" y="19261"/>
                  </a:lnTo>
                  <a:lnTo>
                    <a:pt x="8719" y="19667"/>
                  </a:lnTo>
                  <a:lnTo>
                    <a:pt x="8445" y="20043"/>
                  </a:lnTo>
                  <a:lnTo>
                    <a:pt x="8141" y="20388"/>
                  </a:lnTo>
                  <a:lnTo>
                    <a:pt x="7823" y="20697"/>
                  </a:lnTo>
                  <a:lnTo>
                    <a:pt x="7481" y="20961"/>
                  </a:lnTo>
                  <a:lnTo>
                    <a:pt x="7121" y="21184"/>
                  </a:lnTo>
                  <a:lnTo>
                    <a:pt x="6742" y="21362"/>
                  </a:lnTo>
                  <a:lnTo>
                    <a:pt x="6356" y="21493"/>
                  </a:lnTo>
                  <a:lnTo>
                    <a:pt x="5951" y="21575"/>
                  </a:lnTo>
                  <a:lnTo>
                    <a:pt x="5531" y="21600"/>
                  </a:lnTo>
                  <a:lnTo>
                    <a:pt x="5130" y="21575"/>
                  </a:lnTo>
                  <a:lnTo>
                    <a:pt x="4744" y="21504"/>
                  </a:lnTo>
                  <a:lnTo>
                    <a:pt x="4372" y="21377"/>
                  </a:lnTo>
                  <a:lnTo>
                    <a:pt x="4005" y="21220"/>
                  </a:lnTo>
                  <a:lnTo>
                    <a:pt x="3660" y="21017"/>
                  </a:lnTo>
                  <a:lnTo>
                    <a:pt x="3330" y="20768"/>
                  </a:lnTo>
                  <a:lnTo>
                    <a:pt x="3019" y="20484"/>
                  </a:lnTo>
                  <a:lnTo>
                    <a:pt x="2723" y="20175"/>
                  </a:lnTo>
                  <a:lnTo>
                    <a:pt x="2456" y="19819"/>
                  </a:lnTo>
                  <a:lnTo>
                    <a:pt x="2205" y="19449"/>
                  </a:lnTo>
                  <a:lnTo>
                    <a:pt x="1984" y="19038"/>
                  </a:lnTo>
                  <a:lnTo>
                    <a:pt x="1789" y="18607"/>
                  </a:lnTo>
                  <a:lnTo>
                    <a:pt x="1624" y="18145"/>
                  </a:lnTo>
                  <a:lnTo>
                    <a:pt x="1477" y="17669"/>
                  </a:lnTo>
                  <a:lnTo>
                    <a:pt x="1376" y="17171"/>
                  </a:lnTo>
                  <a:lnTo>
                    <a:pt x="1249" y="17171"/>
                  </a:lnTo>
                  <a:lnTo>
                    <a:pt x="1028" y="17146"/>
                  </a:lnTo>
                  <a:lnTo>
                    <a:pt x="818" y="17065"/>
                  </a:lnTo>
                  <a:lnTo>
                    <a:pt x="623" y="16933"/>
                  </a:lnTo>
                  <a:lnTo>
                    <a:pt x="446" y="16776"/>
                  </a:lnTo>
                  <a:lnTo>
                    <a:pt x="296" y="16563"/>
                  </a:lnTo>
                  <a:lnTo>
                    <a:pt x="169" y="16329"/>
                  </a:lnTo>
                  <a:lnTo>
                    <a:pt x="79" y="16066"/>
                  </a:lnTo>
                  <a:lnTo>
                    <a:pt x="19" y="15781"/>
                  </a:lnTo>
                  <a:lnTo>
                    <a:pt x="0" y="15472"/>
                  </a:lnTo>
                  <a:lnTo>
                    <a:pt x="0" y="11886"/>
                  </a:lnTo>
                  <a:lnTo>
                    <a:pt x="19" y="11591"/>
                  </a:lnTo>
                  <a:lnTo>
                    <a:pt x="71" y="11317"/>
                  </a:lnTo>
                  <a:lnTo>
                    <a:pt x="158" y="11069"/>
                  </a:lnTo>
                  <a:lnTo>
                    <a:pt x="270" y="10841"/>
                  </a:lnTo>
                  <a:lnTo>
                    <a:pt x="405" y="10638"/>
                  </a:lnTo>
                  <a:lnTo>
                    <a:pt x="563" y="10470"/>
                  </a:lnTo>
                  <a:lnTo>
                    <a:pt x="739" y="10333"/>
                  </a:lnTo>
                  <a:lnTo>
                    <a:pt x="938" y="10247"/>
                  </a:lnTo>
                  <a:lnTo>
                    <a:pt x="1140" y="10191"/>
                  </a:lnTo>
                  <a:lnTo>
                    <a:pt x="1204" y="9917"/>
                  </a:lnTo>
                  <a:lnTo>
                    <a:pt x="1301" y="9664"/>
                  </a:lnTo>
                  <a:lnTo>
                    <a:pt x="1429" y="9430"/>
                  </a:lnTo>
                  <a:lnTo>
                    <a:pt x="1579" y="9238"/>
                  </a:lnTo>
                  <a:lnTo>
                    <a:pt x="1748" y="9070"/>
                  </a:lnTo>
                  <a:lnTo>
                    <a:pt x="1939" y="8953"/>
                  </a:lnTo>
                  <a:lnTo>
                    <a:pt x="2149" y="8872"/>
                  </a:lnTo>
                  <a:lnTo>
                    <a:pt x="2370" y="8847"/>
                  </a:lnTo>
                  <a:lnTo>
                    <a:pt x="4635" y="8847"/>
                  </a:lnTo>
                  <a:lnTo>
                    <a:pt x="4635" y="1567"/>
                  </a:lnTo>
                  <a:lnTo>
                    <a:pt x="4646" y="1283"/>
                  </a:lnTo>
                  <a:lnTo>
                    <a:pt x="4706" y="1020"/>
                  </a:lnTo>
                  <a:lnTo>
                    <a:pt x="4793" y="781"/>
                  </a:lnTo>
                  <a:lnTo>
                    <a:pt x="4901" y="558"/>
                  </a:lnTo>
                  <a:lnTo>
                    <a:pt x="5040" y="370"/>
                  </a:lnTo>
                  <a:lnTo>
                    <a:pt x="5205" y="213"/>
                  </a:lnTo>
                  <a:lnTo>
                    <a:pt x="5389" y="96"/>
                  </a:lnTo>
                  <a:lnTo>
                    <a:pt x="5584" y="25"/>
                  </a:lnTo>
                  <a:lnTo>
                    <a:pt x="5786"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pPr>
                <a:defRPr sz="1300"/>
              </a:pPr>
              <a:endParaRPr sz="1733"/>
            </a:p>
          </p:txBody>
        </p:sp>
        <p:sp>
          <p:nvSpPr>
            <p:cNvPr id="629" name="Freeform 33"/>
            <p:cNvSpPr/>
            <p:nvPr/>
          </p:nvSpPr>
          <p:spPr>
            <a:xfrm>
              <a:off x="554044" y="1049708"/>
              <a:ext cx="623355" cy="554092"/>
            </a:xfrm>
            <a:custGeom>
              <a:avLst/>
              <a:gdLst/>
              <a:ahLst/>
              <a:cxnLst>
                <a:cxn ang="0">
                  <a:pos x="wd2" y="hd2"/>
                </a:cxn>
                <a:cxn ang="5400000">
                  <a:pos x="wd2" y="hd2"/>
                </a:cxn>
                <a:cxn ang="10800000">
                  <a:pos x="wd2" y="hd2"/>
                </a:cxn>
                <a:cxn ang="16200000">
                  <a:pos x="wd2" y="hd2"/>
                </a:cxn>
              </a:cxnLst>
              <a:rect l="0" t="0" r="r" b="b"/>
              <a:pathLst>
                <a:path w="21600" h="21600" extrusionOk="0">
                  <a:moveTo>
                    <a:pt x="5419" y="18778"/>
                  </a:moveTo>
                  <a:lnTo>
                    <a:pt x="5269" y="18803"/>
                  </a:lnTo>
                  <a:lnTo>
                    <a:pt x="5126" y="18862"/>
                  </a:lnTo>
                  <a:lnTo>
                    <a:pt x="5002" y="18951"/>
                  </a:lnTo>
                  <a:lnTo>
                    <a:pt x="4897" y="19065"/>
                  </a:lnTo>
                  <a:lnTo>
                    <a:pt x="4819" y="19208"/>
                  </a:lnTo>
                  <a:lnTo>
                    <a:pt x="4766" y="19368"/>
                  </a:lnTo>
                  <a:lnTo>
                    <a:pt x="4744" y="19537"/>
                  </a:lnTo>
                  <a:lnTo>
                    <a:pt x="4744" y="20187"/>
                  </a:lnTo>
                  <a:lnTo>
                    <a:pt x="4766" y="20364"/>
                  </a:lnTo>
                  <a:lnTo>
                    <a:pt x="4819" y="20516"/>
                  </a:lnTo>
                  <a:lnTo>
                    <a:pt x="4897" y="20663"/>
                  </a:lnTo>
                  <a:lnTo>
                    <a:pt x="5002" y="20773"/>
                  </a:lnTo>
                  <a:lnTo>
                    <a:pt x="5126" y="20870"/>
                  </a:lnTo>
                  <a:lnTo>
                    <a:pt x="5269" y="20921"/>
                  </a:lnTo>
                  <a:lnTo>
                    <a:pt x="5419" y="20946"/>
                  </a:lnTo>
                  <a:lnTo>
                    <a:pt x="16286" y="20946"/>
                  </a:lnTo>
                  <a:lnTo>
                    <a:pt x="16444" y="20921"/>
                  </a:lnTo>
                  <a:lnTo>
                    <a:pt x="16579" y="20870"/>
                  </a:lnTo>
                  <a:lnTo>
                    <a:pt x="16710" y="20773"/>
                  </a:lnTo>
                  <a:lnTo>
                    <a:pt x="16807" y="20663"/>
                  </a:lnTo>
                  <a:lnTo>
                    <a:pt x="16894" y="20516"/>
                  </a:lnTo>
                  <a:lnTo>
                    <a:pt x="16939" y="20364"/>
                  </a:lnTo>
                  <a:lnTo>
                    <a:pt x="16957" y="20187"/>
                  </a:lnTo>
                  <a:lnTo>
                    <a:pt x="16957" y="19537"/>
                  </a:lnTo>
                  <a:lnTo>
                    <a:pt x="16939" y="19368"/>
                  </a:lnTo>
                  <a:lnTo>
                    <a:pt x="16894" y="19208"/>
                  </a:lnTo>
                  <a:lnTo>
                    <a:pt x="16807" y="19065"/>
                  </a:lnTo>
                  <a:lnTo>
                    <a:pt x="16710" y="18951"/>
                  </a:lnTo>
                  <a:lnTo>
                    <a:pt x="16579" y="18862"/>
                  </a:lnTo>
                  <a:lnTo>
                    <a:pt x="16444" y="18803"/>
                  </a:lnTo>
                  <a:lnTo>
                    <a:pt x="16286" y="18778"/>
                  </a:lnTo>
                  <a:lnTo>
                    <a:pt x="5419" y="18778"/>
                  </a:lnTo>
                  <a:close/>
                  <a:moveTo>
                    <a:pt x="5419" y="18124"/>
                  </a:moveTo>
                  <a:lnTo>
                    <a:pt x="16286" y="18124"/>
                  </a:lnTo>
                  <a:lnTo>
                    <a:pt x="16515" y="18145"/>
                  </a:lnTo>
                  <a:lnTo>
                    <a:pt x="16725" y="18212"/>
                  </a:lnTo>
                  <a:lnTo>
                    <a:pt x="16920" y="18322"/>
                  </a:lnTo>
                  <a:lnTo>
                    <a:pt x="17096" y="18461"/>
                  </a:lnTo>
                  <a:lnTo>
                    <a:pt x="17246" y="18630"/>
                  </a:lnTo>
                  <a:lnTo>
                    <a:pt x="17370" y="18832"/>
                  </a:lnTo>
                  <a:lnTo>
                    <a:pt x="17464" y="19043"/>
                  </a:lnTo>
                  <a:lnTo>
                    <a:pt x="17524" y="19288"/>
                  </a:lnTo>
                  <a:lnTo>
                    <a:pt x="17543" y="19537"/>
                  </a:lnTo>
                  <a:lnTo>
                    <a:pt x="17543" y="20187"/>
                  </a:lnTo>
                  <a:lnTo>
                    <a:pt x="17524" y="20444"/>
                  </a:lnTo>
                  <a:lnTo>
                    <a:pt x="17464" y="20680"/>
                  </a:lnTo>
                  <a:lnTo>
                    <a:pt x="17370" y="20900"/>
                  </a:lnTo>
                  <a:lnTo>
                    <a:pt x="17246" y="21098"/>
                  </a:lnTo>
                  <a:lnTo>
                    <a:pt x="17096" y="21267"/>
                  </a:lnTo>
                  <a:lnTo>
                    <a:pt x="16920" y="21410"/>
                  </a:lnTo>
                  <a:lnTo>
                    <a:pt x="16725" y="21511"/>
                  </a:lnTo>
                  <a:lnTo>
                    <a:pt x="16515" y="21579"/>
                  </a:lnTo>
                  <a:lnTo>
                    <a:pt x="16286" y="21600"/>
                  </a:lnTo>
                  <a:lnTo>
                    <a:pt x="5419" y="21600"/>
                  </a:lnTo>
                  <a:lnTo>
                    <a:pt x="5197" y="21579"/>
                  </a:lnTo>
                  <a:lnTo>
                    <a:pt x="4980" y="21511"/>
                  </a:lnTo>
                  <a:lnTo>
                    <a:pt x="4785" y="21410"/>
                  </a:lnTo>
                  <a:lnTo>
                    <a:pt x="4609" y="21267"/>
                  </a:lnTo>
                  <a:lnTo>
                    <a:pt x="4459" y="21098"/>
                  </a:lnTo>
                  <a:lnTo>
                    <a:pt x="4331" y="20900"/>
                  </a:lnTo>
                  <a:lnTo>
                    <a:pt x="4241" y="20680"/>
                  </a:lnTo>
                  <a:lnTo>
                    <a:pt x="4181" y="20444"/>
                  </a:lnTo>
                  <a:lnTo>
                    <a:pt x="4162" y="20187"/>
                  </a:lnTo>
                  <a:lnTo>
                    <a:pt x="4162" y="19537"/>
                  </a:lnTo>
                  <a:lnTo>
                    <a:pt x="4181" y="19288"/>
                  </a:lnTo>
                  <a:lnTo>
                    <a:pt x="4241" y="19043"/>
                  </a:lnTo>
                  <a:lnTo>
                    <a:pt x="4331" y="18832"/>
                  </a:lnTo>
                  <a:lnTo>
                    <a:pt x="4459" y="18630"/>
                  </a:lnTo>
                  <a:lnTo>
                    <a:pt x="4609" y="18461"/>
                  </a:lnTo>
                  <a:lnTo>
                    <a:pt x="4785" y="18322"/>
                  </a:lnTo>
                  <a:lnTo>
                    <a:pt x="4980" y="18212"/>
                  </a:lnTo>
                  <a:lnTo>
                    <a:pt x="5197" y="18145"/>
                  </a:lnTo>
                  <a:lnTo>
                    <a:pt x="5419" y="18124"/>
                  </a:lnTo>
                  <a:close/>
                  <a:moveTo>
                    <a:pt x="18896" y="11863"/>
                  </a:moveTo>
                  <a:lnTo>
                    <a:pt x="21304" y="11863"/>
                  </a:lnTo>
                  <a:lnTo>
                    <a:pt x="21405" y="11884"/>
                  </a:lnTo>
                  <a:lnTo>
                    <a:pt x="21484" y="11931"/>
                  </a:lnTo>
                  <a:lnTo>
                    <a:pt x="21540" y="12002"/>
                  </a:lnTo>
                  <a:lnTo>
                    <a:pt x="21589" y="12091"/>
                  </a:lnTo>
                  <a:lnTo>
                    <a:pt x="21600" y="12196"/>
                  </a:lnTo>
                  <a:lnTo>
                    <a:pt x="21589" y="12298"/>
                  </a:lnTo>
                  <a:lnTo>
                    <a:pt x="21540" y="12386"/>
                  </a:lnTo>
                  <a:lnTo>
                    <a:pt x="21484" y="12462"/>
                  </a:lnTo>
                  <a:lnTo>
                    <a:pt x="21405" y="12504"/>
                  </a:lnTo>
                  <a:lnTo>
                    <a:pt x="21304" y="12525"/>
                  </a:lnTo>
                  <a:lnTo>
                    <a:pt x="18896" y="12525"/>
                  </a:lnTo>
                  <a:lnTo>
                    <a:pt x="18806" y="12504"/>
                  </a:lnTo>
                  <a:lnTo>
                    <a:pt x="18727" y="12462"/>
                  </a:lnTo>
                  <a:lnTo>
                    <a:pt x="18660" y="12386"/>
                  </a:lnTo>
                  <a:lnTo>
                    <a:pt x="18622" y="12298"/>
                  </a:lnTo>
                  <a:lnTo>
                    <a:pt x="18607" y="12196"/>
                  </a:lnTo>
                  <a:lnTo>
                    <a:pt x="18622" y="12091"/>
                  </a:lnTo>
                  <a:lnTo>
                    <a:pt x="18660" y="12002"/>
                  </a:lnTo>
                  <a:lnTo>
                    <a:pt x="18727" y="11931"/>
                  </a:lnTo>
                  <a:lnTo>
                    <a:pt x="18806" y="11884"/>
                  </a:lnTo>
                  <a:lnTo>
                    <a:pt x="18896" y="11863"/>
                  </a:lnTo>
                  <a:close/>
                  <a:moveTo>
                    <a:pt x="296" y="11863"/>
                  </a:moveTo>
                  <a:lnTo>
                    <a:pt x="2704" y="11863"/>
                  </a:lnTo>
                  <a:lnTo>
                    <a:pt x="2794" y="11884"/>
                  </a:lnTo>
                  <a:lnTo>
                    <a:pt x="2872" y="11931"/>
                  </a:lnTo>
                  <a:lnTo>
                    <a:pt x="2940" y="12002"/>
                  </a:lnTo>
                  <a:lnTo>
                    <a:pt x="2977" y="12091"/>
                  </a:lnTo>
                  <a:lnTo>
                    <a:pt x="2992" y="12196"/>
                  </a:lnTo>
                  <a:lnTo>
                    <a:pt x="2977" y="12298"/>
                  </a:lnTo>
                  <a:lnTo>
                    <a:pt x="2940" y="12386"/>
                  </a:lnTo>
                  <a:lnTo>
                    <a:pt x="2872" y="12462"/>
                  </a:lnTo>
                  <a:lnTo>
                    <a:pt x="2794" y="12504"/>
                  </a:lnTo>
                  <a:lnTo>
                    <a:pt x="2704" y="12525"/>
                  </a:lnTo>
                  <a:lnTo>
                    <a:pt x="296" y="12525"/>
                  </a:lnTo>
                  <a:lnTo>
                    <a:pt x="195" y="12504"/>
                  </a:lnTo>
                  <a:lnTo>
                    <a:pt x="116" y="12462"/>
                  </a:lnTo>
                  <a:lnTo>
                    <a:pt x="60" y="12386"/>
                  </a:lnTo>
                  <a:lnTo>
                    <a:pt x="11" y="12298"/>
                  </a:lnTo>
                  <a:lnTo>
                    <a:pt x="0" y="12196"/>
                  </a:lnTo>
                  <a:lnTo>
                    <a:pt x="11" y="12091"/>
                  </a:lnTo>
                  <a:lnTo>
                    <a:pt x="60" y="12002"/>
                  </a:lnTo>
                  <a:lnTo>
                    <a:pt x="116" y="11931"/>
                  </a:lnTo>
                  <a:lnTo>
                    <a:pt x="195" y="11884"/>
                  </a:lnTo>
                  <a:lnTo>
                    <a:pt x="296" y="11863"/>
                  </a:lnTo>
                  <a:close/>
                  <a:moveTo>
                    <a:pt x="9754" y="10095"/>
                  </a:moveTo>
                  <a:lnTo>
                    <a:pt x="9544" y="10117"/>
                  </a:lnTo>
                  <a:lnTo>
                    <a:pt x="9341" y="10184"/>
                  </a:lnTo>
                  <a:lnTo>
                    <a:pt x="9165" y="10281"/>
                  </a:lnTo>
                  <a:lnTo>
                    <a:pt x="9000" y="10403"/>
                  </a:lnTo>
                  <a:lnTo>
                    <a:pt x="8857" y="10568"/>
                  </a:lnTo>
                  <a:lnTo>
                    <a:pt x="8745" y="10754"/>
                  </a:lnTo>
                  <a:lnTo>
                    <a:pt x="8651" y="10952"/>
                  </a:lnTo>
                  <a:lnTo>
                    <a:pt x="8602" y="11180"/>
                  </a:lnTo>
                  <a:lnTo>
                    <a:pt x="8580" y="11416"/>
                  </a:lnTo>
                  <a:lnTo>
                    <a:pt x="8580" y="13947"/>
                  </a:lnTo>
                  <a:lnTo>
                    <a:pt x="8602" y="14183"/>
                  </a:lnTo>
                  <a:lnTo>
                    <a:pt x="8651" y="14403"/>
                  </a:lnTo>
                  <a:lnTo>
                    <a:pt x="8745" y="14610"/>
                  </a:lnTo>
                  <a:lnTo>
                    <a:pt x="8857" y="14795"/>
                  </a:lnTo>
                  <a:lnTo>
                    <a:pt x="9000" y="14951"/>
                  </a:lnTo>
                  <a:lnTo>
                    <a:pt x="9165" y="15082"/>
                  </a:lnTo>
                  <a:lnTo>
                    <a:pt x="9341" y="15179"/>
                  </a:lnTo>
                  <a:lnTo>
                    <a:pt x="9544" y="15238"/>
                  </a:lnTo>
                  <a:lnTo>
                    <a:pt x="9754" y="15259"/>
                  </a:lnTo>
                  <a:lnTo>
                    <a:pt x="11801" y="15259"/>
                  </a:lnTo>
                  <a:lnTo>
                    <a:pt x="12019" y="15238"/>
                  </a:lnTo>
                  <a:lnTo>
                    <a:pt x="12214" y="15179"/>
                  </a:lnTo>
                  <a:lnTo>
                    <a:pt x="12390" y="15082"/>
                  </a:lnTo>
                  <a:lnTo>
                    <a:pt x="12555" y="14951"/>
                  </a:lnTo>
                  <a:lnTo>
                    <a:pt x="12697" y="14795"/>
                  </a:lnTo>
                  <a:lnTo>
                    <a:pt x="12810" y="14610"/>
                  </a:lnTo>
                  <a:lnTo>
                    <a:pt x="12900" y="14403"/>
                  </a:lnTo>
                  <a:lnTo>
                    <a:pt x="12952" y="14183"/>
                  </a:lnTo>
                  <a:lnTo>
                    <a:pt x="12971" y="13947"/>
                  </a:lnTo>
                  <a:lnTo>
                    <a:pt x="12971" y="11416"/>
                  </a:lnTo>
                  <a:lnTo>
                    <a:pt x="12952" y="11180"/>
                  </a:lnTo>
                  <a:lnTo>
                    <a:pt x="12900" y="10952"/>
                  </a:lnTo>
                  <a:lnTo>
                    <a:pt x="12810" y="10754"/>
                  </a:lnTo>
                  <a:lnTo>
                    <a:pt x="12697" y="10568"/>
                  </a:lnTo>
                  <a:lnTo>
                    <a:pt x="12555" y="10403"/>
                  </a:lnTo>
                  <a:lnTo>
                    <a:pt x="12390" y="10281"/>
                  </a:lnTo>
                  <a:lnTo>
                    <a:pt x="12214" y="10184"/>
                  </a:lnTo>
                  <a:lnTo>
                    <a:pt x="12019" y="10117"/>
                  </a:lnTo>
                  <a:lnTo>
                    <a:pt x="11801" y="10095"/>
                  </a:lnTo>
                  <a:lnTo>
                    <a:pt x="9754" y="10095"/>
                  </a:lnTo>
                  <a:close/>
                  <a:moveTo>
                    <a:pt x="9754" y="9442"/>
                  </a:moveTo>
                  <a:lnTo>
                    <a:pt x="11801" y="9442"/>
                  </a:lnTo>
                  <a:lnTo>
                    <a:pt x="12064" y="9463"/>
                  </a:lnTo>
                  <a:lnTo>
                    <a:pt x="12311" y="9530"/>
                  </a:lnTo>
                  <a:lnTo>
                    <a:pt x="12540" y="9623"/>
                  </a:lnTo>
                  <a:lnTo>
                    <a:pt x="12757" y="9758"/>
                  </a:lnTo>
                  <a:lnTo>
                    <a:pt x="12952" y="9927"/>
                  </a:lnTo>
                  <a:lnTo>
                    <a:pt x="13125" y="10117"/>
                  </a:lnTo>
                  <a:lnTo>
                    <a:pt x="13275" y="10340"/>
                  </a:lnTo>
                  <a:lnTo>
                    <a:pt x="13391" y="10581"/>
                  </a:lnTo>
                  <a:lnTo>
                    <a:pt x="13485" y="10838"/>
                  </a:lnTo>
                  <a:lnTo>
                    <a:pt x="13537" y="11121"/>
                  </a:lnTo>
                  <a:lnTo>
                    <a:pt x="13556" y="11416"/>
                  </a:lnTo>
                  <a:lnTo>
                    <a:pt x="13556" y="13947"/>
                  </a:lnTo>
                  <a:lnTo>
                    <a:pt x="13537" y="14234"/>
                  </a:lnTo>
                  <a:lnTo>
                    <a:pt x="13485" y="14517"/>
                  </a:lnTo>
                  <a:lnTo>
                    <a:pt x="13391" y="14774"/>
                  </a:lnTo>
                  <a:lnTo>
                    <a:pt x="13275" y="15015"/>
                  </a:lnTo>
                  <a:lnTo>
                    <a:pt x="13125" y="15238"/>
                  </a:lnTo>
                  <a:lnTo>
                    <a:pt x="12952" y="15428"/>
                  </a:lnTo>
                  <a:lnTo>
                    <a:pt x="12757" y="15597"/>
                  </a:lnTo>
                  <a:lnTo>
                    <a:pt x="12540" y="15732"/>
                  </a:lnTo>
                  <a:lnTo>
                    <a:pt x="12311" y="15833"/>
                  </a:lnTo>
                  <a:lnTo>
                    <a:pt x="12064" y="15892"/>
                  </a:lnTo>
                  <a:lnTo>
                    <a:pt x="11801" y="15913"/>
                  </a:lnTo>
                  <a:lnTo>
                    <a:pt x="9754" y="15913"/>
                  </a:lnTo>
                  <a:lnTo>
                    <a:pt x="9491" y="15892"/>
                  </a:lnTo>
                  <a:lnTo>
                    <a:pt x="9244" y="15833"/>
                  </a:lnTo>
                  <a:lnTo>
                    <a:pt x="9011" y="15732"/>
                  </a:lnTo>
                  <a:lnTo>
                    <a:pt x="8797" y="15597"/>
                  </a:lnTo>
                  <a:lnTo>
                    <a:pt x="8602" y="15428"/>
                  </a:lnTo>
                  <a:lnTo>
                    <a:pt x="8430" y="15238"/>
                  </a:lnTo>
                  <a:lnTo>
                    <a:pt x="8280" y="15015"/>
                  </a:lnTo>
                  <a:lnTo>
                    <a:pt x="8164" y="14774"/>
                  </a:lnTo>
                  <a:lnTo>
                    <a:pt x="8070" y="14517"/>
                  </a:lnTo>
                  <a:lnTo>
                    <a:pt x="8017" y="14234"/>
                  </a:lnTo>
                  <a:lnTo>
                    <a:pt x="7999" y="13947"/>
                  </a:lnTo>
                  <a:lnTo>
                    <a:pt x="7999" y="11416"/>
                  </a:lnTo>
                  <a:lnTo>
                    <a:pt x="8017" y="11121"/>
                  </a:lnTo>
                  <a:lnTo>
                    <a:pt x="8070" y="10838"/>
                  </a:lnTo>
                  <a:lnTo>
                    <a:pt x="8164" y="10581"/>
                  </a:lnTo>
                  <a:lnTo>
                    <a:pt x="8280" y="10340"/>
                  </a:lnTo>
                  <a:lnTo>
                    <a:pt x="8430" y="10117"/>
                  </a:lnTo>
                  <a:lnTo>
                    <a:pt x="8602" y="9927"/>
                  </a:lnTo>
                  <a:lnTo>
                    <a:pt x="8797" y="9758"/>
                  </a:lnTo>
                  <a:lnTo>
                    <a:pt x="9011" y="9623"/>
                  </a:lnTo>
                  <a:lnTo>
                    <a:pt x="9244" y="9530"/>
                  </a:lnTo>
                  <a:lnTo>
                    <a:pt x="9491" y="9463"/>
                  </a:lnTo>
                  <a:lnTo>
                    <a:pt x="9754" y="9442"/>
                  </a:lnTo>
                  <a:close/>
                  <a:moveTo>
                    <a:pt x="7357" y="5830"/>
                  </a:moveTo>
                  <a:lnTo>
                    <a:pt x="7192" y="5847"/>
                  </a:lnTo>
                  <a:lnTo>
                    <a:pt x="7042" y="5906"/>
                  </a:lnTo>
                  <a:lnTo>
                    <a:pt x="6904" y="5999"/>
                  </a:lnTo>
                  <a:lnTo>
                    <a:pt x="6795" y="6117"/>
                  </a:lnTo>
                  <a:lnTo>
                    <a:pt x="6709" y="6265"/>
                  </a:lnTo>
                  <a:lnTo>
                    <a:pt x="6645" y="6429"/>
                  </a:lnTo>
                  <a:lnTo>
                    <a:pt x="6619" y="6611"/>
                  </a:lnTo>
                  <a:lnTo>
                    <a:pt x="6596" y="6788"/>
                  </a:lnTo>
                  <a:lnTo>
                    <a:pt x="5092" y="15862"/>
                  </a:lnTo>
                  <a:lnTo>
                    <a:pt x="5119" y="16048"/>
                  </a:lnTo>
                  <a:lnTo>
                    <a:pt x="5179" y="16217"/>
                  </a:lnTo>
                  <a:lnTo>
                    <a:pt x="5261" y="16365"/>
                  </a:lnTo>
                  <a:lnTo>
                    <a:pt x="5381" y="16487"/>
                  </a:lnTo>
                  <a:lnTo>
                    <a:pt x="5512" y="16584"/>
                  </a:lnTo>
                  <a:lnTo>
                    <a:pt x="5670" y="16643"/>
                  </a:lnTo>
                  <a:lnTo>
                    <a:pt x="5831" y="16664"/>
                  </a:lnTo>
                  <a:lnTo>
                    <a:pt x="15776" y="16664"/>
                  </a:lnTo>
                  <a:lnTo>
                    <a:pt x="15945" y="16643"/>
                  </a:lnTo>
                  <a:lnTo>
                    <a:pt x="16095" y="16584"/>
                  </a:lnTo>
                  <a:lnTo>
                    <a:pt x="16234" y="16487"/>
                  </a:lnTo>
                  <a:lnTo>
                    <a:pt x="16342" y="16365"/>
                  </a:lnTo>
                  <a:lnTo>
                    <a:pt x="16436" y="16217"/>
                  </a:lnTo>
                  <a:lnTo>
                    <a:pt x="16489" y="16048"/>
                  </a:lnTo>
                  <a:lnTo>
                    <a:pt x="16515" y="15862"/>
                  </a:lnTo>
                  <a:lnTo>
                    <a:pt x="15008" y="6788"/>
                  </a:lnTo>
                  <a:lnTo>
                    <a:pt x="14996" y="6708"/>
                  </a:lnTo>
                  <a:lnTo>
                    <a:pt x="14989" y="6611"/>
                  </a:lnTo>
                  <a:lnTo>
                    <a:pt x="14962" y="6429"/>
                  </a:lnTo>
                  <a:lnTo>
                    <a:pt x="14903" y="6265"/>
                  </a:lnTo>
                  <a:lnTo>
                    <a:pt x="14812" y="6117"/>
                  </a:lnTo>
                  <a:lnTo>
                    <a:pt x="14700" y="5999"/>
                  </a:lnTo>
                  <a:lnTo>
                    <a:pt x="14565" y="5906"/>
                  </a:lnTo>
                  <a:lnTo>
                    <a:pt x="14411" y="5847"/>
                  </a:lnTo>
                  <a:lnTo>
                    <a:pt x="14257" y="5830"/>
                  </a:lnTo>
                  <a:lnTo>
                    <a:pt x="7357" y="5830"/>
                  </a:lnTo>
                  <a:close/>
                  <a:moveTo>
                    <a:pt x="7357" y="5168"/>
                  </a:moveTo>
                  <a:lnTo>
                    <a:pt x="14257" y="5168"/>
                  </a:lnTo>
                  <a:lnTo>
                    <a:pt x="14479" y="5189"/>
                  </a:lnTo>
                  <a:lnTo>
                    <a:pt x="14696" y="5257"/>
                  </a:lnTo>
                  <a:lnTo>
                    <a:pt x="14899" y="5362"/>
                  </a:lnTo>
                  <a:lnTo>
                    <a:pt x="15082" y="5501"/>
                  </a:lnTo>
                  <a:lnTo>
                    <a:pt x="15236" y="5662"/>
                  </a:lnTo>
                  <a:lnTo>
                    <a:pt x="15367" y="5860"/>
                  </a:lnTo>
                  <a:lnTo>
                    <a:pt x="15472" y="6083"/>
                  </a:lnTo>
                  <a:lnTo>
                    <a:pt x="15540" y="6320"/>
                  </a:lnTo>
                  <a:lnTo>
                    <a:pt x="15570" y="6577"/>
                  </a:lnTo>
                  <a:lnTo>
                    <a:pt x="15577" y="6611"/>
                  </a:lnTo>
                  <a:lnTo>
                    <a:pt x="15585" y="6649"/>
                  </a:lnTo>
                  <a:lnTo>
                    <a:pt x="17096" y="15774"/>
                  </a:lnTo>
                  <a:lnTo>
                    <a:pt x="17096" y="15833"/>
                  </a:lnTo>
                  <a:lnTo>
                    <a:pt x="17085" y="16078"/>
                  </a:lnTo>
                  <a:lnTo>
                    <a:pt x="17032" y="16305"/>
                  </a:lnTo>
                  <a:lnTo>
                    <a:pt x="16954" y="16516"/>
                  </a:lnTo>
                  <a:lnTo>
                    <a:pt x="16841" y="16710"/>
                  </a:lnTo>
                  <a:lnTo>
                    <a:pt x="16710" y="16888"/>
                  </a:lnTo>
                  <a:lnTo>
                    <a:pt x="16560" y="17035"/>
                  </a:lnTo>
                  <a:lnTo>
                    <a:pt x="16384" y="17158"/>
                  </a:lnTo>
                  <a:lnTo>
                    <a:pt x="16192" y="17246"/>
                  </a:lnTo>
                  <a:lnTo>
                    <a:pt x="15990" y="17305"/>
                  </a:lnTo>
                  <a:lnTo>
                    <a:pt x="15776" y="17322"/>
                  </a:lnTo>
                  <a:lnTo>
                    <a:pt x="5831" y="17322"/>
                  </a:lnTo>
                  <a:lnTo>
                    <a:pt x="5617" y="17305"/>
                  </a:lnTo>
                  <a:lnTo>
                    <a:pt x="5411" y="17246"/>
                  </a:lnTo>
                  <a:lnTo>
                    <a:pt x="5224" y="17158"/>
                  </a:lnTo>
                  <a:lnTo>
                    <a:pt x="5051" y="17035"/>
                  </a:lnTo>
                  <a:lnTo>
                    <a:pt x="4897" y="16888"/>
                  </a:lnTo>
                  <a:lnTo>
                    <a:pt x="4766" y="16710"/>
                  </a:lnTo>
                  <a:lnTo>
                    <a:pt x="4661" y="16516"/>
                  </a:lnTo>
                  <a:lnTo>
                    <a:pt x="4575" y="16305"/>
                  </a:lnTo>
                  <a:lnTo>
                    <a:pt x="4530" y="16078"/>
                  </a:lnTo>
                  <a:lnTo>
                    <a:pt x="4511" y="15833"/>
                  </a:lnTo>
                  <a:lnTo>
                    <a:pt x="4515" y="15774"/>
                  </a:lnTo>
                  <a:lnTo>
                    <a:pt x="6030" y="6666"/>
                  </a:lnTo>
                  <a:lnTo>
                    <a:pt x="6034" y="6619"/>
                  </a:lnTo>
                  <a:lnTo>
                    <a:pt x="6034" y="6569"/>
                  </a:lnTo>
                  <a:lnTo>
                    <a:pt x="6067" y="6320"/>
                  </a:lnTo>
                  <a:lnTo>
                    <a:pt x="6139" y="6083"/>
                  </a:lnTo>
                  <a:lnTo>
                    <a:pt x="6236" y="5860"/>
                  </a:lnTo>
                  <a:lnTo>
                    <a:pt x="6375" y="5662"/>
                  </a:lnTo>
                  <a:lnTo>
                    <a:pt x="6532" y="5501"/>
                  </a:lnTo>
                  <a:lnTo>
                    <a:pt x="6709" y="5362"/>
                  </a:lnTo>
                  <a:lnTo>
                    <a:pt x="6911" y="5257"/>
                  </a:lnTo>
                  <a:lnTo>
                    <a:pt x="7129" y="5189"/>
                  </a:lnTo>
                  <a:lnTo>
                    <a:pt x="7357" y="5168"/>
                  </a:lnTo>
                  <a:close/>
                  <a:moveTo>
                    <a:pt x="3461" y="3565"/>
                  </a:moveTo>
                  <a:lnTo>
                    <a:pt x="3547" y="3594"/>
                  </a:lnTo>
                  <a:lnTo>
                    <a:pt x="3619" y="3653"/>
                  </a:lnTo>
                  <a:lnTo>
                    <a:pt x="5329" y="5573"/>
                  </a:lnTo>
                  <a:lnTo>
                    <a:pt x="5381" y="5653"/>
                  </a:lnTo>
                  <a:lnTo>
                    <a:pt x="5407" y="5750"/>
                  </a:lnTo>
                  <a:lnTo>
                    <a:pt x="5407" y="5856"/>
                  </a:lnTo>
                  <a:lnTo>
                    <a:pt x="5381" y="5948"/>
                  </a:lnTo>
                  <a:lnTo>
                    <a:pt x="5329" y="6037"/>
                  </a:lnTo>
                  <a:lnTo>
                    <a:pt x="5261" y="6088"/>
                  </a:lnTo>
                  <a:lnTo>
                    <a:pt x="5190" y="6117"/>
                  </a:lnTo>
                  <a:lnTo>
                    <a:pt x="5119" y="6134"/>
                  </a:lnTo>
                  <a:lnTo>
                    <a:pt x="5047" y="6117"/>
                  </a:lnTo>
                  <a:lnTo>
                    <a:pt x="4976" y="6088"/>
                  </a:lnTo>
                  <a:lnTo>
                    <a:pt x="4916" y="6037"/>
                  </a:lnTo>
                  <a:lnTo>
                    <a:pt x="3206" y="4118"/>
                  </a:lnTo>
                  <a:lnTo>
                    <a:pt x="3154" y="4033"/>
                  </a:lnTo>
                  <a:lnTo>
                    <a:pt x="3127" y="3940"/>
                  </a:lnTo>
                  <a:lnTo>
                    <a:pt x="3127" y="3835"/>
                  </a:lnTo>
                  <a:lnTo>
                    <a:pt x="3154" y="3742"/>
                  </a:lnTo>
                  <a:lnTo>
                    <a:pt x="3206" y="3653"/>
                  </a:lnTo>
                  <a:lnTo>
                    <a:pt x="3285" y="3594"/>
                  </a:lnTo>
                  <a:lnTo>
                    <a:pt x="3371" y="3565"/>
                  </a:lnTo>
                  <a:lnTo>
                    <a:pt x="3461" y="3565"/>
                  </a:lnTo>
                  <a:close/>
                  <a:moveTo>
                    <a:pt x="18217" y="3506"/>
                  </a:moveTo>
                  <a:lnTo>
                    <a:pt x="18307" y="3506"/>
                  </a:lnTo>
                  <a:lnTo>
                    <a:pt x="18394" y="3535"/>
                  </a:lnTo>
                  <a:lnTo>
                    <a:pt x="18465" y="3594"/>
                  </a:lnTo>
                  <a:lnTo>
                    <a:pt x="18525" y="3683"/>
                  </a:lnTo>
                  <a:lnTo>
                    <a:pt x="18551" y="3776"/>
                  </a:lnTo>
                  <a:lnTo>
                    <a:pt x="18551" y="3873"/>
                  </a:lnTo>
                  <a:lnTo>
                    <a:pt x="18525" y="3970"/>
                  </a:lnTo>
                  <a:lnTo>
                    <a:pt x="18465" y="4058"/>
                  </a:lnTo>
                  <a:lnTo>
                    <a:pt x="16762" y="5974"/>
                  </a:lnTo>
                  <a:lnTo>
                    <a:pt x="16702" y="6029"/>
                  </a:lnTo>
                  <a:lnTo>
                    <a:pt x="16631" y="6058"/>
                  </a:lnTo>
                  <a:lnTo>
                    <a:pt x="16560" y="6067"/>
                  </a:lnTo>
                  <a:lnTo>
                    <a:pt x="16481" y="6058"/>
                  </a:lnTo>
                  <a:lnTo>
                    <a:pt x="16417" y="6029"/>
                  </a:lnTo>
                  <a:lnTo>
                    <a:pt x="16350" y="5974"/>
                  </a:lnTo>
                  <a:lnTo>
                    <a:pt x="16297" y="5889"/>
                  </a:lnTo>
                  <a:lnTo>
                    <a:pt x="16271" y="5797"/>
                  </a:lnTo>
                  <a:lnTo>
                    <a:pt x="16271" y="5691"/>
                  </a:lnTo>
                  <a:lnTo>
                    <a:pt x="16297" y="5594"/>
                  </a:lnTo>
                  <a:lnTo>
                    <a:pt x="16350" y="5510"/>
                  </a:lnTo>
                  <a:lnTo>
                    <a:pt x="18052" y="3594"/>
                  </a:lnTo>
                  <a:lnTo>
                    <a:pt x="18131" y="3535"/>
                  </a:lnTo>
                  <a:lnTo>
                    <a:pt x="18217" y="3506"/>
                  </a:lnTo>
                  <a:close/>
                  <a:moveTo>
                    <a:pt x="10834" y="0"/>
                  </a:moveTo>
                  <a:lnTo>
                    <a:pt x="10924" y="13"/>
                  </a:lnTo>
                  <a:lnTo>
                    <a:pt x="11002" y="59"/>
                  </a:lnTo>
                  <a:lnTo>
                    <a:pt x="11070" y="131"/>
                  </a:lnTo>
                  <a:lnTo>
                    <a:pt x="11107" y="219"/>
                  </a:lnTo>
                  <a:lnTo>
                    <a:pt x="11126" y="325"/>
                  </a:lnTo>
                  <a:lnTo>
                    <a:pt x="11126" y="3033"/>
                  </a:lnTo>
                  <a:lnTo>
                    <a:pt x="11107" y="3135"/>
                  </a:lnTo>
                  <a:lnTo>
                    <a:pt x="11070" y="3232"/>
                  </a:lnTo>
                  <a:lnTo>
                    <a:pt x="11002" y="3299"/>
                  </a:lnTo>
                  <a:lnTo>
                    <a:pt x="10924" y="3350"/>
                  </a:lnTo>
                  <a:lnTo>
                    <a:pt x="10834" y="3367"/>
                  </a:lnTo>
                  <a:lnTo>
                    <a:pt x="10740" y="3350"/>
                  </a:lnTo>
                  <a:lnTo>
                    <a:pt x="10661" y="3299"/>
                  </a:lnTo>
                  <a:lnTo>
                    <a:pt x="10597" y="3232"/>
                  </a:lnTo>
                  <a:lnTo>
                    <a:pt x="10556" y="3135"/>
                  </a:lnTo>
                  <a:lnTo>
                    <a:pt x="10537" y="3033"/>
                  </a:lnTo>
                  <a:lnTo>
                    <a:pt x="10537" y="325"/>
                  </a:lnTo>
                  <a:lnTo>
                    <a:pt x="10556" y="219"/>
                  </a:lnTo>
                  <a:lnTo>
                    <a:pt x="10597" y="131"/>
                  </a:lnTo>
                  <a:lnTo>
                    <a:pt x="10661" y="59"/>
                  </a:lnTo>
                  <a:lnTo>
                    <a:pt x="10740" y="13"/>
                  </a:lnTo>
                  <a:lnTo>
                    <a:pt x="10834" y="0"/>
                  </a:lnTo>
                  <a:close/>
                </a:path>
              </a:pathLst>
            </a:custGeom>
            <a:solidFill>
              <a:srgbClr val="E7E6E6"/>
            </a:solidFill>
            <a:ln w="3175" cap="flat">
              <a:solidFill>
                <a:srgbClr val="E7E6E6"/>
              </a:solidFill>
              <a:prstDash val="solid"/>
              <a:round/>
            </a:ln>
            <a:effectLst/>
          </p:spPr>
          <p:txBody>
            <a:bodyPr wrap="square" lIns="60957" tIns="60957" rIns="60957" bIns="60957" numCol="1" anchor="t">
              <a:noAutofit/>
            </a:bodyPr>
            <a:lstStyle/>
            <a:p>
              <a:pPr>
                <a:defRPr sz="1300"/>
              </a:pPr>
              <a:endParaRPr sz="1733"/>
            </a:p>
          </p:txBody>
        </p:sp>
        <p:grpSp>
          <p:nvGrpSpPr>
            <p:cNvPr id="640" name="Group 80"/>
            <p:cNvGrpSpPr/>
            <p:nvPr/>
          </p:nvGrpSpPr>
          <p:grpSpPr>
            <a:xfrm>
              <a:off x="145381" y="2040013"/>
              <a:ext cx="2369325" cy="784348"/>
              <a:chOff x="-1" y="-2"/>
              <a:chExt cx="2369324" cy="784347"/>
            </a:xfrm>
          </p:grpSpPr>
          <p:sp>
            <p:nvSpPr>
              <p:cNvPr id="630" name="Freeform 30"/>
              <p:cNvSpPr/>
              <p:nvPr/>
            </p:nvSpPr>
            <p:spPr>
              <a:xfrm>
                <a:off x="1365186" y="39598"/>
                <a:ext cx="476932" cy="446903"/>
              </a:xfrm>
              <a:custGeom>
                <a:avLst/>
                <a:gdLst/>
                <a:ahLst/>
                <a:cxnLst>
                  <a:cxn ang="0">
                    <a:pos x="wd2" y="hd2"/>
                  </a:cxn>
                  <a:cxn ang="5400000">
                    <a:pos x="wd2" y="hd2"/>
                  </a:cxn>
                  <a:cxn ang="10800000">
                    <a:pos x="wd2" y="hd2"/>
                  </a:cxn>
                  <a:cxn ang="16200000">
                    <a:pos x="wd2" y="hd2"/>
                  </a:cxn>
                </a:cxnLst>
                <a:rect l="0" t="0" r="r" b="b"/>
                <a:pathLst>
                  <a:path w="21561" h="21573" extrusionOk="0">
                    <a:moveTo>
                      <a:pt x="20895" y="8556"/>
                    </a:moveTo>
                    <a:cubicBezTo>
                      <a:pt x="21166" y="8534"/>
                      <a:pt x="21402" y="8741"/>
                      <a:pt x="21423" y="9013"/>
                    </a:cubicBezTo>
                    <a:lnTo>
                      <a:pt x="21559" y="11098"/>
                    </a:lnTo>
                    <a:cubicBezTo>
                      <a:pt x="21580" y="11369"/>
                      <a:pt x="21366" y="11605"/>
                      <a:pt x="21102" y="11619"/>
                    </a:cubicBezTo>
                    <a:lnTo>
                      <a:pt x="20195" y="11683"/>
                    </a:lnTo>
                    <a:cubicBezTo>
                      <a:pt x="19924" y="11705"/>
                      <a:pt x="19653" y="11933"/>
                      <a:pt x="19596" y="12197"/>
                    </a:cubicBezTo>
                    <a:lnTo>
                      <a:pt x="18746" y="14818"/>
                    </a:lnTo>
                    <a:cubicBezTo>
                      <a:pt x="18632" y="15061"/>
                      <a:pt x="18710" y="15410"/>
                      <a:pt x="18910" y="15589"/>
                    </a:cubicBezTo>
                    <a:lnTo>
                      <a:pt x="19638" y="16224"/>
                    </a:lnTo>
                    <a:cubicBezTo>
                      <a:pt x="19838" y="16403"/>
                      <a:pt x="19860" y="16717"/>
                      <a:pt x="19681" y="16917"/>
                    </a:cubicBezTo>
                    <a:lnTo>
                      <a:pt x="18304" y="18495"/>
                    </a:lnTo>
                    <a:cubicBezTo>
                      <a:pt x="18125" y="18695"/>
                      <a:pt x="17811" y="18717"/>
                      <a:pt x="17611" y="18538"/>
                    </a:cubicBezTo>
                    <a:lnTo>
                      <a:pt x="16933" y="17938"/>
                    </a:lnTo>
                    <a:cubicBezTo>
                      <a:pt x="16726" y="17767"/>
                      <a:pt x="16376" y="17738"/>
                      <a:pt x="16148" y="17888"/>
                    </a:cubicBezTo>
                    <a:lnTo>
                      <a:pt x="13407" y="19281"/>
                    </a:lnTo>
                    <a:cubicBezTo>
                      <a:pt x="13143" y="19373"/>
                      <a:pt x="12957" y="19673"/>
                      <a:pt x="12971" y="19945"/>
                    </a:cubicBezTo>
                    <a:lnTo>
                      <a:pt x="13036" y="20909"/>
                    </a:lnTo>
                    <a:cubicBezTo>
                      <a:pt x="13057" y="21180"/>
                      <a:pt x="12850" y="21416"/>
                      <a:pt x="12579" y="21430"/>
                    </a:cubicBezTo>
                    <a:lnTo>
                      <a:pt x="10494" y="21573"/>
                    </a:lnTo>
                    <a:cubicBezTo>
                      <a:pt x="10223" y="21587"/>
                      <a:pt x="9988" y="21380"/>
                      <a:pt x="9966" y="21116"/>
                    </a:cubicBezTo>
                    <a:lnTo>
                      <a:pt x="9902" y="20145"/>
                    </a:lnTo>
                    <a:cubicBezTo>
                      <a:pt x="9888" y="19880"/>
                      <a:pt x="9652" y="19609"/>
                      <a:pt x="9388" y="19552"/>
                    </a:cubicBezTo>
                    <a:lnTo>
                      <a:pt x="6797" y="18709"/>
                    </a:lnTo>
                    <a:cubicBezTo>
                      <a:pt x="6547" y="18602"/>
                      <a:pt x="6204" y="18674"/>
                      <a:pt x="6026" y="18881"/>
                    </a:cubicBezTo>
                    <a:lnTo>
                      <a:pt x="5348" y="19645"/>
                    </a:lnTo>
                    <a:cubicBezTo>
                      <a:pt x="5169" y="19852"/>
                      <a:pt x="4855" y="19873"/>
                      <a:pt x="4655" y="19695"/>
                    </a:cubicBezTo>
                    <a:lnTo>
                      <a:pt x="3078" y="18317"/>
                    </a:lnTo>
                    <a:cubicBezTo>
                      <a:pt x="2878" y="18138"/>
                      <a:pt x="2857" y="17831"/>
                      <a:pt x="3035" y="17624"/>
                    </a:cubicBezTo>
                    <a:lnTo>
                      <a:pt x="3663" y="16903"/>
                    </a:lnTo>
                    <a:cubicBezTo>
                      <a:pt x="3842" y="16696"/>
                      <a:pt x="3863" y="16346"/>
                      <a:pt x="3713" y="16125"/>
                    </a:cubicBezTo>
                    <a:lnTo>
                      <a:pt x="2314" y="13354"/>
                    </a:lnTo>
                    <a:cubicBezTo>
                      <a:pt x="2214" y="13097"/>
                      <a:pt x="1914" y="12904"/>
                      <a:pt x="1643" y="12926"/>
                    </a:cubicBezTo>
                    <a:lnTo>
                      <a:pt x="665" y="12990"/>
                    </a:lnTo>
                    <a:cubicBezTo>
                      <a:pt x="394" y="13011"/>
                      <a:pt x="158" y="12804"/>
                      <a:pt x="137" y="12526"/>
                    </a:cubicBezTo>
                    <a:lnTo>
                      <a:pt x="1" y="10448"/>
                    </a:lnTo>
                    <a:cubicBezTo>
                      <a:pt x="-20" y="10176"/>
                      <a:pt x="187" y="9941"/>
                      <a:pt x="458" y="9919"/>
                    </a:cubicBezTo>
                    <a:lnTo>
                      <a:pt x="1436" y="9855"/>
                    </a:lnTo>
                    <a:cubicBezTo>
                      <a:pt x="1715" y="9834"/>
                      <a:pt x="1979" y="9605"/>
                      <a:pt x="2036" y="9341"/>
                    </a:cubicBezTo>
                    <a:lnTo>
                      <a:pt x="2857" y="6799"/>
                    </a:lnTo>
                    <a:cubicBezTo>
                      <a:pt x="2964" y="6549"/>
                      <a:pt x="2885" y="6199"/>
                      <a:pt x="2678" y="6021"/>
                    </a:cubicBezTo>
                    <a:lnTo>
                      <a:pt x="1929" y="5357"/>
                    </a:lnTo>
                    <a:cubicBezTo>
                      <a:pt x="1722" y="5178"/>
                      <a:pt x="1700" y="4864"/>
                      <a:pt x="1879" y="4657"/>
                    </a:cubicBezTo>
                    <a:lnTo>
                      <a:pt x="3256" y="3086"/>
                    </a:lnTo>
                    <a:cubicBezTo>
                      <a:pt x="3435" y="2886"/>
                      <a:pt x="3749" y="2865"/>
                      <a:pt x="3949" y="3043"/>
                    </a:cubicBezTo>
                    <a:lnTo>
                      <a:pt x="4641" y="3650"/>
                    </a:lnTo>
                    <a:cubicBezTo>
                      <a:pt x="4848" y="3829"/>
                      <a:pt x="5198" y="3850"/>
                      <a:pt x="5419" y="3693"/>
                    </a:cubicBezTo>
                    <a:lnTo>
                      <a:pt x="8232" y="2265"/>
                    </a:lnTo>
                    <a:cubicBezTo>
                      <a:pt x="8489" y="2165"/>
                      <a:pt x="8681" y="1865"/>
                      <a:pt x="8660" y="1594"/>
                    </a:cubicBezTo>
                    <a:lnTo>
                      <a:pt x="8603" y="665"/>
                    </a:lnTo>
                    <a:cubicBezTo>
                      <a:pt x="8581" y="394"/>
                      <a:pt x="8788" y="158"/>
                      <a:pt x="9060" y="144"/>
                    </a:cubicBezTo>
                    <a:lnTo>
                      <a:pt x="11144" y="1"/>
                    </a:lnTo>
                    <a:cubicBezTo>
                      <a:pt x="11415" y="-13"/>
                      <a:pt x="11651" y="194"/>
                      <a:pt x="11672" y="465"/>
                    </a:cubicBezTo>
                    <a:lnTo>
                      <a:pt x="11729" y="1387"/>
                    </a:lnTo>
                    <a:cubicBezTo>
                      <a:pt x="11751" y="1658"/>
                      <a:pt x="11979" y="1929"/>
                      <a:pt x="12250" y="1986"/>
                    </a:cubicBezTo>
                    <a:lnTo>
                      <a:pt x="14813" y="2815"/>
                    </a:lnTo>
                    <a:cubicBezTo>
                      <a:pt x="15056" y="2929"/>
                      <a:pt x="15413" y="2850"/>
                      <a:pt x="15591" y="2643"/>
                    </a:cubicBezTo>
                    <a:lnTo>
                      <a:pt x="16212" y="1936"/>
                    </a:lnTo>
                    <a:cubicBezTo>
                      <a:pt x="16391" y="1729"/>
                      <a:pt x="16705" y="1708"/>
                      <a:pt x="16912" y="1886"/>
                    </a:cubicBezTo>
                    <a:lnTo>
                      <a:pt x="18482" y="3264"/>
                    </a:lnTo>
                    <a:cubicBezTo>
                      <a:pt x="18682" y="3443"/>
                      <a:pt x="18703" y="3757"/>
                      <a:pt x="18525" y="3957"/>
                    </a:cubicBezTo>
                    <a:lnTo>
                      <a:pt x="17954" y="4614"/>
                    </a:lnTo>
                    <a:cubicBezTo>
                      <a:pt x="17775" y="4814"/>
                      <a:pt x="17754" y="5171"/>
                      <a:pt x="17904" y="5392"/>
                    </a:cubicBezTo>
                    <a:lnTo>
                      <a:pt x="19324" y="8184"/>
                    </a:lnTo>
                    <a:cubicBezTo>
                      <a:pt x="19417" y="8441"/>
                      <a:pt x="19717" y="8634"/>
                      <a:pt x="19988" y="8613"/>
                    </a:cubicBezTo>
                    <a:lnTo>
                      <a:pt x="20895" y="8556"/>
                    </a:lnTo>
                    <a:close/>
                    <a:moveTo>
                      <a:pt x="18211" y="10291"/>
                    </a:moveTo>
                    <a:cubicBezTo>
                      <a:pt x="17940" y="6192"/>
                      <a:pt x="14385" y="3086"/>
                      <a:pt x="10287" y="3357"/>
                    </a:cubicBezTo>
                    <a:cubicBezTo>
                      <a:pt x="6183" y="3636"/>
                      <a:pt x="3078" y="7185"/>
                      <a:pt x="3349" y="11290"/>
                    </a:cubicBezTo>
                    <a:cubicBezTo>
                      <a:pt x="3628" y="15389"/>
                      <a:pt x="7175" y="18495"/>
                      <a:pt x="11280" y="18224"/>
                    </a:cubicBezTo>
                    <a:cubicBezTo>
                      <a:pt x="15384" y="17945"/>
                      <a:pt x="18482" y="14397"/>
                      <a:pt x="18211" y="10291"/>
                    </a:cubicBezTo>
                    <a:close/>
                  </a:path>
                </a:pathLst>
              </a:custGeom>
              <a:solidFill>
                <a:srgbClr val="E7E6E6"/>
              </a:solidFill>
              <a:ln w="12700" cap="flat">
                <a:noFill/>
                <a:miter lim="400000"/>
              </a:ln>
              <a:effectLst/>
            </p:spPr>
            <p:txBody>
              <a:bodyPr wrap="square" lIns="60957" tIns="60957" rIns="60957" bIns="60957" numCol="1" anchor="t">
                <a:noAutofit/>
              </a:bodyPr>
              <a:lstStyle/>
              <a:p>
                <a:endParaRPr sz="2400"/>
              </a:p>
            </p:txBody>
          </p:sp>
          <p:sp>
            <p:nvSpPr>
              <p:cNvPr id="631" name="Freeform 11"/>
              <p:cNvSpPr/>
              <p:nvPr/>
            </p:nvSpPr>
            <p:spPr>
              <a:xfrm>
                <a:off x="1475441" y="175810"/>
                <a:ext cx="256262" cy="167739"/>
              </a:xfrm>
              <a:custGeom>
                <a:avLst/>
                <a:gdLst/>
                <a:ahLst/>
                <a:cxnLst>
                  <a:cxn ang="0">
                    <a:pos x="wd2" y="hd2"/>
                  </a:cxn>
                  <a:cxn ang="5400000">
                    <a:pos x="wd2" y="hd2"/>
                  </a:cxn>
                  <a:cxn ang="10800000">
                    <a:pos x="wd2" y="hd2"/>
                  </a:cxn>
                  <a:cxn ang="16200000">
                    <a:pos x="wd2" y="hd2"/>
                  </a:cxn>
                </a:cxnLst>
                <a:rect l="0" t="0" r="r" b="b"/>
                <a:pathLst>
                  <a:path w="21586" h="21600" extrusionOk="0">
                    <a:moveTo>
                      <a:pt x="0" y="9094"/>
                    </a:moveTo>
                    <a:lnTo>
                      <a:pt x="0" y="9357"/>
                    </a:lnTo>
                    <a:lnTo>
                      <a:pt x="48" y="9368"/>
                    </a:lnTo>
                    <a:cubicBezTo>
                      <a:pt x="64" y="9529"/>
                      <a:pt x="184" y="9678"/>
                      <a:pt x="271" y="9758"/>
                    </a:cubicBezTo>
                    <a:cubicBezTo>
                      <a:pt x="311" y="9804"/>
                      <a:pt x="367" y="9861"/>
                      <a:pt x="415" y="9907"/>
                    </a:cubicBezTo>
                    <a:lnTo>
                      <a:pt x="3439" y="12965"/>
                    </a:lnTo>
                    <a:cubicBezTo>
                      <a:pt x="3998" y="13503"/>
                      <a:pt x="4604" y="14179"/>
                      <a:pt x="5171" y="14728"/>
                    </a:cubicBezTo>
                    <a:lnTo>
                      <a:pt x="6902" y="16481"/>
                    </a:lnTo>
                    <a:cubicBezTo>
                      <a:pt x="7118" y="16698"/>
                      <a:pt x="7548" y="17156"/>
                      <a:pt x="7764" y="17351"/>
                    </a:cubicBezTo>
                    <a:lnTo>
                      <a:pt x="8626" y="18221"/>
                    </a:lnTo>
                    <a:cubicBezTo>
                      <a:pt x="8745" y="18359"/>
                      <a:pt x="8985" y="18565"/>
                      <a:pt x="9136" y="18313"/>
                    </a:cubicBezTo>
                    <a:cubicBezTo>
                      <a:pt x="9176" y="18256"/>
                      <a:pt x="9208" y="18153"/>
                      <a:pt x="9200" y="18050"/>
                    </a:cubicBezTo>
                    <a:cubicBezTo>
                      <a:pt x="9176" y="17443"/>
                      <a:pt x="9208" y="16721"/>
                      <a:pt x="9208" y="16103"/>
                    </a:cubicBezTo>
                    <a:lnTo>
                      <a:pt x="9208" y="13686"/>
                    </a:lnTo>
                    <a:cubicBezTo>
                      <a:pt x="9208" y="13549"/>
                      <a:pt x="9192" y="13331"/>
                      <a:pt x="9240" y="13251"/>
                    </a:cubicBezTo>
                    <a:cubicBezTo>
                      <a:pt x="9312" y="13148"/>
                      <a:pt x="10070" y="13194"/>
                      <a:pt x="10214" y="13205"/>
                    </a:cubicBezTo>
                    <a:cubicBezTo>
                      <a:pt x="10333" y="13205"/>
                      <a:pt x="10413" y="13228"/>
                      <a:pt x="10517" y="13239"/>
                    </a:cubicBezTo>
                    <a:lnTo>
                      <a:pt x="11019" y="13251"/>
                    </a:lnTo>
                    <a:cubicBezTo>
                      <a:pt x="11107" y="13262"/>
                      <a:pt x="11131" y="13274"/>
                      <a:pt x="11163" y="13331"/>
                    </a:cubicBezTo>
                    <a:cubicBezTo>
                      <a:pt x="11299" y="13274"/>
                      <a:pt x="11482" y="13354"/>
                      <a:pt x="11594" y="13377"/>
                    </a:cubicBezTo>
                    <a:cubicBezTo>
                      <a:pt x="11674" y="13388"/>
                      <a:pt x="11746" y="13377"/>
                      <a:pt x="11825" y="13400"/>
                    </a:cubicBezTo>
                    <a:cubicBezTo>
                      <a:pt x="12025" y="13457"/>
                      <a:pt x="12232" y="13457"/>
                      <a:pt x="12480" y="13549"/>
                    </a:cubicBezTo>
                    <a:cubicBezTo>
                      <a:pt x="12615" y="13594"/>
                      <a:pt x="12783" y="13594"/>
                      <a:pt x="12919" y="13652"/>
                    </a:cubicBezTo>
                    <a:cubicBezTo>
                      <a:pt x="13110" y="13720"/>
                      <a:pt x="13517" y="13801"/>
                      <a:pt x="13732" y="13904"/>
                    </a:cubicBezTo>
                    <a:cubicBezTo>
                      <a:pt x="13772" y="13927"/>
                      <a:pt x="13788" y="13927"/>
                      <a:pt x="13828" y="13938"/>
                    </a:cubicBezTo>
                    <a:lnTo>
                      <a:pt x="14131" y="14053"/>
                    </a:lnTo>
                    <a:cubicBezTo>
                      <a:pt x="14307" y="14098"/>
                      <a:pt x="14538" y="14224"/>
                      <a:pt x="14714" y="14293"/>
                    </a:cubicBezTo>
                    <a:cubicBezTo>
                      <a:pt x="14778" y="14327"/>
                      <a:pt x="14834" y="14350"/>
                      <a:pt x="14897" y="14385"/>
                    </a:cubicBezTo>
                    <a:lnTo>
                      <a:pt x="15631" y="14763"/>
                    </a:lnTo>
                    <a:cubicBezTo>
                      <a:pt x="15759" y="14831"/>
                      <a:pt x="15863" y="14900"/>
                      <a:pt x="15991" y="14969"/>
                    </a:cubicBezTo>
                    <a:cubicBezTo>
                      <a:pt x="16326" y="15164"/>
                      <a:pt x="17036" y="15656"/>
                      <a:pt x="17339" y="15919"/>
                    </a:cubicBezTo>
                    <a:cubicBezTo>
                      <a:pt x="17650" y="16183"/>
                      <a:pt x="17953" y="16423"/>
                      <a:pt x="18257" y="16733"/>
                    </a:cubicBezTo>
                    <a:lnTo>
                      <a:pt x="18656" y="17122"/>
                    </a:lnTo>
                    <a:cubicBezTo>
                      <a:pt x="18656" y="17133"/>
                      <a:pt x="18664" y="17133"/>
                      <a:pt x="18664" y="17133"/>
                    </a:cubicBezTo>
                    <a:lnTo>
                      <a:pt x="18831" y="17328"/>
                    </a:lnTo>
                    <a:cubicBezTo>
                      <a:pt x="18927" y="17431"/>
                      <a:pt x="19023" y="17534"/>
                      <a:pt x="19118" y="17649"/>
                    </a:cubicBezTo>
                    <a:lnTo>
                      <a:pt x="19390" y="17981"/>
                    </a:lnTo>
                    <a:cubicBezTo>
                      <a:pt x="19773" y="18485"/>
                      <a:pt x="20188" y="19012"/>
                      <a:pt x="20523" y="19584"/>
                    </a:cubicBezTo>
                    <a:cubicBezTo>
                      <a:pt x="20698" y="19882"/>
                      <a:pt x="20946" y="20271"/>
                      <a:pt x="21089" y="20569"/>
                    </a:cubicBezTo>
                    <a:lnTo>
                      <a:pt x="21496" y="21428"/>
                    </a:lnTo>
                    <a:cubicBezTo>
                      <a:pt x="21544" y="21463"/>
                      <a:pt x="21520" y="21451"/>
                      <a:pt x="21552" y="21520"/>
                    </a:cubicBezTo>
                    <a:cubicBezTo>
                      <a:pt x="21584" y="21566"/>
                      <a:pt x="21584" y="21554"/>
                      <a:pt x="21576" y="21600"/>
                    </a:cubicBezTo>
                    <a:lnTo>
                      <a:pt x="21584" y="21474"/>
                    </a:lnTo>
                    <a:cubicBezTo>
                      <a:pt x="21600" y="21325"/>
                      <a:pt x="21520" y="20730"/>
                      <a:pt x="21504" y="20535"/>
                    </a:cubicBezTo>
                    <a:lnTo>
                      <a:pt x="21440" y="20100"/>
                    </a:lnTo>
                    <a:cubicBezTo>
                      <a:pt x="21416" y="20008"/>
                      <a:pt x="21424" y="19951"/>
                      <a:pt x="21416" y="19859"/>
                    </a:cubicBezTo>
                    <a:cubicBezTo>
                      <a:pt x="21401" y="19768"/>
                      <a:pt x="21393" y="19768"/>
                      <a:pt x="21377" y="19642"/>
                    </a:cubicBezTo>
                    <a:cubicBezTo>
                      <a:pt x="21361" y="19447"/>
                      <a:pt x="21209" y="18588"/>
                      <a:pt x="21169" y="18324"/>
                    </a:cubicBezTo>
                    <a:lnTo>
                      <a:pt x="20954" y="17282"/>
                    </a:lnTo>
                    <a:cubicBezTo>
                      <a:pt x="20946" y="17202"/>
                      <a:pt x="20930" y="17168"/>
                      <a:pt x="20906" y="17076"/>
                    </a:cubicBezTo>
                    <a:cubicBezTo>
                      <a:pt x="20754" y="16366"/>
                      <a:pt x="20387" y="14980"/>
                      <a:pt x="20180" y="14373"/>
                    </a:cubicBezTo>
                    <a:lnTo>
                      <a:pt x="20052" y="13995"/>
                    </a:lnTo>
                    <a:cubicBezTo>
                      <a:pt x="19948" y="13663"/>
                      <a:pt x="19597" y="12724"/>
                      <a:pt x="19462" y="12438"/>
                    </a:cubicBezTo>
                    <a:cubicBezTo>
                      <a:pt x="19430" y="12369"/>
                      <a:pt x="19414" y="12323"/>
                      <a:pt x="19390" y="12266"/>
                    </a:cubicBezTo>
                    <a:cubicBezTo>
                      <a:pt x="19246" y="11922"/>
                      <a:pt x="18951" y="11304"/>
                      <a:pt x="18783" y="10983"/>
                    </a:cubicBezTo>
                    <a:cubicBezTo>
                      <a:pt x="18751" y="10926"/>
                      <a:pt x="18735" y="10915"/>
                      <a:pt x="18704" y="10834"/>
                    </a:cubicBezTo>
                    <a:cubicBezTo>
                      <a:pt x="18592" y="10605"/>
                      <a:pt x="18049" y="9735"/>
                      <a:pt x="17898" y="9529"/>
                    </a:cubicBezTo>
                    <a:cubicBezTo>
                      <a:pt x="17491" y="8979"/>
                      <a:pt x="17291" y="8658"/>
                      <a:pt x="16812" y="8143"/>
                    </a:cubicBezTo>
                    <a:cubicBezTo>
                      <a:pt x="16445" y="7765"/>
                      <a:pt x="16166" y="7479"/>
                      <a:pt x="15791" y="7169"/>
                    </a:cubicBezTo>
                    <a:cubicBezTo>
                      <a:pt x="15288" y="6734"/>
                      <a:pt x="14977" y="6517"/>
                      <a:pt x="14435" y="6162"/>
                    </a:cubicBezTo>
                    <a:cubicBezTo>
                      <a:pt x="14068" y="5921"/>
                      <a:pt x="13294" y="5520"/>
                      <a:pt x="12911" y="5394"/>
                    </a:cubicBezTo>
                    <a:cubicBezTo>
                      <a:pt x="12839" y="5371"/>
                      <a:pt x="12863" y="5348"/>
                      <a:pt x="12767" y="5337"/>
                    </a:cubicBezTo>
                    <a:cubicBezTo>
                      <a:pt x="12703" y="5314"/>
                      <a:pt x="12671" y="5291"/>
                      <a:pt x="12615" y="5268"/>
                    </a:cubicBezTo>
                    <a:cubicBezTo>
                      <a:pt x="12360" y="5200"/>
                      <a:pt x="12137" y="5097"/>
                      <a:pt x="11841" y="5028"/>
                    </a:cubicBezTo>
                    <a:cubicBezTo>
                      <a:pt x="11785" y="5016"/>
                      <a:pt x="11769" y="4982"/>
                      <a:pt x="11698" y="4971"/>
                    </a:cubicBezTo>
                    <a:cubicBezTo>
                      <a:pt x="11570" y="4948"/>
                      <a:pt x="11506" y="4925"/>
                      <a:pt x="11379" y="4902"/>
                    </a:cubicBezTo>
                    <a:cubicBezTo>
                      <a:pt x="11291" y="4879"/>
                      <a:pt x="11155" y="4856"/>
                      <a:pt x="11059" y="4822"/>
                    </a:cubicBezTo>
                    <a:cubicBezTo>
                      <a:pt x="10932" y="4787"/>
                      <a:pt x="10828" y="4799"/>
                      <a:pt x="10700" y="4776"/>
                    </a:cubicBezTo>
                    <a:cubicBezTo>
                      <a:pt x="10644" y="4764"/>
                      <a:pt x="10612" y="4741"/>
                      <a:pt x="10557" y="4730"/>
                    </a:cubicBezTo>
                    <a:lnTo>
                      <a:pt x="10030" y="4673"/>
                    </a:lnTo>
                    <a:cubicBezTo>
                      <a:pt x="9783" y="4661"/>
                      <a:pt x="9519" y="4684"/>
                      <a:pt x="9272" y="4661"/>
                    </a:cubicBezTo>
                    <a:cubicBezTo>
                      <a:pt x="9216" y="4444"/>
                      <a:pt x="9256" y="1798"/>
                      <a:pt x="9256" y="1329"/>
                    </a:cubicBezTo>
                    <a:cubicBezTo>
                      <a:pt x="9256" y="1054"/>
                      <a:pt x="9256" y="767"/>
                      <a:pt x="9256" y="492"/>
                    </a:cubicBezTo>
                    <a:cubicBezTo>
                      <a:pt x="9248" y="252"/>
                      <a:pt x="9184" y="0"/>
                      <a:pt x="8985" y="0"/>
                    </a:cubicBezTo>
                    <a:cubicBezTo>
                      <a:pt x="8777" y="0"/>
                      <a:pt x="8115" y="767"/>
                      <a:pt x="7900" y="973"/>
                    </a:cubicBezTo>
                    <a:cubicBezTo>
                      <a:pt x="7588" y="1260"/>
                      <a:pt x="7181" y="1706"/>
                      <a:pt x="6854" y="2027"/>
                    </a:cubicBezTo>
                    <a:lnTo>
                      <a:pt x="6160" y="2714"/>
                    </a:lnTo>
                    <a:cubicBezTo>
                      <a:pt x="5745" y="3161"/>
                      <a:pt x="5203" y="3653"/>
                      <a:pt x="4780" y="4100"/>
                    </a:cubicBezTo>
                    <a:lnTo>
                      <a:pt x="4436" y="4444"/>
                    </a:lnTo>
                    <a:cubicBezTo>
                      <a:pt x="4373" y="4501"/>
                      <a:pt x="4325" y="4547"/>
                      <a:pt x="4261" y="4615"/>
                    </a:cubicBezTo>
                    <a:lnTo>
                      <a:pt x="606" y="8269"/>
                    </a:lnTo>
                    <a:cubicBezTo>
                      <a:pt x="447" y="8429"/>
                      <a:pt x="120" y="8704"/>
                      <a:pt x="56" y="8945"/>
                    </a:cubicBezTo>
                    <a:cubicBezTo>
                      <a:pt x="32" y="9013"/>
                      <a:pt x="40" y="9025"/>
                      <a:pt x="0" y="9094"/>
                    </a:cubicBezTo>
                    <a:close/>
                  </a:path>
                </a:pathLst>
              </a:custGeom>
              <a:solidFill>
                <a:srgbClr val="E7E6E6"/>
              </a:solidFill>
              <a:ln w="12700" cap="flat">
                <a:noFill/>
                <a:miter lim="400000"/>
              </a:ln>
              <a:effectLst/>
            </p:spPr>
            <p:txBody>
              <a:bodyPr wrap="square" lIns="60957" tIns="60957" rIns="60957" bIns="60957" numCol="1" anchor="t">
                <a:noAutofit/>
              </a:bodyPr>
              <a:lstStyle/>
              <a:p>
                <a:endParaRPr sz="2400"/>
              </a:p>
            </p:txBody>
          </p:sp>
          <p:sp>
            <p:nvSpPr>
              <p:cNvPr id="632" name="TextBox 83"/>
              <p:cNvSpPr txBox="1"/>
              <p:nvPr/>
            </p:nvSpPr>
            <p:spPr>
              <a:xfrm>
                <a:off x="837982" y="507351"/>
                <a:ext cx="1531341" cy="2769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7" tIns="60957" rIns="60957" bIns="60957" numCol="1" anchor="t">
                <a:spAutoFit/>
              </a:bodyPr>
              <a:lstStyle>
                <a:lvl1pPr algn="ctr">
                  <a:defRPr sz="1200">
                    <a:solidFill>
                      <a:srgbClr val="1F344C"/>
                    </a:solidFill>
                    <a:latin typeface="Calibri Light"/>
                    <a:ea typeface="Calibri Light"/>
                    <a:cs typeface="Calibri Light"/>
                    <a:sym typeface="Calibri Light"/>
                  </a:defRPr>
                </a:lvl1pPr>
              </a:lstStyle>
              <a:p>
                <a:r>
                  <a:rPr sz="1600"/>
                  <a:t>Automated Response</a:t>
                </a:r>
              </a:p>
            </p:txBody>
          </p:sp>
          <p:grpSp>
            <p:nvGrpSpPr>
              <p:cNvPr id="639" name="Group 84"/>
              <p:cNvGrpSpPr/>
              <p:nvPr/>
            </p:nvGrpSpPr>
            <p:grpSpPr>
              <a:xfrm>
                <a:off x="-1" y="-2"/>
                <a:ext cx="1335287" cy="584271"/>
                <a:chOff x="-1" y="-1"/>
                <a:chExt cx="1335286" cy="584269"/>
              </a:xfrm>
            </p:grpSpPr>
            <p:sp>
              <p:nvSpPr>
                <p:cNvPr id="633" name="Left Arrow 85"/>
                <p:cNvSpPr/>
                <p:nvPr/>
              </p:nvSpPr>
              <p:spPr>
                <a:xfrm flipH="1">
                  <a:off x="86294" y="-2"/>
                  <a:ext cx="910730" cy="201302"/>
                </a:xfrm>
                <a:prstGeom prst="leftArrow">
                  <a:avLst>
                    <a:gd name="adj1" fmla="val 50000"/>
                    <a:gd name="adj2" fmla="val 50000"/>
                  </a:avLst>
                </a:prstGeom>
                <a:gradFill flip="none" rotWithShape="1">
                  <a:gsLst>
                    <a:gs pos="0">
                      <a:srgbClr val="F6F8FC">
                        <a:alpha val="0"/>
                      </a:srgbClr>
                    </a:gs>
                    <a:gs pos="100000">
                      <a:srgbClr val="08649C"/>
                    </a:gs>
                  </a:gsLst>
                  <a:lin ang="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34" name="Left Arrow 86"/>
                <p:cNvSpPr/>
                <p:nvPr/>
              </p:nvSpPr>
              <p:spPr>
                <a:xfrm flipH="1">
                  <a:off x="-2" y="112763"/>
                  <a:ext cx="581059" cy="128434"/>
                </a:xfrm>
                <a:prstGeom prst="leftArrow">
                  <a:avLst>
                    <a:gd name="adj1" fmla="val 50000"/>
                    <a:gd name="adj2" fmla="val 50000"/>
                  </a:avLst>
                </a:prstGeom>
                <a:gradFill flip="none" rotWithShape="1">
                  <a:gsLst>
                    <a:gs pos="0">
                      <a:srgbClr val="F6F8FC">
                        <a:alpha val="0"/>
                      </a:srgbClr>
                    </a:gs>
                    <a:gs pos="100000">
                      <a:srgbClr val="08649C"/>
                    </a:gs>
                  </a:gsLst>
                  <a:lin ang="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35" name="Left Arrow 87"/>
                <p:cNvSpPr/>
                <p:nvPr/>
              </p:nvSpPr>
              <p:spPr>
                <a:xfrm flipH="1">
                  <a:off x="24592" y="136972"/>
                  <a:ext cx="1310694" cy="428992"/>
                </a:xfrm>
                <a:prstGeom prst="leftArrow">
                  <a:avLst>
                    <a:gd name="adj1" fmla="val 50000"/>
                    <a:gd name="adj2" fmla="val 41854"/>
                  </a:avLst>
                </a:prstGeom>
                <a:gradFill flip="none" rotWithShape="1">
                  <a:gsLst>
                    <a:gs pos="0">
                      <a:srgbClr val="F6F8FC">
                        <a:alpha val="0"/>
                      </a:srgbClr>
                    </a:gs>
                    <a:gs pos="100000">
                      <a:srgbClr val="08649C"/>
                    </a:gs>
                  </a:gsLst>
                  <a:lin ang="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36" name="Left Arrow 88"/>
                <p:cNvSpPr/>
                <p:nvPr/>
              </p:nvSpPr>
              <p:spPr>
                <a:xfrm flipH="1">
                  <a:off x="29819" y="371058"/>
                  <a:ext cx="581057" cy="128433"/>
                </a:xfrm>
                <a:prstGeom prst="leftArrow">
                  <a:avLst>
                    <a:gd name="adj1" fmla="val 50000"/>
                    <a:gd name="adj2" fmla="val 50000"/>
                  </a:avLst>
                </a:prstGeom>
                <a:gradFill flip="none" rotWithShape="1">
                  <a:gsLst>
                    <a:gs pos="0">
                      <a:srgbClr val="F6F8FC">
                        <a:alpha val="0"/>
                      </a:srgbClr>
                    </a:gs>
                    <a:gs pos="100000">
                      <a:srgbClr val="08649C"/>
                    </a:gs>
                  </a:gsLst>
                  <a:lin ang="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37" name="Left Arrow 89"/>
                <p:cNvSpPr/>
                <p:nvPr/>
              </p:nvSpPr>
              <p:spPr>
                <a:xfrm flipH="1">
                  <a:off x="90120" y="188967"/>
                  <a:ext cx="773788" cy="223863"/>
                </a:xfrm>
                <a:prstGeom prst="leftArrow">
                  <a:avLst>
                    <a:gd name="adj1" fmla="val 50000"/>
                    <a:gd name="adj2" fmla="val 50000"/>
                  </a:avLst>
                </a:prstGeom>
                <a:gradFill flip="none" rotWithShape="1">
                  <a:gsLst>
                    <a:gs pos="0">
                      <a:srgbClr val="F6F8FC">
                        <a:alpha val="0"/>
                      </a:srgbClr>
                    </a:gs>
                    <a:gs pos="100000">
                      <a:srgbClr val="08649C"/>
                    </a:gs>
                  </a:gsLst>
                  <a:lin ang="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sp>
              <p:nvSpPr>
                <p:cNvPr id="638" name="Left Arrow 90"/>
                <p:cNvSpPr/>
                <p:nvPr/>
              </p:nvSpPr>
              <p:spPr>
                <a:xfrm flipH="1">
                  <a:off x="275361" y="455836"/>
                  <a:ext cx="581059" cy="128433"/>
                </a:xfrm>
                <a:prstGeom prst="leftArrow">
                  <a:avLst>
                    <a:gd name="adj1" fmla="val 50000"/>
                    <a:gd name="adj2" fmla="val 50000"/>
                  </a:avLst>
                </a:prstGeom>
                <a:gradFill flip="none" rotWithShape="1">
                  <a:gsLst>
                    <a:gs pos="0">
                      <a:srgbClr val="F6F8FC">
                        <a:alpha val="0"/>
                      </a:srgbClr>
                    </a:gs>
                    <a:gs pos="100000">
                      <a:srgbClr val="08649C"/>
                    </a:gs>
                  </a:gsLst>
                  <a:lin ang="0" scaled="0"/>
                </a:gradFill>
                <a:ln w="12700" cap="flat">
                  <a:noFill/>
                  <a:miter lim="400000"/>
                </a:ln>
                <a:effectLst/>
              </p:spPr>
              <p:txBody>
                <a:bodyPr wrap="square" lIns="60957" tIns="60957" rIns="60957" bIns="60957" numCol="1" anchor="ctr">
                  <a:noAutofit/>
                </a:bodyPr>
                <a:lstStyle/>
                <a:p>
                  <a:pPr algn="ctr">
                    <a:defRPr b="1">
                      <a:solidFill>
                        <a:srgbClr val="002060"/>
                      </a:solidFill>
                    </a:defRPr>
                  </a:pPr>
                  <a:endParaRPr sz="2400"/>
                </a:p>
              </p:txBody>
            </p:sp>
          </p:grpSp>
        </p:grpSp>
        <p:pic>
          <p:nvPicPr>
            <p:cNvPr id="641" name="Image" descr="Image"/>
            <p:cNvPicPr>
              <a:picLocks noChangeAspect="1"/>
            </p:cNvPicPr>
            <p:nvPr/>
          </p:nvPicPr>
          <p:blipFill>
            <a:blip r:embed="rId9">
              <a:extLst/>
            </a:blip>
            <a:stretch>
              <a:fillRect/>
            </a:stretch>
          </p:blipFill>
          <p:spPr>
            <a:xfrm>
              <a:off x="503548" y="494191"/>
              <a:ext cx="1536703" cy="546102"/>
            </a:xfrm>
            <a:prstGeom prst="rect">
              <a:avLst/>
            </a:prstGeom>
            <a:ln w="12700" cap="flat">
              <a:noFill/>
              <a:miter lim="400000"/>
            </a:ln>
            <a:effectLst/>
          </p:spPr>
        </p:pic>
      </p:grpSp>
      <p:pic>
        <p:nvPicPr>
          <p:cNvPr id="643" name="Image" descr="Image"/>
          <p:cNvPicPr>
            <a:picLocks noChangeAspect="1"/>
          </p:cNvPicPr>
          <p:nvPr/>
        </p:nvPicPr>
        <p:blipFill>
          <a:blip r:embed="rId10">
            <a:extLst/>
          </a:blip>
          <a:stretch>
            <a:fillRect/>
          </a:stretch>
        </p:blipFill>
        <p:spPr>
          <a:xfrm>
            <a:off x="5992248" y="2507604"/>
            <a:ext cx="1016003" cy="575736"/>
          </a:xfrm>
          <a:prstGeom prst="rect">
            <a:avLst/>
          </a:prstGeom>
          <a:ln w="12700">
            <a:miter lim="400000"/>
          </a:ln>
        </p:spPr>
      </p:pic>
      <p:sp>
        <p:nvSpPr>
          <p:cNvPr id="644" name="Freeform 95"/>
          <p:cNvSpPr/>
          <p:nvPr/>
        </p:nvSpPr>
        <p:spPr>
          <a:xfrm>
            <a:off x="7140720" y="2788972"/>
            <a:ext cx="616973" cy="531883"/>
          </a:xfrm>
          <a:custGeom>
            <a:avLst/>
            <a:gdLst/>
            <a:ahLst/>
            <a:cxnLst>
              <a:cxn ang="0">
                <a:pos x="wd2" y="hd2"/>
              </a:cxn>
              <a:cxn ang="5400000">
                <a:pos x="wd2" y="hd2"/>
              </a:cxn>
              <a:cxn ang="10800000">
                <a:pos x="wd2" y="hd2"/>
              </a:cxn>
              <a:cxn ang="16200000">
                <a:pos x="wd2" y="hd2"/>
              </a:cxn>
            </a:cxnLst>
            <a:rect l="0" t="0" r="r" b="b"/>
            <a:pathLst>
              <a:path w="21600" h="21556" extrusionOk="0">
                <a:moveTo>
                  <a:pt x="12540" y="13414"/>
                </a:moveTo>
                <a:lnTo>
                  <a:pt x="12828" y="13461"/>
                </a:lnTo>
                <a:lnTo>
                  <a:pt x="12877" y="12975"/>
                </a:lnTo>
                <a:lnTo>
                  <a:pt x="12589" y="12944"/>
                </a:lnTo>
                <a:cubicBezTo>
                  <a:pt x="12576" y="12939"/>
                  <a:pt x="12567" y="12939"/>
                  <a:pt x="12553" y="12934"/>
                </a:cubicBezTo>
                <a:cubicBezTo>
                  <a:pt x="12477" y="12902"/>
                  <a:pt x="12423" y="12819"/>
                  <a:pt x="12423" y="12725"/>
                </a:cubicBezTo>
                <a:cubicBezTo>
                  <a:pt x="12409" y="12584"/>
                  <a:pt x="12369" y="12428"/>
                  <a:pt x="12315" y="12282"/>
                </a:cubicBezTo>
                <a:cubicBezTo>
                  <a:pt x="12279" y="12188"/>
                  <a:pt x="12306" y="12078"/>
                  <a:pt x="12373" y="12021"/>
                </a:cubicBezTo>
                <a:lnTo>
                  <a:pt x="12621" y="11807"/>
                </a:lnTo>
                <a:lnTo>
                  <a:pt x="12355" y="11426"/>
                </a:lnTo>
                <a:lnTo>
                  <a:pt x="12126" y="11645"/>
                </a:lnTo>
                <a:cubicBezTo>
                  <a:pt x="12058" y="11724"/>
                  <a:pt x="11968" y="11713"/>
                  <a:pt x="11891" y="11645"/>
                </a:cubicBezTo>
                <a:cubicBezTo>
                  <a:pt x="11783" y="11541"/>
                  <a:pt x="11666" y="11463"/>
                  <a:pt x="11536" y="11400"/>
                </a:cubicBezTo>
                <a:cubicBezTo>
                  <a:pt x="11464" y="11369"/>
                  <a:pt x="11419" y="11285"/>
                  <a:pt x="11419" y="11197"/>
                </a:cubicBezTo>
                <a:cubicBezTo>
                  <a:pt x="11419" y="11192"/>
                  <a:pt x="11419" y="11176"/>
                  <a:pt x="11419" y="11165"/>
                </a:cubicBezTo>
                <a:lnTo>
                  <a:pt x="11464" y="10811"/>
                </a:lnTo>
                <a:lnTo>
                  <a:pt x="11045" y="10759"/>
                </a:lnTo>
                <a:lnTo>
                  <a:pt x="11014" y="11092"/>
                </a:lnTo>
                <a:cubicBezTo>
                  <a:pt x="11009" y="11155"/>
                  <a:pt x="10978" y="11212"/>
                  <a:pt x="10937" y="11249"/>
                </a:cubicBezTo>
                <a:cubicBezTo>
                  <a:pt x="10910" y="11270"/>
                  <a:pt x="10879" y="11285"/>
                  <a:pt x="10847" y="11291"/>
                </a:cubicBezTo>
                <a:cubicBezTo>
                  <a:pt x="10726" y="11306"/>
                  <a:pt x="10613" y="11338"/>
                  <a:pt x="10501" y="11385"/>
                </a:cubicBezTo>
                <a:cubicBezTo>
                  <a:pt x="10496" y="11385"/>
                  <a:pt x="10496" y="11390"/>
                  <a:pt x="10492" y="11390"/>
                </a:cubicBezTo>
                <a:cubicBezTo>
                  <a:pt x="10411" y="11463"/>
                  <a:pt x="10294" y="11447"/>
                  <a:pt x="10231" y="11348"/>
                </a:cubicBezTo>
                <a:lnTo>
                  <a:pt x="10037" y="11056"/>
                </a:lnTo>
                <a:lnTo>
                  <a:pt x="9709" y="11358"/>
                </a:lnTo>
                <a:lnTo>
                  <a:pt x="9884" y="11609"/>
                </a:lnTo>
                <a:cubicBezTo>
                  <a:pt x="9938" y="11692"/>
                  <a:pt x="9943" y="11812"/>
                  <a:pt x="9889" y="11891"/>
                </a:cubicBezTo>
                <a:cubicBezTo>
                  <a:pt x="9799" y="12016"/>
                  <a:pt x="9727" y="12157"/>
                  <a:pt x="9673" y="12308"/>
                </a:cubicBezTo>
                <a:cubicBezTo>
                  <a:pt x="9632" y="12386"/>
                  <a:pt x="9546" y="12454"/>
                  <a:pt x="9470" y="12443"/>
                </a:cubicBezTo>
                <a:lnTo>
                  <a:pt x="9177" y="12396"/>
                </a:lnTo>
                <a:lnTo>
                  <a:pt x="9128" y="12882"/>
                </a:lnTo>
                <a:lnTo>
                  <a:pt x="9407" y="12913"/>
                </a:lnTo>
                <a:cubicBezTo>
                  <a:pt x="9492" y="12923"/>
                  <a:pt x="9560" y="13007"/>
                  <a:pt x="9569" y="13106"/>
                </a:cubicBezTo>
                <a:cubicBezTo>
                  <a:pt x="9582" y="13273"/>
                  <a:pt x="9619" y="13434"/>
                  <a:pt x="9673" y="13591"/>
                </a:cubicBezTo>
                <a:cubicBezTo>
                  <a:pt x="9709" y="13680"/>
                  <a:pt x="9682" y="13789"/>
                  <a:pt x="9614" y="13847"/>
                </a:cubicBezTo>
                <a:lnTo>
                  <a:pt x="9384" y="14045"/>
                </a:lnTo>
                <a:lnTo>
                  <a:pt x="9650" y="14431"/>
                </a:lnTo>
                <a:lnTo>
                  <a:pt x="9857" y="14227"/>
                </a:lnTo>
                <a:cubicBezTo>
                  <a:pt x="9893" y="14201"/>
                  <a:pt x="9934" y="14186"/>
                  <a:pt x="9970" y="14186"/>
                </a:cubicBezTo>
                <a:cubicBezTo>
                  <a:pt x="10015" y="14186"/>
                  <a:pt x="10055" y="14201"/>
                  <a:pt x="10091" y="14233"/>
                </a:cubicBezTo>
                <a:cubicBezTo>
                  <a:pt x="10204" y="14342"/>
                  <a:pt x="10330" y="14426"/>
                  <a:pt x="10465" y="14488"/>
                </a:cubicBezTo>
                <a:cubicBezTo>
                  <a:pt x="10555" y="14519"/>
                  <a:pt x="10595" y="14613"/>
                  <a:pt x="10582" y="14723"/>
                </a:cubicBezTo>
                <a:lnTo>
                  <a:pt x="10541" y="15046"/>
                </a:lnTo>
                <a:lnTo>
                  <a:pt x="10960" y="15098"/>
                </a:lnTo>
                <a:lnTo>
                  <a:pt x="10987" y="14785"/>
                </a:lnTo>
                <a:cubicBezTo>
                  <a:pt x="11000" y="14686"/>
                  <a:pt x="11068" y="14613"/>
                  <a:pt x="11153" y="14598"/>
                </a:cubicBezTo>
                <a:cubicBezTo>
                  <a:pt x="11297" y="14582"/>
                  <a:pt x="11437" y="14535"/>
                  <a:pt x="11572" y="14472"/>
                </a:cubicBezTo>
                <a:cubicBezTo>
                  <a:pt x="11653" y="14431"/>
                  <a:pt x="11743" y="14457"/>
                  <a:pt x="11797" y="14540"/>
                </a:cubicBezTo>
                <a:lnTo>
                  <a:pt x="11968" y="14801"/>
                </a:lnTo>
                <a:lnTo>
                  <a:pt x="12297" y="14493"/>
                </a:lnTo>
                <a:lnTo>
                  <a:pt x="12121" y="14248"/>
                </a:lnTo>
                <a:cubicBezTo>
                  <a:pt x="12067" y="14170"/>
                  <a:pt x="12067" y="14055"/>
                  <a:pt x="12121" y="13982"/>
                </a:cubicBezTo>
                <a:cubicBezTo>
                  <a:pt x="12211" y="13852"/>
                  <a:pt x="12283" y="13706"/>
                  <a:pt x="12337" y="13549"/>
                </a:cubicBezTo>
                <a:cubicBezTo>
                  <a:pt x="12369" y="13455"/>
                  <a:pt x="12454" y="13398"/>
                  <a:pt x="12540" y="13414"/>
                </a:cubicBezTo>
                <a:close/>
                <a:moveTo>
                  <a:pt x="12625" y="13867"/>
                </a:moveTo>
                <a:cubicBezTo>
                  <a:pt x="12589" y="13951"/>
                  <a:pt x="12549" y="14034"/>
                  <a:pt x="12504" y="14113"/>
                </a:cubicBezTo>
                <a:lnTo>
                  <a:pt x="12594" y="14253"/>
                </a:lnTo>
                <a:cubicBezTo>
                  <a:pt x="12715" y="14436"/>
                  <a:pt x="12684" y="14702"/>
                  <a:pt x="12526" y="14843"/>
                </a:cubicBezTo>
                <a:lnTo>
                  <a:pt x="12180" y="15145"/>
                </a:lnTo>
                <a:cubicBezTo>
                  <a:pt x="12018" y="15286"/>
                  <a:pt x="11792" y="15250"/>
                  <a:pt x="11671" y="15062"/>
                </a:cubicBezTo>
                <a:lnTo>
                  <a:pt x="11581" y="14932"/>
                </a:lnTo>
                <a:cubicBezTo>
                  <a:pt x="11504" y="14963"/>
                  <a:pt x="11423" y="14989"/>
                  <a:pt x="11342" y="15005"/>
                </a:cubicBezTo>
                <a:lnTo>
                  <a:pt x="11320" y="15171"/>
                </a:lnTo>
                <a:cubicBezTo>
                  <a:pt x="11297" y="15380"/>
                  <a:pt x="11140" y="15531"/>
                  <a:pt x="10960" y="15531"/>
                </a:cubicBezTo>
                <a:cubicBezTo>
                  <a:pt x="10942" y="15531"/>
                  <a:pt x="10928" y="15531"/>
                  <a:pt x="10910" y="15531"/>
                </a:cubicBezTo>
                <a:lnTo>
                  <a:pt x="10483" y="15458"/>
                </a:lnTo>
                <a:cubicBezTo>
                  <a:pt x="10384" y="15443"/>
                  <a:pt x="10298" y="15385"/>
                  <a:pt x="10240" y="15297"/>
                </a:cubicBezTo>
                <a:cubicBezTo>
                  <a:pt x="10181" y="15208"/>
                  <a:pt x="10159" y="15098"/>
                  <a:pt x="10172" y="14984"/>
                </a:cubicBezTo>
                <a:lnTo>
                  <a:pt x="10190" y="14822"/>
                </a:lnTo>
                <a:cubicBezTo>
                  <a:pt x="10114" y="14780"/>
                  <a:pt x="10042" y="14728"/>
                  <a:pt x="9974" y="14676"/>
                </a:cubicBezTo>
                <a:lnTo>
                  <a:pt x="9862" y="14775"/>
                </a:lnTo>
                <a:cubicBezTo>
                  <a:pt x="9781" y="14843"/>
                  <a:pt x="9691" y="14869"/>
                  <a:pt x="9591" y="14853"/>
                </a:cubicBezTo>
                <a:cubicBezTo>
                  <a:pt x="9492" y="14838"/>
                  <a:pt x="9407" y="14780"/>
                  <a:pt x="9348" y="14692"/>
                </a:cubicBezTo>
                <a:lnTo>
                  <a:pt x="9087" y="14290"/>
                </a:lnTo>
                <a:cubicBezTo>
                  <a:pt x="8966" y="14107"/>
                  <a:pt x="8997" y="13841"/>
                  <a:pt x="9159" y="13701"/>
                </a:cubicBezTo>
                <a:lnTo>
                  <a:pt x="9276" y="13596"/>
                </a:lnTo>
                <a:cubicBezTo>
                  <a:pt x="9249" y="13508"/>
                  <a:pt x="9231" y="13414"/>
                  <a:pt x="9213" y="13320"/>
                </a:cubicBezTo>
                <a:lnTo>
                  <a:pt x="9069" y="13299"/>
                </a:lnTo>
                <a:cubicBezTo>
                  <a:pt x="8970" y="13283"/>
                  <a:pt x="8885" y="13221"/>
                  <a:pt x="8826" y="13132"/>
                </a:cubicBezTo>
                <a:cubicBezTo>
                  <a:pt x="8768" y="13043"/>
                  <a:pt x="8745" y="12934"/>
                  <a:pt x="8759" y="12819"/>
                </a:cubicBezTo>
                <a:lnTo>
                  <a:pt x="8817" y="12323"/>
                </a:lnTo>
                <a:cubicBezTo>
                  <a:pt x="8844" y="12094"/>
                  <a:pt x="9033" y="11932"/>
                  <a:pt x="9227" y="11964"/>
                </a:cubicBezTo>
                <a:lnTo>
                  <a:pt x="9384" y="11990"/>
                </a:lnTo>
                <a:cubicBezTo>
                  <a:pt x="9420" y="11911"/>
                  <a:pt x="9461" y="11828"/>
                  <a:pt x="9506" y="11750"/>
                </a:cubicBezTo>
                <a:lnTo>
                  <a:pt x="9411" y="11604"/>
                </a:lnTo>
                <a:cubicBezTo>
                  <a:pt x="9290" y="11416"/>
                  <a:pt x="9321" y="11155"/>
                  <a:pt x="9479" y="11014"/>
                </a:cubicBezTo>
                <a:lnTo>
                  <a:pt x="9826" y="10712"/>
                </a:lnTo>
                <a:cubicBezTo>
                  <a:pt x="9902" y="10644"/>
                  <a:pt x="9997" y="10613"/>
                  <a:pt x="10096" y="10628"/>
                </a:cubicBezTo>
                <a:cubicBezTo>
                  <a:pt x="10190" y="10644"/>
                  <a:pt x="10276" y="10701"/>
                  <a:pt x="10334" y="10790"/>
                </a:cubicBezTo>
                <a:lnTo>
                  <a:pt x="10438" y="10946"/>
                </a:lnTo>
                <a:cubicBezTo>
                  <a:pt x="10510" y="10920"/>
                  <a:pt x="10586" y="10899"/>
                  <a:pt x="10663" y="10884"/>
                </a:cubicBezTo>
                <a:lnTo>
                  <a:pt x="10685" y="10686"/>
                </a:lnTo>
                <a:cubicBezTo>
                  <a:pt x="10699" y="10576"/>
                  <a:pt x="10748" y="10477"/>
                  <a:pt x="10825" y="10409"/>
                </a:cubicBezTo>
                <a:cubicBezTo>
                  <a:pt x="10901" y="10341"/>
                  <a:pt x="11000" y="10310"/>
                  <a:pt x="11095" y="10326"/>
                </a:cubicBezTo>
                <a:lnTo>
                  <a:pt x="11522" y="10393"/>
                </a:lnTo>
                <a:cubicBezTo>
                  <a:pt x="11720" y="10425"/>
                  <a:pt x="11860" y="10639"/>
                  <a:pt x="11833" y="10873"/>
                </a:cubicBezTo>
                <a:lnTo>
                  <a:pt x="11810" y="11066"/>
                </a:lnTo>
                <a:cubicBezTo>
                  <a:pt x="11878" y="11108"/>
                  <a:pt x="11945" y="11155"/>
                  <a:pt x="12009" y="11202"/>
                </a:cubicBezTo>
                <a:lnTo>
                  <a:pt x="12144" y="11082"/>
                </a:lnTo>
                <a:cubicBezTo>
                  <a:pt x="12220" y="11014"/>
                  <a:pt x="12315" y="10983"/>
                  <a:pt x="12414" y="10999"/>
                </a:cubicBezTo>
                <a:cubicBezTo>
                  <a:pt x="12513" y="11014"/>
                  <a:pt x="12598" y="11077"/>
                  <a:pt x="12657" y="11165"/>
                </a:cubicBezTo>
                <a:lnTo>
                  <a:pt x="12918" y="11562"/>
                </a:lnTo>
                <a:cubicBezTo>
                  <a:pt x="12976" y="11656"/>
                  <a:pt x="12999" y="11765"/>
                  <a:pt x="12985" y="11875"/>
                </a:cubicBezTo>
                <a:cubicBezTo>
                  <a:pt x="12972" y="11990"/>
                  <a:pt x="12922" y="12089"/>
                  <a:pt x="12846" y="12157"/>
                </a:cubicBezTo>
                <a:lnTo>
                  <a:pt x="12715" y="12271"/>
                </a:lnTo>
                <a:cubicBezTo>
                  <a:pt x="12738" y="12355"/>
                  <a:pt x="12760" y="12443"/>
                  <a:pt x="12774" y="12532"/>
                </a:cubicBezTo>
                <a:lnTo>
                  <a:pt x="12936" y="12558"/>
                </a:lnTo>
                <a:cubicBezTo>
                  <a:pt x="13035" y="12574"/>
                  <a:pt x="13116" y="12631"/>
                  <a:pt x="13179" y="12720"/>
                </a:cubicBezTo>
                <a:cubicBezTo>
                  <a:pt x="13237" y="12814"/>
                  <a:pt x="13260" y="12923"/>
                  <a:pt x="13246" y="13033"/>
                </a:cubicBezTo>
                <a:lnTo>
                  <a:pt x="13188" y="13534"/>
                </a:lnTo>
                <a:cubicBezTo>
                  <a:pt x="13174" y="13643"/>
                  <a:pt x="13125" y="13742"/>
                  <a:pt x="13048" y="13810"/>
                </a:cubicBezTo>
                <a:cubicBezTo>
                  <a:pt x="12967" y="13878"/>
                  <a:pt x="12873" y="13904"/>
                  <a:pt x="12778" y="13894"/>
                </a:cubicBezTo>
                <a:lnTo>
                  <a:pt x="12625" y="13867"/>
                </a:lnTo>
                <a:close/>
                <a:moveTo>
                  <a:pt x="11108" y="12042"/>
                </a:moveTo>
                <a:cubicBezTo>
                  <a:pt x="11072" y="12037"/>
                  <a:pt x="11036" y="12031"/>
                  <a:pt x="11000" y="12031"/>
                </a:cubicBezTo>
                <a:cubicBezTo>
                  <a:pt x="10609" y="12031"/>
                  <a:pt x="10267" y="12370"/>
                  <a:pt x="10213" y="12829"/>
                </a:cubicBezTo>
                <a:cubicBezTo>
                  <a:pt x="10150" y="13335"/>
                  <a:pt x="10456" y="13800"/>
                  <a:pt x="10892" y="13867"/>
                </a:cubicBezTo>
                <a:cubicBezTo>
                  <a:pt x="11324" y="13940"/>
                  <a:pt x="11729" y="13586"/>
                  <a:pt x="11788" y="13080"/>
                </a:cubicBezTo>
                <a:cubicBezTo>
                  <a:pt x="11846" y="12579"/>
                  <a:pt x="11545" y="12110"/>
                  <a:pt x="11108" y="12042"/>
                </a:cubicBezTo>
                <a:close/>
                <a:moveTo>
                  <a:pt x="12162" y="13142"/>
                </a:moveTo>
                <a:cubicBezTo>
                  <a:pt x="12081" y="13820"/>
                  <a:pt x="11576" y="14311"/>
                  <a:pt x="11000" y="14311"/>
                </a:cubicBezTo>
                <a:cubicBezTo>
                  <a:pt x="10946" y="14311"/>
                  <a:pt x="10892" y="14311"/>
                  <a:pt x="10838" y="14300"/>
                </a:cubicBezTo>
                <a:cubicBezTo>
                  <a:pt x="10528" y="14248"/>
                  <a:pt x="10253" y="14066"/>
                  <a:pt x="10064" y="13774"/>
                </a:cubicBezTo>
                <a:cubicBezTo>
                  <a:pt x="9875" y="13487"/>
                  <a:pt x="9794" y="13127"/>
                  <a:pt x="9839" y="12767"/>
                </a:cubicBezTo>
                <a:cubicBezTo>
                  <a:pt x="9880" y="12412"/>
                  <a:pt x="10042" y="12094"/>
                  <a:pt x="10294" y="11875"/>
                </a:cubicBezTo>
                <a:cubicBezTo>
                  <a:pt x="10541" y="11656"/>
                  <a:pt x="10847" y="11562"/>
                  <a:pt x="11158" y="11609"/>
                </a:cubicBezTo>
                <a:cubicBezTo>
                  <a:pt x="11801" y="11713"/>
                  <a:pt x="12247" y="12402"/>
                  <a:pt x="12162" y="13142"/>
                </a:cubicBezTo>
                <a:close/>
                <a:moveTo>
                  <a:pt x="14016" y="7248"/>
                </a:moveTo>
                <a:lnTo>
                  <a:pt x="14475" y="7326"/>
                </a:lnTo>
                <a:cubicBezTo>
                  <a:pt x="14516" y="7332"/>
                  <a:pt x="14570" y="7290"/>
                  <a:pt x="14574" y="7238"/>
                </a:cubicBezTo>
                <a:lnTo>
                  <a:pt x="14669" y="6455"/>
                </a:lnTo>
                <a:cubicBezTo>
                  <a:pt x="14673" y="6419"/>
                  <a:pt x="14660" y="6393"/>
                  <a:pt x="14651" y="6377"/>
                </a:cubicBezTo>
                <a:cubicBezTo>
                  <a:pt x="14642" y="6367"/>
                  <a:pt x="14624" y="6346"/>
                  <a:pt x="14592" y="6341"/>
                </a:cubicBezTo>
                <a:lnTo>
                  <a:pt x="14124" y="6262"/>
                </a:lnTo>
                <a:cubicBezTo>
                  <a:pt x="14110" y="6262"/>
                  <a:pt x="14097" y="6257"/>
                  <a:pt x="14088" y="6252"/>
                </a:cubicBezTo>
                <a:cubicBezTo>
                  <a:pt x="14016" y="6221"/>
                  <a:pt x="13962" y="6142"/>
                  <a:pt x="13957" y="6054"/>
                </a:cubicBezTo>
                <a:cubicBezTo>
                  <a:pt x="13930" y="5798"/>
                  <a:pt x="13872" y="5542"/>
                  <a:pt x="13782" y="5297"/>
                </a:cubicBezTo>
                <a:cubicBezTo>
                  <a:pt x="13746" y="5203"/>
                  <a:pt x="13768" y="5099"/>
                  <a:pt x="13840" y="5037"/>
                </a:cubicBezTo>
                <a:lnTo>
                  <a:pt x="14223" y="4703"/>
                </a:lnTo>
                <a:cubicBezTo>
                  <a:pt x="14250" y="4682"/>
                  <a:pt x="14254" y="4651"/>
                  <a:pt x="14259" y="4635"/>
                </a:cubicBezTo>
                <a:cubicBezTo>
                  <a:pt x="14259" y="4619"/>
                  <a:pt x="14259" y="4588"/>
                  <a:pt x="14241" y="4562"/>
                </a:cubicBezTo>
                <a:lnTo>
                  <a:pt x="13831" y="3931"/>
                </a:lnTo>
                <a:cubicBezTo>
                  <a:pt x="13813" y="3899"/>
                  <a:pt x="13786" y="3894"/>
                  <a:pt x="13773" y="3889"/>
                </a:cubicBezTo>
                <a:cubicBezTo>
                  <a:pt x="13759" y="3889"/>
                  <a:pt x="13732" y="3889"/>
                  <a:pt x="13705" y="3910"/>
                </a:cubicBezTo>
                <a:lnTo>
                  <a:pt x="13318" y="4249"/>
                </a:lnTo>
                <a:cubicBezTo>
                  <a:pt x="13251" y="4327"/>
                  <a:pt x="13161" y="4317"/>
                  <a:pt x="13084" y="4249"/>
                </a:cubicBezTo>
                <a:cubicBezTo>
                  <a:pt x="12909" y="4082"/>
                  <a:pt x="12711" y="3952"/>
                  <a:pt x="12499" y="3852"/>
                </a:cubicBezTo>
                <a:cubicBezTo>
                  <a:pt x="12427" y="3816"/>
                  <a:pt x="12382" y="3738"/>
                  <a:pt x="12382" y="3649"/>
                </a:cubicBezTo>
                <a:cubicBezTo>
                  <a:pt x="12382" y="3639"/>
                  <a:pt x="12382" y="3623"/>
                  <a:pt x="12382" y="3613"/>
                </a:cubicBezTo>
                <a:lnTo>
                  <a:pt x="12450" y="3054"/>
                </a:lnTo>
                <a:cubicBezTo>
                  <a:pt x="12454" y="3018"/>
                  <a:pt x="12441" y="2992"/>
                  <a:pt x="12432" y="2981"/>
                </a:cubicBezTo>
                <a:cubicBezTo>
                  <a:pt x="12423" y="2966"/>
                  <a:pt x="12405" y="2945"/>
                  <a:pt x="12373" y="2940"/>
                </a:cubicBezTo>
                <a:lnTo>
                  <a:pt x="11698" y="2830"/>
                </a:lnTo>
                <a:cubicBezTo>
                  <a:pt x="11653" y="2825"/>
                  <a:pt x="11603" y="2867"/>
                  <a:pt x="11599" y="2919"/>
                </a:cubicBezTo>
                <a:lnTo>
                  <a:pt x="11531" y="3466"/>
                </a:lnTo>
                <a:cubicBezTo>
                  <a:pt x="11527" y="3529"/>
                  <a:pt x="11491" y="3597"/>
                  <a:pt x="11446" y="3633"/>
                </a:cubicBezTo>
                <a:cubicBezTo>
                  <a:pt x="11423" y="3649"/>
                  <a:pt x="11392" y="3665"/>
                  <a:pt x="11360" y="3665"/>
                </a:cubicBezTo>
                <a:cubicBezTo>
                  <a:pt x="11162" y="3691"/>
                  <a:pt x="10964" y="3748"/>
                  <a:pt x="10775" y="3832"/>
                </a:cubicBezTo>
                <a:cubicBezTo>
                  <a:pt x="10771" y="3837"/>
                  <a:pt x="10762" y="3842"/>
                  <a:pt x="10753" y="3852"/>
                </a:cubicBezTo>
                <a:cubicBezTo>
                  <a:pt x="10672" y="3920"/>
                  <a:pt x="10555" y="3905"/>
                  <a:pt x="10492" y="3811"/>
                </a:cubicBezTo>
                <a:lnTo>
                  <a:pt x="10190" y="3346"/>
                </a:lnTo>
                <a:cubicBezTo>
                  <a:pt x="10159" y="3300"/>
                  <a:pt x="10100" y="3294"/>
                  <a:pt x="10064" y="3326"/>
                </a:cubicBezTo>
                <a:lnTo>
                  <a:pt x="9519" y="3800"/>
                </a:lnTo>
                <a:cubicBezTo>
                  <a:pt x="9483" y="3837"/>
                  <a:pt x="9474" y="3905"/>
                  <a:pt x="9501" y="3946"/>
                </a:cubicBezTo>
                <a:lnTo>
                  <a:pt x="9781" y="4369"/>
                </a:lnTo>
                <a:cubicBezTo>
                  <a:pt x="9830" y="4447"/>
                  <a:pt x="9839" y="4577"/>
                  <a:pt x="9785" y="4656"/>
                </a:cubicBezTo>
                <a:cubicBezTo>
                  <a:pt x="9637" y="4864"/>
                  <a:pt x="9519" y="5094"/>
                  <a:pt x="9429" y="5339"/>
                </a:cubicBezTo>
                <a:cubicBezTo>
                  <a:pt x="9398" y="5433"/>
                  <a:pt x="9308" y="5490"/>
                  <a:pt x="9227" y="5475"/>
                </a:cubicBezTo>
                <a:lnTo>
                  <a:pt x="8768" y="5402"/>
                </a:lnTo>
                <a:cubicBezTo>
                  <a:pt x="8714" y="5396"/>
                  <a:pt x="8673" y="5438"/>
                  <a:pt x="8664" y="5490"/>
                </a:cubicBezTo>
                <a:lnTo>
                  <a:pt x="8574" y="6273"/>
                </a:lnTo>
                <a:cubicBezTo>
                  <a:pt x="8570" y="6309"/>
                  <a:pt x="8583" y="6335"/>
                  <a:pt x="8592" y="6351"/>
                </a:cubicBezTo>
                <a:cubicBezTo>
                  <a:pt x="8597" y="6361"/>
                  <a:pt x="8619" y="6382"/>
                  <a:pt x="8646" y="6387"/>
                </a:cubicBezTo>
                <a:lnTo>
                  <a:pt x="9101" y="6461"/>
                </a:lnTo>
                <a:cubicBezTo>
                  <a:pt x="9186" y="6476"/>
                  <a:pt x="9254" y="6554"/>
                  <a:pt x="9263" y="6659"/>
                </a:cubicBezTo>
                <a:cubicBezTo>
                  <a:pt x="9285" y="6930"/>
                  <a:pt x="9344" y="7196"/>
                  <a:pt x="9434" y="7452"/>
                </a:cubicBezTo>
                <a:cubicBezTo>
                  <a:pt x="9470" y="7540"/>
                  <a:pt x="9443" y="7650"/>
                  <a:pt x="9375" y="7707"/>
                </a:cubicBezTo>
                <a:lnTo>
                  <a:pt x="9015" y="8025"/>
                </a:lnTo>
                <a:cubicBezTo>
                  <a:pt x="8993" y="8046"/>
                  <a:pt x="8984" y="8078"/>
                  <a:pt x="8984" y="8093"/>
                </a:cubicBezTo>
                <a:cubicBezTo>
                  <a:pt x="8979" y="8109"/>
                  <a:pt x="8979" y="8140"/>
                  <a:pt x="8997" y="8166"/>
                </a:cubicBezTo>
                <a:lnTo>
                  <a:pt x="9411" y="8797"/>
                </a:lnTo>
                <a:cubicBezTo>
                  <a:pt x="9429" y="8823"/>
                  <a:pt x="9456" y="8834"/>
                  <a:pt x="9470" y="8834"/>
                </a:cubicBezTo>
                <a:cubicBezTo>
                  <a:pt x="9483" y="8839"/>
                  <a:pt x="9510" y="8839"/>
                  <a:pt x="9533" y="8818"/>
                </a:cubicBezTo>
                <a:lnTo>
                  <a:pt x="9889" y="8505"/>
                </a:lnTo>
                <a:cubicBezTo>
                  <a:pt x="9920" y="8479"/>
                  <a:pt x="9961" y="8464"/>
                  <a:pt x="10001" y="8464"/>
                </a:cubicBezTo>
                <a:cubicBezTo>
                  <a:pt x="10042" y="8464"/>
                  <a:pt x="10087" y="8479"/>
                  <a:pt x="10118" y="8510"/>
                </a:cubicBezTo>
                <a:cubicBezTo>
                  <a:pt x="10303" y="8688"/>
                  <a:pt x="10510" y="8829"/>
                  <a:pt x="10730" y="8933"/>
                </a:cubicBezTo>
                <a:cubicBezTo>
                  <a:pt x="10811" y="8969"/>
                  <a:pt x="10865" y="9063"/>
                  <a:pt x="10852" y="9162"/>
                </a:cubicBezTo>
                <a:lnTo>
                  <a:pt x="10793" y="9668"/>
                </a:lnTo>
                <a:cubicBezTo>
                  <a:pt x="10789" y="9705"/>
                  <a:pt x="10802" y="9736"/>
                  <a:pt x="10807" y="9747"/>
                </a:cubicBezTo>
                <a:cubicBezTo>
                  <a:pt x="10816" y="9762"/>
                  <a:pt x="10834" y="9783"/>
                  <a:pt x="10865" y="9788"/>
                </a:cubicBezTo>
                <a:lnTo>
                  <a:pt x="11540" y="9898"/>
                </a:lnTo>
                <a:cubicBezTo>
                  <a:pt x="11572" y="9898"/>
                  <a:pt x="11594" y="9888"/>
                  <a:pt x="11608" y="9877"/>
                </a:cubicBezTo>
                <a:cubicBezTo>
                  <a:pt x="11617" y="9867"/>
                  <a:pt x="11639" y="9846"/>
                  <a:pt x="11644" y="9809"/>
                </a:cubicBezTo>
                <a:lnTo>
                  <a:pt x="11702" y="9309"/>
                </a:lnTo>
                <a:cubicBezTo>
                  <a:pt x="11707" y="9272"/>
                  <a:pt x="11716" y="9241"/>
                  <a:pt x="11729" y="9209"/>
                </a:cubicBezTo>
                <a:cubicBezTo>
                  <a:pt x="11761" y="9157"/>
                  <a:pt x="11810" y="9121"/>
                  <a:pt x="11869" y="9110"/>
                </a:cubicBezTo>
                <a:cubicBezTo>
                  <a:pt x="12108" y="9084"/>
                  <a:pt x="12337" y="9011"/>
                  <a:pt x="12558" y="8902"/>
                </a:cubicBezTo>
                <a:cubicBezTo>
                  <a:pt x="12639" y="8860"/>
                  <a:pt x="12733" y="8886"/>
                  <a:pt x="12783" y="8969"/>
                </a:cubicBezTo>
                <a:lnTo>
                  <a:pt x="13053" y="9382"/>
                </a:lnTo>
                <a:cubicBezTo>
                  <a:pt x="13080" y="9423"/>
                  <a:pt x="13138" y="9434"/>
                  <a:pt x="13179" y="9402"/>
                </a:cubicBezTo>
                <a:lnTo>
                  <a:pt x="13719" y="8928"/>
                </a:lnTo>
                <a:cubicBezTo>
                  <a:pt x="13759" y="8891"/>
                  <a:pt x="13764" y="8823"/>
                  <a:pt x="13737" y="8782"/>
                </a:cubicBezTo>
                <a:lnTo>
                  <a:pt x="13462" y="8359"/>
                </a:lnTo>
                <a:cubicBezTo>
                  <a:pt x="13408" y="8281"/>
                  <a:pt x="13408" y="8171"/>
                  <a:pt x="13462" y="8093"/>
                </a:cubicBezTo>
                <a:cubicBezTo>
                  <a:pt x="13611" y="7879"/>
                  <a:pt x="13728" y="7645"/>
                  <a:pt x="13813" y="7389"/>
                </a:cubicBezTo>
                <a:cubicBezTo>
                  <a:pt x="13845" y="7295"/>
                  <a:pt x="13926" y="7238"/>
                  <a:pt x="14016" y="7248"/>
                </a:cubicBezTo>
                <a:close/>
                <a:moveTo>
                  <a:pt x="14106" y="7707"/>
                </a:moveTo>
                <a:cubicBezTo>
                  <a:pt x="14034" y="7890"/>
                  <a:pt x="13948" y="8062"/>
                  <a:pt x="13845" y="8229"/>
                </a:cubicBezTo>
                <a:lnTo>
                  <a:pt x="14034" y="8516"/>
                </a:lnTo>
                <a:cubicBezTo>
                  <a:pt x="14191" y="8756"/>
                  <a:pt x="14151" y="9095"/>
                  <a:pt x="13948" y="9272"/>
                </a:cubicBezTo>
                <a:lnTo>
                  <a:pt x="13404" y="9747"/>
                </a:lnTo>
                <a:cubicBezTo>
                  <a:pt x="13201" y="9929"/>
                  <a:pt x="12909" y="9882"/>
                  <a:pt x="12751" y="9642"/>
                </a:cubicBezTo>
                <a:lnTo>
                  <a:pt x="12571" y="9366"/>
                </a:lnTo>
                <a:cubicBezTo>
                  <a:pt x="12405" y="9434"/>
                  <a:pt x="12229" y="9491"/>
                  <a:pt x="12054" y="9522"/>
                </a:cubicBezTo>
                <a:lnTo>
                  <a:pt x="12013" y="9867"/>
                </a:lnTo>
                <a:cubicBezTo>
                  <a:pt x="11999" y="10007"/>
                  <a:pt x="11932" y="10138"/>
                  <a:pt x="11833" y="10221"/>
                </a:cubicBezTo>
                <a:cubicBezTo>
                  <a:pt x="11752" y="10294"/>
                  <a:pt x="11653" y="10331"/>
                  <a:pt x="11554" y="10331"/>
                </a:cubicBezTo>
                <a:cubicBezTo>
                  <a:pt x="11531" y="10331"/>
                  <a:pt x="11513" y="10331"/>
                  <a:pt x="11491" y="10326"/>
                </a:cubicBezTo>
                <a:lnTo>
                  <a:pt x="10816" y="10216"/>
                </a:lnTo>
                <a:cubicBezTo>
                  <a:pt x="10694" y="10200"/>
                  <a:pt x="10586" y="10122"/>
                  <a:pt x="10510" y="10007"/>
                </a:cubicBezTo>
                <a:cubicBezTo>
                  <a:pt x="10433" y="9893"/>
                  <a:pt x="10402" y="9752"/>
                  <a:pt x="10420" y="9611"/>
                </a:cubicBezTo>
                <a:lnTo>
                  <a:pt x="10460" y="9267"/>
                </a:lnTo>
                <a:cubicBezTo>
                  <a:pt x="10294" y="9178"/>
                  <a:pt x="10141" y="9074"/>
                  <a:pt x="10001" y="8954"/>
                </a:cubicBezTo>
                <a:lnTo>
                  <a:pt x="9763" y="9162"/>
                </a:lnTo>
                <a:cubicBezTo>
                  <a:pt x="9664" y="9251"/>
                  <a:pt x="9542" y="9288"/>
                  <a:pt x="9416" y="9267"/>
                </a:cubicBezTo>
                <a:cubicBezTo>
                  <a:pt x="9294" y="9246"/>
                  <a:pt x="9186" y="9173"/>
                  <a:pt x="9110" y="9058"/>
                </a:cubicBezTo>
                <a:lnTo>
                  <a:pt x="8700" y="8432"/>
                </a:lnTo>
                <a:cubicBezTo>
                  <a:pt x="8624" y="8317"/>
                  <a:pt x="8592" y="8171"/>
                  <a:pt x="8610" y="8031"/>
                </a:cubicBezTo>
                <a:cubicBezTo>
                  <a:pt x="8628" y="7890"/>
                  <a:pt x="8691" y="7765"/>
                  <a:pt x="8790" y="7676"/>
                </a:cubicBezTo>
                <a:lnTo>
                  <a:pt x="9033" y="7462"/>
                </a:lnTo>
                <a:cubicBezTo>
                  <a:pt x="8975" y="7269"/>
                  <a:pt x="8930" y="7071"/>
                  <a:pt x="8907" y="6873"/>
                </a:cubicBezTo>
                <a:lnTo>
                  <a:pt x="8597" y="6820"/>
                </a:lnTo>
                <a:cubicBezTo>
                  <a:pt x="8475" y="6800"/>
                  <a:pt x="8367" y="6727"/>
                  <a:pt x="8291" y="6612"/>
                </a:cubicBezTo>
                <a:cubicBezTo>
                  <a:pt x="8214" y="6497"/>
                  <a:pt x="8183" y="6356"/>
                  <a:pt x="8201" y="6215"/>
                </a:cubicBezTo>
                <a:lnTo>
                  <a:pt x="8295" y="5433"/>
                </a:lnTo>
                <a:cubicBezTo>
                  <a:pt x="8331" y="5136"/>
                  <a:pt x="8565" y="4932"/>
                  <a:pt x="8817" y="4974"/>
                </a:cubicBezTo>
                <a:lnTo>
                  <a:pt x="9141" y="5026"/>
                </a:lnTo>
                <a:cubicBezTo>
                  <a:pt x="9213" y="4849"/>
                  <a:pt x="9299" y="4677"/>
                  <a:pt x="9402" y="4515"/>
                </a:cubicBezTo>
                <a:lnTo>
                  <a:pt x="9204" y="4207"/>
                </a:lnTo>
                <a:cubicBezTo>
                  <a:pt x="9051" y="3972"/>
                  <a:pt x="9092" y="3633"/>
                  <a:pt x="9294" y="3456"/>
                </a:cubicBezTo>
                <a:lnTo>
                  <a:pt x="9839" y="2976"/>
                </a:lnTo>
                <a:cubicBezTo>
                  <a:pt x="10042" y="2799"/>
                  <a:pt x="10334" y="2846"/>
                  <a:pt x="10487" y="3080"/>
                </a:cubicBezTo>
                <a:lnTo>
                  <a:pt x="10694" y="3399"/>
                </a:lnTo>
                <a:cubicBezTo>
                  <a:pt x="10852" y="3336"/>
                  <a:pt x="11014" y="3289"/>
                  <a:pt x="11180" y="3258"/>
                </a:cubicBezTo>
                <a:lnTo>
                  <a:pt x="11225" y="2861"/>
                </a:lnTo>
                <a:cubicBezTo>
                  <a:pt x="11261" y="2564"/>
                  <a:pt x="11500" y="2361"/>
                  <a:pt x="11752" y="2402"/>
                </a:cubicBezTo>
                <a:lnTo>
                  <a:pt x="12423" y="2507"/>
                </a:lnTo>
                <a:cubicBezTo>
                  <a:pt x="12549" y="2528"/>
                  <a:pt x="12657" y="2601"/>
                  <a:pt x="12733" y="2715"/>
                </a:cubicBezTo>
                <a:cubicBezTo>
                  <a:pt x="12805" y="2830"/>
                  <a:pt x="12837" y="2976"/>
                  <a:pt x="12823" y="3117"/>
                </a:cubicBezTo>
                <a:lnTo>
                  <a:pt x="12774" y="3513"/>
                </a:lnTo>
                <a:cubicBezTo>
                  <a:pt x="12927" y="3597"/>
                  <a:pt x="13071" y="3696"/>
                  <a:pt x="13206" y="3806"/>
                </a:cubicBezTo>
                <a:lnTo>
                  <a:pt x="13480" y="3566"/>
                </a:lnTo>
                <a:cubicBezTo>
                  <a:pt x="13579" y="3477"/>
                  <a:pt x="13701" y="3440"/>
                  <a:pt x="13822" y="3461"/>
                </a:cubicBezTo>
                <a:cubicBezTo>
                  <a:pt x="13948" y="3482"/>
                  <a:pt x="14056" y="3555"/>
                  <a:pt x="14128" y="3670"/>
                </a:cubicBezTo>
                <a:lnTo>
                  <a:pt x="14543" y="4296"/>
                </a:lnTo>
                <a:cubicBezTo>
                  <a:pt x="14615" y="4411"/>
                  <a:pt x="14646" y="4551"/>
                  <a:pt x="14633" y="4697"/>
                </a:cubicBezTo>
                <a:cubicBezTo>
                  <a:pt x="14615" y="4838"/>
                  <a:pt x="14552" y="4963"/>
                  <a:pt x="14453" y="5052"/>
                </a:cubicBezTo>
                <a:lnTo>
                  <a:pt x="14182" y="5287"/>
                </a:lnTo>
                <a:cubicBezTo>
                  <a:pt x="14241" y="5469"/>
                  <a:pt x="14286" y="5662"/>
                  <a:pt x="14313" y="5855"/>
                </a:cubicBezTo>
                <a:lnTo>
                  <a:pt x="14642" y="5908"/>
                </a:lnTo>
                <a:cubicBezTo>
                  <a:pt x="14768" y="5928"/>
                  <a:pt x="14876" y="6001"/>
                  <a:pt x="14952" y="6116"/>
                </a:cubicBezTo>
                <a:cubicBezTo>
                  <a:pt x="15024" y="6231"/>
                  <a:pt x="15056" y="6372"/>
                  <a:pt x="15042" y="6513"/>
                </a:cubicBezTo>
                <a:lnTo>
                  <a:pt x="14948" y="7295"/>
                </a:lnTo>
                <a:cubicBezTo>
                  <a:pt x="14912" y="7592"/>
                  <a:pt x="14673" y="7796"/>
                  <a:pt x="14421" y="7754"/>
                </a:cubicBezTo>
                <a:lnTo>
                  <a:pt x="14106" y="7707"/>
                </a:lnTo>
                <a:close/>
                <a:moveTo>
                  <a:pt x="12697" y="5459"/>
                </a:moveTo>
                <a:cubicBezTo>
                  <a:pt x="12477" y="5125"/>
                  <a:pt x="12162" y="4906"/>
                  <a:pt x="11801" y="4849"/>
                </a:cubicBezTo>
                <a:cubicBezTo>
                  <a:pt x="11738" y="4838"/>
                  <a:pt x="11675" y="4833"/>
                  <a:pt x="11612" y="4833"/>
                </a:cubicBezTo>
                <a:cubicBezTo>
                  <a:pt x="11320" y="4833"/>
                  <a:pt x="11036" y="4943"/>
                  <a:pt x="10798" y="5151"/>
                </a:cubicBezTo>
                <a:cubicBezTo>
                  <a:pt x="10505" y="5407"/>
                  <a:pt x="10321" y="5777"/>
                  <a:pt x="10271" y="6194"/>
                </a:cubicBezTo>
                <a:cubicBezTo>
                  <a:pt x="10222" y="6607"/>
                  <a:pt x="10316" y="7024"/>
                  <a:pt x="10532" y="7358"/>
                </a:cubicBezTo>
                <a:cubicBezTo>
                  <a:pt x="10753" y="7692"/>
                  <a:pt x="11068" y="7905"/>
                  <a:pt x="11428" y="7968"/>
                </a:cubicBezTo>
                <a:cubicBezTo>
                  <a:pt x="11788" y="8020"/>
                  <a:pt x="12144" y="7916"/>
                  <a:pt x="12436" y="7660"/>
                </a:cubicBezTo>
                <a:cubicBezTo>
                  <a:pt x="12724" y="7410"/>
                  <a:pt x="12909" y="7040"/>
                  <a:pt x="12958" y="6622"/>
                </a:cubicBezTo>
                <a:cubicBezTo>
                  <a:pt x="13008" y="6205"/>
                  <a:pt x="12918" y="5793"/>
                  <a:pt x="12697" y="5459"/>
                </a:cubicBezTo>
                <a:close/>
                <a:moveTo>
                  <a:pt x="12999" y="5198"/>
                </a:moveTo>
                <a:cubicBezTo>
                  <a:pt x="13278" y="5626"/>
                  <a:pt x="13395" y="6153"/>
                  <a:pt x="13332" y="6685"/>
                </a:cubicBezTo>
                <a:cubicBezTo>
                  <a:pt x="13269" y="7217"/>
                  <a:pt x="13030" y="7686"/>
                  <a:pt x="12661" y="8010"/>
                </a:cubicBezTo>
                <a:cubicBezTo>
                  <a:pt x="12355" y="8276"/>
                  <a:pt x="11995" y="8417"/>
                  <a:pt x="11617" y="8417"/>
                </a:cubicBezTo>
                <a:cubicBezTo>
                  <a:pt x="11540" y="8417"/>
                  <a:pt x="11459" y="8411"/>
                  <a:pt x="11378" y="8396"/>
                </a:cubicBezTo>
                <a:cubicBezTo>
                  <a:pt x="10919" y="8323"/>
                  <a:pt x="10514" y="8046"/>
                  <a:pt x="10235" y="7618"/>
                </a:cubicBezTo>
                <a:cubicBezTo>
                  <a:pt x="9956" y="7191"/>
                  <a:pt x="9835" y="6664"/>
                  <a:pt x="9898" y="6132"/>
                </a:cubicBezTo>
                <a:cubicBezTo>
                  <a:pt x="9961" y="5600"/>
                  <a:pt x="10199" y="5130"/>
                  <a:pt x="10568" y="4807"/>
                </a:cubicBezTo>
                <a:cubicBezTo>
                  <a:pt x="10937" y="4484"/>
                  <a:pt x="11392" y="4343"/>
                  <a:pt x="11851" y="4421"/>
                </a:cubicBezTo>
                <a:cubicBezTo>
                  <a:pt x="12310" y="4494"/>
                  <a:pt x="12720" y="4770"/>
                  <a:pt x="12999" y="5198"/>
                </a:cubicBezTo>
                <a:close/>
                <a:moveTo>
                  <a:pt x="8304" y="10858"/>
                </a:moveTo>
                <a:lnTo>
                  <a:pt x="8849" y="10858"/>
                </a:lnTo>
                <a:cubicBezTo>
                  <a:pt x="8925" y="10858"/>
                  <a:pt x="8984" y="10785"/>
                  <a:pt x="8984" y="10696"/>
                </a:cubicBezTo>
                <a:lnTo>
                  <a:pt x="8984" y="9768"/>
                </a:lnTo>
                <a:cubicBezTo>
                  <a:pt x="8984" y="9679"/>
                  <a:pt x="8925" y="9611"/>
                  <a:pt x="8849" y="9611"/>
                </a:cubicBezTo>
                <a:lnTo>
                  <a:pt x="8291" y="9611"/>
                </a:lnTo>
                <a:cubicBezTo>
                  <a:pt x="8277" y="9611"/>
                  <a:pt x="8264" y="9606"/>
                  <a:pt x="8250" y="9601"/>
                </a:cubicBezTo>
                <a:cubicBezTo>
                  <a:pt x="8174" y="9585"/>
                  <a:pt x="8115" y="9512"/>
                  <a:pt x="8102" y="9423"/>
                </a:cubicBezTo>
                <a:cubicBezTo>
                  <a:pt x="8034" y="9131"/>
                  <a:pt x="7926" y="8839"/>
                  <a:pt x="7787" y="8568"/>
                </a:cubicBezTo>
                <a:cubicBezTo>
                  <a:pt x="7742" y="8479"/>
                  <a:pt x="7751" y="8370"/>
                  <a:pt x="7814" y="8297"/>
                </a:cubicBezTo>
                <a:lnTo>
                  <a:pt x="8214" y="7838"/>
                </a:lnTo>
                <a:cubicBezTo>
                  <a:pt x="8268" y="7780"/>
                  <a:pt x="8268" y="7676"/>
                  <a:pt x="8214" y="7613"/>
                </a:cubicBezTo>
                <a:lnTo>
                  <a:pt x="7647" y="6956"/>
                </a:lnTo>
                <a:cubicBezTo>
                  <a:pt x="7625" y="6930"/>
                  <a:pt x="7589" y="6909"/>
                  <a:pt x="7553" y="6909"/>
                </a:cubicBezTo>
                <a:cubicBezTo>
                  <a:pt x="7517" y="6909"/>
                  <a:pt x="7481" y="6930"/>
                  <a:pt x="7454" y="6956"/>
                </a:cubicBezTo>
                <a:lnTo>
                  <a:pt x="7053" y="7420"/>
                </a:lnTo>
                <a:cubicBezTo>
                  <a:pt x="6994" y="7493"/>
                  <a:pt x="6895" y="7514"/>
                  <a:pt x="6819" y="7462"/>
                </a:cubicBezTo>
                <a:cubicBezTo>
                  <a:pt x="6585" y="7300"/>
                  <a:pt x="6333" y="7180"/>
                  <a:pt x="6072" y="7102"/>
                </a:cubicBezTo>
                <a:cubicBezTo>
                  <a:pt x="5995" y="7081"/>
                  <a:pt x="5941" y="7013"/>
                  <a:pt x="5932" y="6925"/>
                </a:cubicBezTo>
                <a:cubicBezTo>
                  <a:pt x="5928" y="6914"/>
                  <a:pt x="5928" y="6893"/>
                  <a:pt x="5928" y="6883"/>
                </a:cubicBezTo>
                <a:lnTo>
                  <a:pt x="5928" y="6226"/>
                </a:lnTo>
                <a:cubicBezTo>
                  <a:pt x="5928" y="6137"/>
                  <a:pt x="5865" y="6064"/>
                  <a:pt x="5788" y="6064"/>
                </a:cubicBezTo>
                <a:lnTo>
                  <a:pt x="4987" y="6064"/>
                </a:lnTo>
                <a:cubicBezTo>
                  <a:pt x="4915" y="6064"/>
                  <a:pt x="4852" y="6137"/>
                  <a:pt x="4852" y="6226"/>
                </a:cubicBezTo>
                <a:lnTo>
                  <a:pt x="4852" y="6873"/>
                </a:lnTo>
                <a:cubicBezTo>
                  <a:pt x="4852" y="6940"/>
                  <a:pt x="4825" y="7019"/>
                  <a:pt x="4780" y="7060"/>
                </a:cubicBezTo>
                <a:cubicBezTo>
                  <a:pt x="4757" y="7076"/>
                  <a:pt x="4730" y="7092"/>
                  <a:pt x="4703" y="7102"/>
                </a:cubicBezTo>
                <a:cubicBezTo>
                  <a:pt x="4469" y="7170"/>
                  <a:pt x="4244" y="7274"/>
                  <a:pt x="4028" y="7410"/>
                </a:cubicBezTo>
                <a:cubicBezTo>
                  <a:pt x="4024" y="7420"/>
                  <a:pt x="4015" y="7431"/>
                  <a:pt x="4006" y="7441"/>
                </a:cubicBezTo>
                <a:cubicBezTo>
                  <a:pt x="3934" y="7525"/>
                  <a:pt x="3817" y="7525"/>
                  <a:pt x="3740" y="7441"/>
                </a:cubicBezTo>
                <a:lnTo>
                  <a:pt x="3326" y="6956"/>
                </a:lnTo>
                <a:cubicBezTo>
                  <a:pt x="3299" y="6930"/>
                  <a:pt x="3263" y="6909"/>
                  <a:pt x="3227" y="6909"/>
                </a:cubicBezTo>
                <a:cubicBezTo>
                  <a:pt x="3191" y="6909"/>
                  <a:pt x="3155" y="6930"/>
                  <a:pt x="3128" y="6956"/>
                </a:cubicBezTo>
                <a:lnTo>
                  <a:pt x="2566" y="7613"/>
                </a:lnTo>
                <a:cubicBezTo>
                  <a:pt x="2539" y="7645"/>
                  <a:pt x="2525" y="7686"/>
                  <a:pt x="2525" y="7728"/>
                </a:cubicBezTo>
                <a:cubicBezTo>
                  <a:pt x="2525" y="7770"/>
                  <a:pt x="2539" y="7811"/>
                  <a:pt x="2561" y="7838"/>
                </a:cubicBezTo>
                <a:lnTo>
                  <a:pt x="2944" y="8281"/>
                </a:lnTo>
                <a:cubicBezTo>
                  <a:pt x="3007" y="8354"/>
                  <a:pt x="3029" y="8479"/>
                  <a:pt x="2984" y="8563"/>
                </a:cubicBezTo>
                <a:cubicBezTo>
                  <a:pt x="2840" y="8839"/>
                  <a:pt x="2732" y="9131"/>
                  <a:pt x="2665" y="9439"/>
                </a:cubicBezTo>
                <a:cubicBezTo>
                  <a:pt x="2642" y="9538"/>
                  <a:pt x="2566" y="9611"/>
                  <a:pt x="2480" y="9611"/>
                </a:cubicBezTo>
                <a:lnTo>
                  <a:pt x="1931" y="9611"/>
                </a:lnTo>
                <a:cubicBezTo>
                  <a:pt x="1854" y="9611"/>
                  <a:pt x="1791" y="9679"/>
                  <a:pt x="1791" y="9768"/>
                </a:cubicBezTo>
                <a:lnTo>
                  <a:pt x="1791" y="10696"/>
                </a:lnTo>
                <a:cubicBezTo>
                  <a:pt x="1791" y="10785"/>
                  <a:pt x="1854" y="10858"/>
                  <a:pt x="1931" y="10858"/>
                </a:cubicBezTo>
                <a:lnTo>
                  <a:pt x="2467" y="10858"/>
                </a:lnTo>
                <a:cubicBezTo>
                  <a:pt x="2539" y="10858"/>
                  <a:pt x="2602" y="10905"/>
                  <a:pt x="2633" y="10978"/>
                </a:cubicBezTo>
                <a:cubicBezTo>
                  <a:pt x="2642" y="10993"/>
                  <a:pt x="2647" y="11009"/>
                  <a:pt x="2651" y="11025"/>
                </a:cubicBezTo>
                <a:cubicBezTo>
                  <a:pt x="2714" y="11343"/>
                  <a:pt x="2822" y="11645"/>
                  <a:pt x="2966" y="11927"/>
                </a:cubicBezTo>
                <a:cubicBezTo>
                  <a:pt x="3011" y="12010"/>
                  <a:pt x="2998" y="12120"/>
                  <a:pt x="2939" y="12193"/>
                </a:cubicBezTo>
                <a:lnTo>
                  <a:pt x="2566" y="12626"/>
                </a:lnTo>
                <a:cubicBezTo>
                  <a:pt x="2539" y="12657"/>
                  <a:pt x="2525" y="12694"/>
                  <a:pt x="2525" y="12741"/>
                </a:cubicBezTo>
                <a:cubicBezTo>
                  <a:pt x="2525" y="12782"/>
                  <a:pt x="2539" y="12819"/>
                  <a:pt x="2561" y="12850"/>
                </a:cubicBezTo>
                <a:lnTo>
                  <a:pt x="3128" y="13508"/>
                </a:lnTo>
                <a:cubicBezTo>
                  <a:pt x="3182" y="13570"/>
                  <a:pt x="3272" y="13570"/>
                  <a:pt x="3326" y="13508"/>
                </a:cubicBezTo>
                <a:lnTo>
                  <a:pt x="3691" y="13080"/>
                </a:lnTo>
                <a:cubicBezTo>
                  <a:pt x="3731" y="13038"/>
                  <a:pt x="3776" y="13017"/>
                  <a:pt x="3826" y="13017"/>
                </a:cubicBezTo>
                <a:cubicBezTo>
                  <a:pt x="3857" y="13017"/>
                  <a:pt x="3893" y="13028"/>
                  <a:pt x="3925" y="13048"/>
                </a:cubicBezTo>
                <a:cubicBezTo>
                  <a:pt x="4163" y="13221"/>
                  <a:pt x="4429" y="13346"/>
                  <a:pt x="4703" y="13429"/>
                </a:cubicBezTo>
                <a:cubicBezTo>
                  <a:pt x="4789" y="13450"/>
                  <a:pt x="4852" y="13539"/>
                  <a:pt x="4852" y="13638"/>
                </a:cubicBezTo>
                <a:lnTo>
                  <a:pt x="4852" y="14238"/>
                </a:lnTo>
                <a:cubicBezTo>
                  <a:pt x="4852" y="14326"/>
                  <a:pt x="4915" y="14399"/>
                  <a:pt x="4987" y="14399"/>
                </a:cubicBezTo>
                <a:lnTo>
                  <a:pt x="5788" y="14399"/>
                </a:lnTo>
                <a:cubicBezTo>
                  <a:pt x="5865" y="14399"/>
                  <a:pt x="5928" y="14326"/>
                  <a:pt x="5928" y="14238"/>
                </a:cubicBezTo>
                <a:lnTo>
                  <a:pt x="5928" y="13643"/>
                </a:lnTo>
                <a:cubicBezTo>
                  <a:pt x="5928" y="13607"/>
                  <a:pt x="5937" y="13565"/>
                  <a:pt x="5950" y="13534"/>
                </a:cubicBezTo>
                <a:cubicBezTo>
                  <a:pt x="5977" y="13481"/>
                  <a:pt x="6018" y="13440"/>
                  <a:pt x="6072" y="13424"/>
                </a:cubicBezTo>
                <a:cubicBezTo>
                  <a:pt x="6346" y="13346"/>
                  <a:pt x="6607" y="13215"/>
                  <a:pt x="6850" y="13043"/>
                </a:cubicBezTo>
                <a:cubicBezTo>
                  <a:pt x="6927" y="12991"/>
                  <a:pt x="7021" y="13007"/>
                  <a:pt x="7084" y="13075"/>
                </a:cubicBezTo>
                <a:lnTo>
                  <a:pt x="7454" y="13508"/>
                </a:lnTo>
                <a:cubicBezTo>
                  <a:pt x="7508" y="13570"/>
                  <a:pt x="7598" y="13570"/>
                  <a:pt x="7647" y="13508"/>
                </a:cubicBezTo>
                <a:lnTo>
                  <a:pt x="8214" y="12850"/>
                </a:lnTo>
                <a:cubicBezTo>
                  <a:pt x="8268" y="12788"/>
                  <a:pt x="8268" y="12689"/>
                  <a:pt x="8214" y="12626"/>
                </a:cubicBezTo>
                <a:lnTo>
                  <a:pt x="7836" y="12188"/>
                </a:lnTo>
                <a:cubicBezTo>
                  <a:pt x="7773" y="12120"/>
                  <a:pt x="7764" y="12010"/>
                  <a:pt x="7805" y="11922"/>
                </a:cubicBezTo>
                <a:cubicBezTo>
                  <a:pt x="7949" y="11640"/>
                  <a:pt x="8057" y="11338"/>
                  <a:pt x="8120" y="11025"/>
                </a:cubicBezTo>
                <a:cubicBezTo>
                  <a:pt x="8142" y="10926"/>
                  <a:pt x="8214" y="10858"/>
                  <a:pt x="8304" y="10858"/>
                </a:cubicBezTo>
                <a:close/>
                <a:moveTo>
                  <a:pt x="8448" y="11291"/>
                </a:moveTo>
                <a:cubicBezTo>
                  <a:pt x="8385" y="11536"/>
                  <a:pt x="8304" y="11771"/>
                  <a:pt x="8201" y="11995"/>
                </a:cubicBezTo>
                <a:lnTo>
                  <a:pt x="8480" y="12318"/>
                </a:lnTo>
                <a:cubicBezTo>
                  <a:pt x="8682" y="12548"/>
                  <a:pt x="8682" y="12929"/>
                  <a:pt x="8480" y="13158"/>
                </a:cubicBezTo>
                <a:lnTo>
                  <a:pt x="7913" y="13815"/>
                </a:lnTo>
                <a:cubicBezTo>
                  <a:pt x="7715" y="14045"/>
                  <a:pt x="7391" y="14050"/>
                  <a:pt x="7188" y="13815"/>
                </a:cubicBezTo>
                <a:lnTo>
                  <a:pt x="6918" y="13502"/>
                </a:lnTo>
                <a:cubicBezTo>
                  <a:pt x="6724" y="13627"/>
                  <a:pt x="6517" y="13727"/>
                  <a:pt x="6301" y="13805"/>
                </a:cubicBezTo>
                <a:lnTo>
                  <a:pt x="6301" y="14238"/>
                </a:lnTo>
                <a:cubicBezTo>
                  <a:pt x="6301" y="14566"/>
                  <a:pt x="6072" y="14838"/>
                  <a:pt x="5788" y="14838"/>
                </a:cubicBezTo>
                <a:lnTo>
                  <a:pt x="4987" y="14838"/>
                </a:lnTo>
                <a:cubicBezTo>
                  <a:pt x="4708" y="14838"/>
                  <a:pt x="4474" y="14566"/>
                  <a:pt x="4474" y="14238"/>
                </a:cubicBezTo>
                <a:lnTo>
                  <a:pt x="4474" y="13805"/>
                </a:lnTo>
                <a:cubicBezTo>
                  <a:pt x="4258" y="13732"/>
                  <a:pt x="4051" y="13633"/>
                  <a:pt x="3857" y="13508"/>
                </a:cubicBezTo>
                <a:lnTo>
                  <a:pt x="3592" y="13815"/>
                </a:lnTo>
                <a:cubicBezTo>
                  <a:pt x="3389" y="14045"/>
                  <a:pt x="3065" y="14050"/>
                  <a:pt x="2863" y="13815"/>
                </a:cubicBezTo>
                <a:lnTo>
                  <a:pt x="2300" y="13158"/>
                </a:lnTo>
                <a:cubicBezTo>
                  <a:pt x="2201" y="13048"/>
                  <a:pt x="2147" y="12897"/>
                  <a:pt x="2147" y="12741"/>
                </a:cubicBezTo>
                <a:cubicBezTo>
                  <a:pt x="2147" y="12579"/>
                  <a:pt x="2201" y="12428"/>
                  <a:pt x="2300" y="12318"/>
                </a:cubicBezTo>
                <a:lnTo>
                  <a:pt x="2570" y="12000"/>
                </a:lnTo>
                <a:cubicBezTo>
                  <a:pt x="2467" y="11776"/>
                  <a:pt x="2381" y="11536"/>
                  <a:pt x="2322" y="11291"/>
                </a:cubicBezTo>
                <a:lnTo>
                  <a:pt x="1931" y="11291"/>
                </a:lnTo>
                <a:cubicBezTo>
                  <a:pt x="1647" y="11291"/>
                  <a:pt x="1418" y="11025"/>
                  <a:pt x="1418" y="10696"/>
                </a:cubicBezTo>
                <a:lnTo>
                  <a:pt x="1418" y="9768"/>
                </a:lnTo>
                <a:cubicBezTo>
                  <a:pt x="1418" y="9439"/>
                  <a:pt x="1647" y="9173"/>
                  <a:pt x="1931" y="9173"/>
                </a:cubicBezTo>
                <a:lnTo>
                  <a:pt x="2340" y="9173"/>
                </a:lnTo>
                <a:cubicBezTo>
                  <a:pt x="2404" y="8933"/>
                  <a:pt x="2485" y="8703"/>
                  <a:pt x="2588" y="8484"/>
                </a:cubicBezTo>
                <a:lnTo>
                  <a:pt x="2300" y="8145"/>
                </a:lnTo>
                <a:cubicBezTo>
                  <a:pt x="2201" y="8036"/>
                  <a:pt x="2147" y="7885"/>
                  <a:pt x="2147" y="7728"/>
                </a:cubicBezTo>
                <a:cubicBezTo>
                  <a:pt x="2147" y="7566"/>
                  <a:pt x="2201" y="7420"/>
                  <a:pt x="2300" y="7306"/>
                </a:cubicBezTo>
                <a:lnTo>
                  <a:pt x="2863" y="6648"/>
                </a:lnTo>
                <a:cubicBezTo>
                  <a:pt x="2962" y="6539"/>
                  <a:pt x="3088" y="6476"/>
                  <a:pt x="3227" y="6476"/>
                </a:cubicBezTo>
                <a:cubicBezTo>
                  <a:pt x="3367" y="6476"/>
                  <a:pt x="3493" y="6539"/>
                  <a:pt x="3592" y="6648"/>
                </a:cubicBezTo>
                <a:lnTo>
                  <a:pt x="3893" y="6998"/>
                </a:lnTo>
                <a:cubicBezTo>
                  <a:pt x="4078" y="6883"/>
                  <a:pt x="4271" y="6794"/>
                  <a:pt x="4474" y="6721"/>
                </a:cubicBezTo>
                <a:lnTo>
                  <a:pt x="4474" y="6226"/>
                </a:lnTo>
                <a:cubicBezTo>
                  <a:pt x="4474" y="5897"/>
                  <a:pt x="4708" y="5631"/>
                  <a:pt x="4987" y="5631"/>
                </a:cubicBezTo>
                <a:lnTo>
                  <a:pt x="5788" y="5631"/>
                </a:lnTo>
                <a:cubicBezTo>
                  <a:pt x="6072" y="5631"/>
                  <a:pt x="6301" y="5897"/>
                  <a:pt x="6301" y="6226"/>
                </a:cubicBezTo>
                <a:lnTo>
                  <a:pt x="6301" y="6727"/>
                </a:lnTo>
                <a:cubicBezTo>
                  <a:pt x="6504" y="6794"/>
                  <a:pt x="6697" y="6888"/>
                  <a:pt x="6882" y="7003"/>
                </a:cubicBezTo>
                <a:lnTo>
                  <a:pt x="7188" y="6648"/>
                </a:lnTo>
                <a:cubicBezTo>
                  <a:pt x="7287" y="6539"/>
                  <a:pt x="7413" y="6476"/>
                  <a:pt x="7553" y="6476"/>
                </a:cubicBezTo>
                <a:cubicBezTo>
                  <a:pt x="7688" y="6476"/>
                  <a:pt x="7818" y="6539"/>
                  <a:pt x="7913" y="6648"/>
                </a:cubicBezTo>
                <a:lnTo>
                  <a:pt x="8480" y="7306"/>
                </a:lnTo>
                <a:cubicBezTo>
                  <a:pt x="8682" y="7540"/>
                  <a:pt x="8682" y="7916"/>
                  <a:pt x="8480" y="8145"/>
                </a:cubicBezTo>
                <a:lnTo>
                  <a:pt x="8183" y="8490"/>
                </a:lnTo>
                <a:cubicBezTo>
                  <a:pt x="8286" y="8709"/>
                  <a:pt x="8367" y="8938"/>
                  <a:pt x="8430" y="9173"/>
                </a:cubicBezTo>
                <a:lnTo>
                  <a:pt x="8849" y="9173"/>
                </a:lnTo>
                <a:cubicBezTo>
                  <a:pt x="9132" y="9173"/>
                  <a:pt x="9362" y="9439"/>
                  <a:pt x="9362" y="9768"/>
                </a:cubicBezTo>
                <a:lnTo>
                  <a:pt x="9362" y="10696"/>
                </a:lnTo>
                <a:cubicBezTo>
                  <a:pt x="9362" y="11025"/>
                  <a:pt x="9132" y="11291"/>
                  <a:pt x="8849" y="11291"/>
                </a:cubicBezTo>
                <a:lnTo>
                  <a:pt x="8448" y="11291"/>
                </a:lnTo>
                <a:close/>
                <a:moveTo>
                  <a:pt x="7017" y="10284"/>
                </a:moveTo>
                <a:cubicBezTo>
                  <a:pt x="7017" y="9246"/>
                  <a:pt x="6288" y="8396"/>
                  <a:pt x="5388" y="8396"/>
                </a:cubicBezTo>
                <a:cubicBezTo>
                  <a:pt x="4492" y="8396"/>
                  <a:pt x="3758" y="9246"/>
                  <a:pt x="3758" y="10284"/>
                </a:cubicBezTo>
                <a:cubicBezTo>
                  <a:pt x="3758" y="11327"/>
                  <a:pt x="4492" y="12172"/>
                  <a:pt x="5388" y="12172"/>
                </a:cubicBezTo>
                <a:cubicBezTo>
                  <a:pt x="6288" y="12172"/>
                  <a:pt x="7017" y="11327"/>
                  <a:pt x="7017" y="10284"/>
                </a:cubicBezTo>
                <a:close/>
                <a:moveTo>
                  <a:pt x="7395" y="10284"/>
                </a:moveTo>
                <a:cubicBezTo>
                  <a:pt x="7395" y="11567"/>
                  <a:pt x="6495" y="12610"/>
                  <a:pt x="5388" y="12610"/>
                </a:cubicBezTo>
                <a:cubicBezTo>
                  <a:pt x="4285" y="12610"/>
                  <a:pt x="3385" y="11567"/>
                  <a:pt x="3385" y="10284"/>
                </a:cubicBezTo>
                <a:cubicBezTo>
                  <a:pt x="3385" y="9006"/>
                  <a:pt x="4285" y="7963"/>
                  <a:pt x="5388" y="7963"/>
                </a:cubicBezTo>
                <a:cubicBezTo>
                  <a:pt x="6495" y="7963"/>
                  <a:pt x="7395" y="9006"/>
                  <a:pt x="7395" y="10284"/>
                </a:cubicBezTo>
                <a:close/>
                <a:moveTo>
                  <a:pt x="21555" y="11880"/>
                </a:moveTo>
                <a:cubicBezTo>
                  <a:pt x="21582" y="12068"/>
                  <a:pt x="21600" y="12261"/>
                  <a:pt x="21600" y="12459"/>
                </a:cubicBezTo>
                <a:cubicBezTo>
                  <a:pt x="21600" y="13847"/>
                  <a:pt x="20920" y="15051"/>
                  <a:pt x="19935" y="15662"/>
                </a:cubicBezTo>
                <a:cubicBezTo>
                  <a:pt x="19669" y="17195"/>
                  <a:pt x="18346" y="18666"/>
                  <a:pt x="16527" y="18666"/>
                </a:cubicBezTo>
                <a:cubicBezTo>
                  <a:pt x="16446" y="18666"/>
                  <a:pt x="16361" y="18651"/>
                  <a:pt x="16275" y="18645"/>
                </a:cubicBezTo>
                <a:cubicBezTo>
                  <a:pt x="16559" y="19057"/>
                  <a:pt x="16946" y="19370"/>
                  <a:pt x="17405" y="19527"/>
                </a:cubicBezTo>
                <a:cubicBezTo>
                  <a:pt x="17563" y="19579"/>
                  <a:pt x="17653" y="19767"/>
                  <a:pt x="17608" y="19949"/>
                </a:cubicBezTo>
                <a:cubicBezTo>
                  <a:pt x="17567" y="20101"/>
                  <a:pt x="17450" y="20195"/>
                  <a:pt x="17324" y="20195"/>
                </a:cubicBezTo>
                <a:cubicBezTo>
                  <a:pt x="17297" y="20195"/>
                  <a:pt x="17270" y="20189"/>
                  <a:pt x="17243" y="20179"/>
                </a:cubicBezTo>
                <a:cubicBezTo>
                  <a:pt x="16086" y="19793"/>
                  <a:pt x="15285" y="18619"/>
                  <a:pt x="15204" y="17242"/>
                </a:cubicBezTo>
                <a:cubicBezTo>
                  <a:pt x="15186" y="17195"/>
                  <a:pt x="15177" y="17148"/>
                  <a:pt x="15177" y="17091"/>
                </a:cubicBezTo>
                <a:cubicBezTo>
                  <a:pt x="15173" y="16825"/>
                  <a:pt x="15227" y="16559"/>
                  <a:pt x="15330" y="16319"/>
                </a:cubicBezTo>
                <a:cubicBezTo>
                  <a:pt x="15605" y="15688"/>
                  <a:pt x="16194" y="15328"/>
                  <a:pt x="16802" y="15422"/>
                </a:cubicBezTo>
                <a:cubicBezTo>
                  <a:pt x="16973" y="15448"/>
                  <a:pt x="17095" y="15636"/>
                  <a:pt x="17072" y="15834"/>
                </a:cubicBezTo>
                <a:cubicBezTo>
                  <a:pt x="17045" y="16032"/>
                  <a:pt x="16888" y="16178"/>
                  <a:pt x="16716" y="16147"/>
                </a:cubicBezTo>
                <a:cubicBezTo>
                  <a:pt x="16379" y="16095"/>
                  <a:pt x="16046" y="16293"/>
                  <a:pt x="15893" y="16648"/>
                </a:cubicBezTo>
                <a:cubicBezTo>
                  <a:pt x="15834" y="16783"/>
                  <a:pt x="15803" y="16929"/>
                  <a:pt x="15807" y="17081"/>
                </a:cubicBezTo>
                <a:cubicBezTo>
                  <a:pt x="15807" y="17112"/>
                  <a:pt x="15798" y="17133"/>
                  <a:pt x="15794" y="17159"/>
                </a:cubicBezTo>
                <a:cubicBezTo>
                  <a:pt x="15807" y="17451"/>
                  <a:pt x="15861" y="17733"/>
                  <a:pt x="15951" y="17993"/>
                </a:cubicBezTo>
                <a:cubicBezTo>
                  <a:pt x="16001" y="17962"/>
                  <a:pt x="16055" y="17946"/>
                  <a:pt x="16113" y="17952"/>
                </a:cubicBezTo>
                <a:cubicBezTo>
                  <a:pt x="17657" y="18171"/>
                  <a:pt x="18845" y="17159"/>
                  <a:pt x="19246" y="15964"/>
                </a:cubicBezTo>
                <a:cubicBezTo>
                  <a:pt x="18998" y="16037"/>
                  <a:pt x="18742" y="16079"/>
                  <a:pt x="18476" y="16079"/>
                </a:cubicBezTo>
                <a:cubicBezTo>
                  <a:pt x="18314" y="16079"/>
                  <a:pt x="18179" y="15928"/>
                  <a:pt x="18179" y="15740"/>
                </a:cubicBezTo>
                <a:cubicBezTo>
                  <a:pt x="18179" y="15552"/>
                  <a:pt x="18314" y="15396"/>
                  <a:pt x="18476" y="15396"/>
                </a:cubicBezTo>
                <a:cubicBezTo>
                  <a:pt x="19872" y="15396"/>
                  <a:pt x="21010" y="14081"/>
                  <a:pt x="21010" y="12459"/>
                </a:cubicBezTo>
                <a:cubicBezTo>
                  <a:pt x="21010" y="10842"/>
                  <a:pt x="19872" y="9522"/>
                  <a:pt x="18476" y="9522"/>
                </a:cubicBezTo>
                <a:cubicBezTo>
                  <a:pt x="18265" y="9522"/>
                  <a:pt x="17837" y="9627"/>
                  <a:pt x="17693" y="9663"/>
                </a:cubicBezTo>
                <a:cubicBezTo>
                  <a:pt x="16613" y="9867"/>
                  <a:pt x="15524" y="9340"/>
                  <a:pt x="14903" y="8323"/>
                </a:cubicBezTo>
                <a:cubicBezTo>
                  <a:pt x="14808" y="8166"/>
                  <a:pt x="14840" y="7952"/>
                  <a:pt x="14975" y="7848"/>
                </a:cubicBezTo>
                <a:cubicBezTo>
                  <a:pt x="15105" y="7738"/>
                  <a:pt x="15290" y="7775"/>
                  <a:pt x="15384" y="7926"/>
                </a:cubicBezTo>
                <a:cubicBezTo>
                  <a:pt x="15875" y="8735"/>
                  <a:pt x="16739" y="9152"/>
                  <a:pt x="17581" y="8996"/>
                </a:cubicBezTo>
                <a:cubicBezTo>
                  <a:pt x="17621" y="8985"/>
                  <a:pt x="18161" y="8844"/>
                  <a:pt x="18476" y="8844"/>
                </a:cubicBezTo>
                <a:cubicBezTo>
                  <a:pt x="19512" y="8844"/>
                  <a:pt x="20425" y="9434"/>
                  <a:pt x="20997" y="10331"/>
                </a:cubicBezTo>
                <a:lnTo>
                  <a:pt x="21015" y="9465"/>
                </a:lnTo>
                <a:cubicBezTo>
                  <a:pt x="21015" y="8630"/>
                  <a:pt x="20515" y="7921"/>
                  <a:pt x="19840" y="7712"/>
                </a:cubicBezTo>
                <a:cubicBezTo>
                  <a:pt x="19822" y="7707"/>
                  <a:pt x="19804" y="7702"/>
                  <a:pt x="19786" y="7692"/>
                </a:cubicBezTo>
                <a:cubicBezTo>
                  <a:pt x="19674" y="7665"/>
                  <a:pt x="19557" y="7645"/>
                  <a:pt x="19431" y="7645"/>
                </a:cubicBezTo>
                <a:cubicBezTo>
                  <a:pt x="19327" y="7645"/>
                  <a:pt x="19215" y="7655"/>
                  <a:pt x="19111" y="7681"/>
                </a:cubicBezTo>
                <a:cubicBezTo>
                  <a:pt x="18953" y="7718"/>
                  <a:pt x="18796" y="7603"/>
                  <a:pt x="18764" y="7415"/>
                </a:cubicBezTo>
                <a:cubicBezTo>
                  <a:pt x="18728" y="7233"/>
                  <a:pt x="18832" y="7050"/>
                  <a:pt x="18994" y="7013"/>
                </a:cubicBezTo>
                <a:cubicBezTo>
                  <a:pt x="19138" y="6977"/>
                  <a:pt x="19287" y="6961"/>
                  <a:pt x="19431" y="6961"/>
                </a:cubicBezTo>
                <a:cubicBezTo>
                  <a:pt x="19467" y="6961"/>
                  <a:pt x="19503" y="6966"/>
                  <a:pt x="19534" y="6966"/>
                </a:cubicBezTo>
                <a:cubicBezTo>
                  <a:pt x="18953" y="4004"/>
                  <a:pt x="16635" y="1823"/>
                  <a:pt x="13975" y="1823"/>
                </a:cubicBezTo>
                <a:cubicBezTo>
                  <a:pt x="13390" y="1823"/>
                  <a:pt x="12810" y="1928"/>
                  <a:pt x="12256" y="2126"/>
                </a:cubicBezTo>
                <a:cubicBezTo>
                  <a:pt x="12103" y="2183"/>
                  <a:pt x="11936" y="2084"/>
                  <a:pt x="11887" y="1907"/>
                </a:cubicBezTo>
                <a:cubicBezTo>
                  <a:pt x="11837" y="1724"/>
                  <a:pt x="11923" y="1536"/>
                  <a:pt x="12081" y="1479"/>
                </a:cubicBezTo>
                <a:cubicBezTo>
                  <a:pt x="12153" y="1453"/>
                  <a:pt x="12220" y="1432"/>
                  <a:pt x="12292" y="1411"/>
                </a:cubicBezTo>
                <a:cubicBezTo>
                  <a:pt x="12018" y="984"/>
                  <a:pt x="11594" y="712"/>
                  <a:pt x="11122" y="681"/>
                </a:cubicBezTo>
                <a:cubicBezTo>
                  <a:pt x="10469" y="645"/>
                  <a:pt x="9848" y="1077"/>
                  <a:pt x="9587" y="1771"/>
                </a:cubicBezTo>
                <a:cubicBezTo>
                  <a:pt x="9578" y="1787"/>
                  <a:pt x="9573" y="1797"/>
                  <a:pt x="9564" y="1808"/>
                </a:cubicBezTo>
                <a:cubicBezTo>
                  <a:pt x="9564" y="1808"/>
                  <a:pt x="9564" y="1813"/>
                  <a:pt x="9564" y="1813"/>
                </a:cubicBezTo>
                <a:cubicBezTo>
                  <a:pt x="9564" y="1813"/>
                  <a:pt x="9564" y="1813"/>
                  <a:pt x="9560" y="1818"/>
                </a:cubicBezTo>
                <a:cubicBezTo>
                  <a:pt x="9519" y="1891"/>
                  <a:pt x="9456" y="1943"/>
                  <a:pt x="9384" y="1964"/>
                </a:cubicBezTo>
                <a:cubicBezTo>
                  <a:pt x="9380" y="1964"/>
                  <a:pt x="9380" y="1964"/>
                  <a:pt x="9375" y="1969"/>
                </a:cubicBezTo>
                <a:cubicBezTo>
                  <a:pt x="9353" y="1969"/>
                  <a:pt x="9335" y="1975"/>
                  <a:pt x="9317" y="1975"/>
                </a:cubicBezTo>
                <a:cubicBezTo>
                  <a:pt x="9308" y="1975"/>
                  <a:pt x="9299" y="1969"/>
                  <a:pt x="9294" y="1969"/>
                </a:cubicBezTo>
                <a:cubicBezTo>
                  <a:pt x="9272" y="1969"/>
                  <a:pt x="9249" y="1964"/>
                  <a:pt x="9231" y="1954"/>
                </a:cubicBezTo>
                <a:cubicBezTo>
                  <a:pt x="9218" y="1954"/>
                  <a:pt x="9209" y="1954"/>
                  <a:pt x="9195" y="1949"/>
                </a:cubicBezTo>
                <a:cubicBezTo>
                  <a:pt x="9191" y="1943"/>
                  <a:pt x="9186" y="1938"/>
                  <a:pt x="9182" y="1938"/>
                </a:cubicBezTo>
                <a:cubicBezTo>
                  <a:pt x="9173" y="1933"/>
                  <a:pt x="9168" y="1933"/>
                  <a:pt x="9159" y="1928"/>
                </a:cubicBezTo>
                <a:cubicBezTo>
                  <a:pt x="8763" y="1646"/>
                  <a:pt x="8309" y="1500"/>
                  <a:pt x="7845" y="1500"/>
                </a:cubicBezTo>
                <a:cubicBezTo>
                  <a:pt x="6445" y="1500"/>
                  <a:pt x="5311" y="2820"/>
                  <a:pt x="5311" y="4437"/>
                </a:cubicBezTo>
                <a:cubicBezTo>
                  <a:pt x="5311" y="4520"/>
                  <a:pt x="5284" y="4593"/>
                  <a:pt x="5239" y="4651"/>
                </a:cubicBezTo>
                <a:cubicBezTo>
                  <a:pt x="5248" y="4687"/>
                  <a:pt x="5257" y="4724"/>
                  <a:pt x="5257" y="4760"/>
                </a:cubicBezTo>
                <a:cubicBezTo>
                  <a:pt x="5257" y="4948"/>
                  <a:pt x="5127" y="5099"/>
                  <a:pt x="4965" y="5099"/>
                </a:cubicBezTo>
                <a:cubicBezTo>
                  <a:pt x="2552" y="5099"/>
                  <a:pt x="585" y="7379"/>
                  <a:pt x="585" y="10174"/>
                </a:cubicBezTo>
                <a:cubicBezTo>
                  <a:pt x="585" y="12970"/>
                  <a:pt x="2552" y="15244"/>
                  <a:pt x="4965" y="15244"/>
                </a:cubicBezTo>
                <a:lnTo>
                  <a:pt x="7634" y="15244"/>
                </a:lnTo>
                <a:cubicBezTo>
                  <a:pt x="7580" y="15135"/>
                  <a:pt x="7530" y="15025"/>
                  <a:pt x="7490" y="14911"/>
                </a:cubicBezTo>
                <a:cubicBezTo>
                  <a:pt x="7427" y="14733"/>
                  <a:pt x="7494" y="14535"/>
                  <a:pt x="7647" y="14462"/>
                </a:cubicBezTo>
                <a:cubicBezTo>
                  <a:pt x="7796" y="14389"/>
                  <a:pt x="7967" y="14467"/>
                  <a:pt x="8030" y="14645"/>
                </a:cubicBezTo>
                <a:cubicBezTo>
                  <a:pt x="8430" y="15735"/>
                  <a:pt x="9344" y="16439"/>
                  <a:pt x="10366" y="16439"/>
                </a:cubicBezTo>
                <a:lnTo>
                  <a:pt x="13021" y="16434"/>
                </a:lnTo>
                <a:cubicBezTo>
                  <a:pt x="13026" y="16434"/>
                  <a:pt x="13026" y="16434"/>
                  <a:pt x="13030" y="16434"/>
                </a:cubicBezTo>
                <a:cubicBezTo>
                  <a:pt x="13251" y="16434"/>
                  <a:pt x="13453" y="16340"/>
                  <a:pt x="13611" y="16163"/>
                </a:cubicBezTo>
                <a:cubicBezTo>
                  <a:pt x="13768" y="15980"/>
                  <a:pt x="13854" y="15745"/>
                  <a:pt x="13854" y="15490"/>
                </a:cubicBezTo>
                <a:lnTo>
                  <a:pt x="13863" y="15281"/>
                </a:lnTo>
                <a:cubicBezTo>
                  <a:pt x="13930" y="13346"/>
                  <a:pt x="15065" y="11692"/>
                  <a:pt x="16676" y="11181"/>
                </a:cubicBezTo>
                <a:cubicBezTo>
                  <a:pt x="16834" y="11129"/>
                  <a:pt x="16996" y="11238"/>
                  <a:pt x="17041" y="11416"/>
                </a:cubicBezTo>
                <a:cubicBezTo>
                  <a:pt x="17081" y="11598"/>
                  <a:pt x="16991" y="11786"/>
                  <a:pt x="16834" y="11838"/>
                </a:cubicBezTo>
                <a:cubicBezTo>
                  <a:pt x="15465" y="12277"/>
                  <a:pt x="14511" y="13669"/>
                  <a:pt x="14453" y="15312"/>
                </a:cubicBezTo>
                <a:lnTo>
                  <a:pt x="14444" y="15511"/>
                </a:lnTo>
                <a:cubicBezTo>
                  <a:pt x="14444" y="15933"/>
                  <a:pt x="14290" y="16340"/>
                  <a:pt x="14025" y="16648"/>
                </a:cubicBezTo>
                <a:cubicBezTo>
                  <a:pt x="13755" y="16950"/>
                  <a:pt x="13404" y="17117"/>
                  <a:pt x="13035" y="17117"/>
                </a:cubicBezTo>
                <a:cubicBezTo>
                  <a:pt x="13030" y="17117"/>
                  <a:pt x="13026" y="17117"/>
                  <a:pt x="13021" y="17117"/>
                </a:cubicBezTo>
                <a:lnTo>
                  <a:pt x="11828" y="17117"/>
                </a:lnTo>
                <a:cubicBezTo>
                  <a:pt x="12247" y="17936"/>
                  <a:pt x="13732" y="20210"/>
                  <a:pt x="17450" y="20873"/>
                </a:cubicBezTo>
                <a:cubicBezTo>
                  <a:pt x="17612" y="20904"/>
                  <a:pt x="17720" y="21076"/>
                  <a:pt x="17698" y="21264"/>
                </a:cubicBezTo>
                <a:cubicBezTo>
                  <a:pt x="17675" y="21431"/>
                  <a:pt x="17549" y="21556"/>
                  <a:pt x="17405" y="21556"/>
                </a:cubicBezTo>
                <a:cubicBezTo>
                  <a:pt x="17392" y="21556"/>
                  <a:pt x="17378" y="21551"/>
                  <a:pt x="17360" y="21551"/>
                </a:cubicBezTo>
                <a:cubicBezTo>
                  <a:pt x="12675" y="20716"/>
                  <a:pt x="11311" y="17508"/>
                  <a:pt x="11162" y="17117"/>
                </a:cubicBezTo>
                <a:lnTo>
                  <a:pt x="10366" y="17117"/>
                </a:lnTo>
                <a:cubicBezTo>
                  <a:pt x="9465" y="17117"/>
                  <a:pt x="8633" y="16674"/>
                  <a:pt x="8052" y="15928"/>
                </a:cubicBezTo>
                <a:lnTo>
                  <a:pt x="4965" y="15928"/>
                </a:lnTo>
                <a:cubicBezTo>
                  <a:pt x="2223" y="15928"/>
                  <a:pt x="0" y="13346"/>
                  <a:pt x="0" y="10174"/>
                </a:cubicBezTo>
                <a:cubicBezTo>
                  <a:pt x="0" y="7097"/>
                  <a:pt x="2097" y="4577"/>
                  <a:pt x="4721" y="4431"/>
                </a:cubicBezTo>
                <a:cubicBezTo>
                  <a:pt x="4726" y="2439"/>
                  <a:pt x="6126" y="817"/>
                  <a:pt x="7845" y="817"/>
                </a:cubicBezTo>
                <a:cubicBezTo>
                  <a:pt x="8313" y="817"/>
                  <a:pt x="8772" y="947"/>
                  <a:pt x="9195" y="1182"/>
                </a:cubicBezTo>
                <a:cubicBezTo>
                  <a:pt x="9610" y="415"/>
                  <a:pt x="10361" y="-44"/>
                  <a:pt x="11153" y="3"/>
                </a:cubicBezTo>
                <a:cubicBezTo>
                  <a:pt x="11891" y="50"/>
                  <a:pt x="12540" y="519"/>
                  <a:pt x="12904" y="1250"/>
                </a:cubicBezTo>
                <a:cubicBezTo>
                  <a:pt x="13260" y="1182"/>
                  <a:pt x="13615" y="1140"/>
                  <a:pt x="13975" y="1140"/>
                </a:cubicBezTo>
                <a:cubicBezTo>
                  <a:pt x="16996" y="1140"/>
                  <a:pt x="19615" y="3691"/>
                  <a:pt x="20160" y="7107"/>
                </a:cubicBezTo>
                <a:cubicBezTo>
                  <a:pt x="20997" y="7457"/>
                  <a:pt x="21600" y="8385"/>
                  <a:pt x="21600" y="9475"/>
                </a:cubicBezTo>
                <a:lnTo>
                  <a:pt x="21555" y="11880"/>
                </a:lnTo>
                <a:close/>
              </a:path>
            </a:pathLst>
          </a:custGeom>
          <a:solidFill>
            <a:srgbClr val="70AD47"/>
          </a:solidFill>
          <a:ln w="12700">
            <a:miter lim="400000"/>
          </a:ln>
          <a:effectLst>
            <a:outerShdw blurRad="50800" dist="50800" dir="5400000" rotWithShape="0">
              <a:srgbClr val="000000">
                <a:alpha val="60000"/>
              </a:srgbClr>
            </a:outerShdw>
          </a:effectLst>
        </p:spPr>
        <p:txBody>
          <a:bodyPr lIns="60957" tIns="60957" rIns="60957" bIns="60957"/>
          <a:lstStyle/>
          <a:p>
            <a:endParaRPr sz="2400"/>
          </a:p>
        </p:txBody>
      </p:sp>
      <p:pic>
        <p:nvPicPr>
          <p:cNvPr id="645" name="Image" descr="Image"/>
          <p:cNvPicPr>
            <a:picLocks noChangeAspect="1"/>
          </p:cNvPicPr>
          <p:nvPr/>
        </p:nvPicPr>
        <p:blipFill>
          <a:blip r:embed="rId10">
            <a:extLst/>
          </a:blip>
          <a:stretch>
            <a:fillRect/>
          </a:stretch>
        </p:blipFill>
        <p:spPr>
          <a:xfrm rot="16200000">
            <a:off x="7333445" y="3497131"/>
            <a:ext cx="1016003" cy="575736"/>
          </a:xfrm>
          <a:prstGeom prst="rect">
            <a:avLst/>
          </a:prstGeom>
          <a:ln w="12700">
            <a:miter lim="400000"/>
          </a:ln>
        </p:spPr>
      </p:pic>
      <p:pic>
        <p:nvPicPr>
          <p:cNvPr id="646" name="Image" descr="Image"/>
          <p:cNvPicPr>
            <a:picLocks noChangeAspect="1"/>
          </p:cNvPicPr>
          <p:nvPr/>
        </p:nvPicPr>
        <p:blipFill>
          <a:blip r:embed="rId11">
            <a:extLst/>
          </a:blip>
          <a:stretch>
            <a:fillRect/>
          </a:stretch>
        </p:blipFill>
        <p:spPr>
          <a:xfrm>
            <a:off x="6867055" y="1850953"/>
            <a:ext cx="1845736" cy="1710268"/>
          </a:xfrm>
          <a:prstGeom prst="rect">
            <a:avLst/>
          </a:prstGeom>
          <a:ln w="12700">
            <a:miter lim="400000"/>
          </a:ln>
        </p:spPr>
      </p:pic>
      <p:sp>
        <p:nvSpPr>
          <p:cNvPr id="647" name="Straight Arrow Connector 11"/>
          <p:cNvSpPr/>
          <p:nvPr/>
        </p:nvSpPr>
        <p:spPr>
          <a:xfrm>
            <a:off x="5707440" y="2621864"/>
            <a:ext cx="2511669" cy="24941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ln w="38100">
            <a:solidFill>
              <a:srgbClr val="70AD47"/>
            </a:solidFill>
            <a:prstDash val="sysDot"/>
            <a:miter/>
            <a:tailEnd type="triangle"/>
          </a:ln>
          <a:effectLst>
            <a:outerShdw blurRad="50800" dist="50800" dir="5400000" rotWithShape="0">
              <a:srgbClr val="000000">
                <a:alpha val="60000"/>
              </a:srgbClr>
            </a:outerShdw>
          </a:effectLst>
        </p:spPr>
        <p:txBody>
          <a:bodyPr lIns="60957" tIns="60957" rIns="60957" bIns="60957" anchor="ctr"/>
          <a:lstStyle/>
          <a:p>
            <a:pPr>
              <a:defRPr>
                <a:latin typeface="Calibri Light"/>
                <a:ea typeface="Calibri Light"/>
                <a:cs typeface="Calibri Light"/>
                <a:sym typeface="Calibri Light"/>
              </a:defRPr>
            </a:pPr>
            <a:endParaRPr sz="2400"/>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647"/>
                                        </p:tgtEl>
                                        <p:attrNameLst>
                                          <p:attrName>style.visibility</p:attrName>
                                        </p:attrNameLst>
                                      </p:cBhvr>
                                      <p:to>
                                        <p:strVal val="visible"/>
                                      </p:to>
                                    </p:set>
                                    <p:animEffect transition="in" filter="dissolve">
                                      <p:cBhvr>
                                        <p:cTn id="7" dur="500"/>
                                        <p:tgtEl>
                                          <p:spTgt spid="647"/>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585"/>
                                        </p:tgtEl>
                                        <p:attrNameLst>
                                          <p:attrName>style.visibility</p:attrName>
                                        </p:attrNameLst>
                                      </p:cBhvr>
                                      <p:to>
                                        <p:strVal val="visible"/>
                                      </p:to>
                                    </p:set>
                                    <p:animEffect transition="in" filter="dissolve">
                                      <p:cBhvr>
                                        <p:cTn id="11" dur="500"/>
                                        <p:tgtEl>
                                          <p:spTgt spid="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 grpId="0" animBg="1" advAuto="0"/>
      <p:bldP spid="647"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Title 1"/>
          <p:cNvSpPr txBox="1">
            <a:spLocks noGrp="1"/>
          </p:cNvSpPr>
          <p:nvPr>
            <p:ph type="title"/>
          </p:nvPr>
        </p:nvSpPr>
        <p:spPr>
          <a:xfrm>
            <a:off x="849682" y="-31267"/>
            <a:ext cx="10515601" cy="694271"/>
          </a:xfrm>
          <a:prstGeom prst="rect">
            <a:avLst/>
          </a:prstGeom>
        </p:spPr>
        <p:txBody>
          <a:bodyPr vert="horz" wrap="square" lIns="60957" tIns="60957" rIns="60957" bIns="60957" rtlCol="0" anchor="ctr" anchorCtr="0">
            <a:noAutofit/>
          </a:bodyPr>
          <a:lstStyle>
            <a:lvl1pPr>
              <a:defRPr sz="2800"/>
            </a:lvl1pPr>
          </a:lstStyle>
          <a:p>
            <a:r>
              <a:rPr lang="en-US" dirty="0">
                <a:solidFill>
                  <a:schemeClr val="bg1"/>
                </a:solidFill>
              </a:rPr>
              <a:t>SAS </a:t>
            </a:r>
            <a:r>
              <a:rPr dirty="0" err="1">
                <a:solidFill>
                  <a:schemeClr val="bg1"/>
                </a:solidFill>
              </a:rPr>
              <a:t>DLPy</a:t>
            </a:r>
            <a:r>
              <a:rPr dirty="0">
                <a:solidFill>
                  <a:schemeClr val="bg1"/>
                </a:solidFill>
              </a:rPr>
              <a:t> </a:t>
            </a:r>
            <a:r>
              <a:rPr lang="en-US" dirty="0">
                <a:solidFill>
                  <a:schemeClr val="bg1"/>
                </a:solidFill>
              </a:rPr>
              <a:t> &amp; </a:t>
            </a:r>
            <a:r>
              <a:rPr lang="en-US" dirty="0" err="1">
                <a:solidFill>
                  <a:schemeClr val="bg1"/>
                </a:solidFill>
              </a:rPr>
              <a:t>ESPPy</a:t>
            </a:r>
            <a:r>
              <a:rPr lang="en-US" dirty="0">
                <a:solidFill>
                  <a:schemeClr val="bg1"/>
                </a:solidFill>
              </a:rPr>
              <a:t> </a:t>
            </a:r>
            <a:r>
              <a:rPr dirty="0">
                <a:solidFill>
                  <a:schemeClr val="bg1"/>
                </a:solidFill>
              </a:rPr>
              <a:t>Demo</a:t>
            </a:r>
          </a:p>
        </p:txBody>
      </p:sp>
      <p:pic>
        <p:nvPicPr>
          <p:cNvPr id="681" name="Picture 4" descr="Picture 4"/>
          <p:cNvPicPr>
            <a:picLocks noChangeAspect="1"/>
          </p:cNvPicPr>
          <p:nvPr/>
        </p:nvPicPr>
        <p:blipFill>
          <a:blip r:embed="rId3">
            <a:extLst/>
          </a:blip>
          <a:stretch>
            <a:fillRect/>
          </a:stretch>
        </p:blipFill>
        <p:spPr>
          <a:xfrm>
            <a:off x="3175000" y="663005"/>
            <a:ext cx="5743704" cy="6046310"/>
          </a:xfrm>
          <a:prstGeom prst="rect">
            <a:avLst/>
          </a:prstGeom>
          <a:ln w="12700" cap="flat">
            <a:noFill/>
            <a:miter lim="400000"/>
          </a:ln>
          <a:effectLst/>
        </p:spPr>
      </p:pic>
      <p:pic>
        <p:nvPicPr>
          <p:cNvPr id="2" name="Picture 1">
            <a:extLst>
              <a:ext uri="{FF2B5EF4-FFF2-40B4-BE49-F238E27FC236}">
                <a16:creationId xmlns:a16="http://schemas.microsoft.com/office/drawing/2014/main" id="{ADC86B02-D3ED-403C-80F8-A332B5B2A34E}"/>
              </a:ext>
            </a:extLst>
          </p:cNvPr>
          <p:cNvPicPr>
            <a:picLocks noChangeAspect="1"/>
          </p:cNvPicPr>
          <p:nvPr/>
        </p:nvPicPr>
        <p:blipFill>
          <a:blip r:embed="rId4"/>
          <a:stretch>
            <a:fillRect/>
          </a:stretch>
        </p:blipFill>
        <p:spPr>
          <a:xfrm>
            <a:off x="3351741" y="952501"/>
            <a:ext cx="5403124" cy="4521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7827"/>
          <a:stretch/>
        </p:blipFill>
        <p:spPr>
          <a:xfrm>
            <a:off x="0" y="0"/>
            <a:ext cx="7905584" cy="6858000"/>
          </a:xfrm>
          <a:prstGeom prst="rect">
            <a:avLst/>
          </a:prstGeom>
        </p:spPr>
      </p:pic>
      <p:pic>
        <p:nvPicPr>
          <p:cNvPr id="3"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15856" y="6329009"/>
            <a:ext cx="745039" cy="338655"/>
          </a:xfrm>
          <a:prstGeom prst="rect">
            <a:avLst/>
          </a:prstGeom>
        </p:spPr>
      </p:pic>
      <p:sp>
        <p:nvSpPr>
          <p:cNvPr id="9" name="Rectangle 8"/>
          <p:cNvSpPr/>
          <p:nvPr/>
        </p:nvSpPr>
        <p:spPr>
          <a:xfrm>
            <a:off x="7415445" y="-840817"/>
            <a:ext cx="4705885" cy="81368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10"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
        <p:nvSpPr>
          <p:cNvPr id="11" name="Title 5"/>
          <p:cNvSpPr txBox="1">
            <a:spLocks/>
          </p:cNvSpPr>
          <p:nvPr/>
        </p:nvSpPr>
        <p:spPr>
          <a:xfrm>
            <a:off x="7431872" y="2662450"/>
            <a:ext cx="4814370" cy="1130300"/>
          </a:xfrm>
          <a:prstGeom prst="rect">
            <a:avLst/>
          </a:prstGeom>
        </p:spPr>
        <p:txBody>
          <a:bodyPr vert="horz" wrap="square" lIns="91440" tIns="45720" rIns="91440" bIns="45720" rtlCol="0" anchor="ctr" anchorCtr="0">
            <a:noAutofit/>
          </a:bodyPr>
          <a:lst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a:lstStyle>
          <a:p>
            <a:r>
              <a:rPr lang="en-US" sz="8000" dirty="0">
                <a:solidFill>
                  <a:schemeClr val="bg1"/>
                </a:solidFill>
                <a:latin typeface="Calibri Light" panose="020F0302020204030204" pitchFamily="34" charset="0"/>
              </a:rPr>
              <a:t>Thank you.</a:t>
            </a:r>
          </a:p>
        </p:txBody>
      </p:sp>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03916" y="-1251167"/>
            <a:ext cx="2270282" cy="2263407"/>
          </a:xfrm>
          <a:prstGeom prst="rect">
            <a:avLst/>
          </a:prstGeom>
        </p:spPr>
      </p:pic>
      <p:sp>
        <p:nvSpPr>
          <p:cNvPr id="13" name="Rectangle 12"/>
          <p:cNvSpPr/>
          <p:nvPr/>
        </p:nvSpPr>
        <p:spPr>
          <a:xfrm>
            <a:off x="7340600" y="0"/>
            <a:ext cx="149691"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Tree>
    <p:extLst>
      <p:ext uri="{BB962C8B-B14F-4D97-AF65-F5344CB8AC3E}">
        <p14:creationId xmlns:p14="http://schemas.microsoft.com/office/powerpoint/2010/main" val="4218772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4DAA-DA84-432B-B189-2548C5DCBCEF}"/>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F71DEA17-F7A0-47EF-8A87-36252AD008C8}"/>
              </a:ext>
            </a:extLst>
          </p:cNvPr>
          <p:cNvSpPr>
            <a:spLocks noGrp="1"/>
          </p:cNvSpPr>
          <p:nvPr>
            <p:ph sz="quarter" idx="11"/>
          </p:nvPr>
        </p:nvSpPr>
        <p:spPr/>
        <p:txBody>
          <a:bodyPr/>
          <a:lstStyle/>
          <a:p>
            <a:r>
              <a:rPr lang="en-US" dirty="0"/>
              <a:t>Challenges - viewpoint variation, scale variation, intra-class variation, image deformation, image occlusion, illumination conditions, background clutter</a:t>
            </a:r>
          </a:p>
          <a:p>
            <a:endParaRPr lang="en-US" dirty="0"/>
          </a:p>
        </p:txBody>
      </p:sp>
      <p:sp>
        <p:nvSpPr>
          <p:cNvPr id="4" name="Text Placeholder 3">
            <a:extLst>
              <a:ext uri="{FF2B5EF4-FFF2-40B4-BE49-F238E27FC236}">
                <a16:creationId xmlns:a16="http://schemas.microsoft.com/office/drawing/2014/main" id="{C20DDDB2-3D1B-4AEF-B315-966A696FB8A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802527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Block Arc 20"/>
          <p:cNvSpPr/>
          <p:nvPr/>
        </p:nvSpPr>
        <p:spPr>
          <a:xfrm>
            <a:off x="8295544" y="1788584"/>
            <a:ext cx="2851977" cy="14262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6" y="0"/>
                  <a:pt x="10802" y="0"/>
                </a:cubicBezTo>
                <a:cubicBezTo>
                  <a:pt x="16652" y="0"/>
                  <a:pt x="21440" y="9313"/>
                  <a:pt x="21600" y="21007"/>
                </a:cubicBezTo>
                <a:lnTo>
                  <a:pt x="18774" y="21163"/>
                </a:lnTo>
                <a:cubicBezTo>
                  <a:pt x="18653" y="12359"/>
                  <a:pt x="14986" y="5418"/>
                  <a:pt x="10583" y="5660"/>
                </a:cubicBezTo>
                <a:cubicBezTo>
                  <a:pt x="6266" y="5897"/>
                  <a:pt x="2827" y="12963"/>
                  <a:pt x="2827" y="21600"/>
                </a:cubicBezTo>
                <a:close/>
              </a:path>
            </a:pathLst>
          </a:custGeom>
          <a:solidFill>
            <a:srgbClr val="ADDDFB"/>
          </a:solidFill>
          <a:ln w="12700">
            <a:miter lim="400000"/>
          </a:ln>
        </p:spPr>
        <p:txBody>
          <a:bodyPr lIns="60957" tIns="60957" rIns="60957" bIns="60957" anchor="ctr"/>
          <a:lstStyle/>
          <a:p>
            <a:pPr algn="ctr">
              <a:defRPr>
                <a:latin typeface="Calibri Light"/>
                <a:ea typeface="Calibri Light"/>
                <a:cs typeface="Calibri Light"/>
                <a:sym typeface="Calibri Light"/>
              </a:defRPr>
            </a:pPr>
            <a:endParaRPr sz="2400"/>
          </a:p>
        </p:txBody>
      </p:sp>
      <p:sp>
        <p:nvSpPr>
          <p:cNvPr id="366" name="Block Arc 57"/>
          <p:cNvSpPr/>
          <p:nvPr/>
        </p:nvSpPr>
        <p:spPr>
          <a:xfrm rot="10978821">
            <a:off x="854919" y="3124474"/>
            <a:ext cx="2852020" cy="1519117"/>
          </a:xfrm>
          <a:custGeom>
            <a:avLst/>
            <a:gdLst/>
            <a:ahLst/>
            <a:cxnLst>
              <a:cxn ang="0">
                <a:pos x="wd2" y="hd2"/>
              </a:cxn>
              <a:cxn ang="5400000">
                <a:pos x="wd2" y="hd2"/>
              </a:cxn>
              <a:cxn ang="10800000">
                <a:pos x="wd2" y="hd2"/>
              </a:cxn>
              <a:cxn ang="16200000">
                <a:pos x="wd2" y="hd2"/>
              </a:cxn>
            </a:cxnLst>
            <a:rect l="0" t="0" r="r" b="b"/>
            <a:pathLst>
              <a:path w="21241" h="20935" extrusionOk="0">
                <a:moveTo>
                  <a:pt x="23" y="20935"/>
                </a:moveTo>
                <a:cubicBezTo>
                  <a:pt x="-359" y="10103"/>
                  <a:pt x="4077" y="748"/>
                  <a:pt x="9931" y="42"/>
                </a:cubicBezTo>
                <a:cubicBezTo>
                  <a:pt x="15785" y="-665"/>
                  <a:pt x="20841" y="7544"/>
                  <a:pt x="21222" y="18376"/>
                </a:cubicBezTo>
                <a:cubicBezTo>
                  <a:pt x="21231" y="18622"/>
                  <a:pt x="21237" y="18869"/>
                  <a:pt x="21241" y="19116"/>
                </a:cubicBezTo>
                <a:lnTo>
                  <a:pt x="18462" y="19257"/>
                </a:lnTo>
                <a:cubicBezTo>
                  <a:pt x="18343" y="11246"/>
                  <a:pt x="14737" y="4930"/>
                  <a:pt x="10408" y="5150"/>
                </a:cubicBezTo>
                <a:cubicBezTo>
                  <a:pt x="6078" y="5370"/>
                  <a:pt x="2665" y="12042"/>
                  <a:pt x="2784" y="20054"/>
                </a:cubicBezTo>
                <a:cubicBezTo>
                  <a:pt x="2786" y="20236"/>
                  <a:pt x="2791" y="20418"/>
                  <a:pt x="2797" y="20600"/>
                </a:cubicBezTo>
                <a:close/>
              </a:path>
            </a:pathLst>
          </a:custGeom>
          <a:solidFill>
            <a:srgbClr val="ADDDFB"/>
          </a:solidFill>
          <a:ln w="12700">
            <a:miter lim="400000"/>
          </a:ln>
        </p:spPr>
        <p:txBody>
          <a:bodyPr lIns="60957" tIns="60957" rIns="60957" bIns="60957" anchor="ctr"/>
          <a:lstStyle/>
          <a:p>
            <a:pPr algn="ctr">
              <a:defRPr>
                <a:latin typeface="Calibri Light"/>
                <a:ea typeface="Calibri Light"/>
                <a:cs typeface="Calibri Light"/>
                <a:sym typeface="Calibri Light"/>
              </a:defRPr>
            </a:pPr>
            <a:endParaRPr sz="2400"/>
          </a:p>
        </p:txBody>
      </p:sp>
      <p:sp>
        <p:nvSpPr>
          <p:cNvPr id="367" name="TextBox 41"/>
          <p:cNvSpPr txBox="1"/>
          <p:nvPr/>
        </p:nvSpPr>
        <p:spPr>
          <a:xfrm>
            <a:off x="1225235" y="4783325"/>
            <a:ext cx="2165739" cy="1046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7" tIns="60957" rIns="60957" bIns="60957">
            <a:spAutoFit/>
          </a:bodyPr>
          <a:lstStyle/>
          <a:p>
            <a:pPr algn="ctr">
              <a:defRPr sz="1500">
                <a:solidFill>
                  <a:schemeClr val="accent1"/>
                </a:solidFill>
                <a:latin typeface="Calibri Light"/>
                <a:ea typeface="Calibri Light"/>
                <a:cs typeface="Calibri Light"/>
                <a:sym typeface="Calibri Light"/>
              </a:defRPr>
            </a:pPr>
            <a:r>
              <a:rPr lang="en-US" sz="2000" dirty="0"/>
              <a:t>Machine Learning with SAS &amp; Domino Data Lab</a:t>
            </a:r>
            <a:endParaRPr sz="2000" dirty="0"/>
          </a:p>
        </p:txBody>
      </p:sp>
      <p:sp>
        <p:nvSpPr>
          <p:cNvPr id="368" name="TextBox 42"/>
          <p:cNvSpPr txBox="1"/>
          <p:nvPr/>
        </p:nvSpPr>
        <p:spPr>
          <a:xfrm>
            <a:off x="3793348" y="4783326"/>
            <a:ext cx="2003187" cy="738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7" tIns="60957" rIns="60957" bIns="60957">
            <a:spAutoFit/>
          </a:bodyPr>
          <a:lstStyle>
            <a:lvl1pPr algn="ctr">
              <a:defRPr sz="1500">
                <a:solidFill>
                  <a:schemeClr val="accent5"/>
                </a:solidFill>
                <a:latin typeface="Calibri Light"/>
                <a:ea typeface="Calibri Light"/>
                <a:cs typeface="Calibri Light"/>
                <a:sym typeface="Calibri Light"/>
              </a:defRPr>
            </a:lvl1pPr>
          </a:lstStyle>
          <a:p>
            <a:r>
              <a:rPr sz="2000" dirty="0"/>
              <a:t>SAS Deep Learning Toolkit</a:t>
            </a:r>
          </a:p>
        </p:txBody>
      </p:sp>
      <p:sp>
        <p:nvSpPr>
          <p:cNvPr id="369" name="TextBox 43"/>
          <p:cNvSpPr txBox="1"/>
          <p:nvPr/>
        </p:nvSpPr>
        <p:spPr>
          <a:xfrm>
            <a:off x="6288124" y="4783326"/>
            <a:ext cx="2014299" cy="738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7" tIns="60957" rIns="60957" bIns="60957">
            <a:spAutoFit/>
          </a:bodyPr>
          <a:lstStyle>
            <a:lvl1pPr algn="ctr">
              <a:defRPr sz="1500">
                <a:solidFill>
                  <a:schemeClr val="accent6"/>
                </a:solidFill>
                <a:latin typeface="Calibri Light"/>
                <a:ea typeface="Calibri Light"/>
                <a:cs typeface="Calibri Light"/>
                <a:sym typeface="Calibri Light"/>
              </a:defRPr>
            </a:lvl1pPr>
          </a:lstStyle>
          <a:p>
            <a:r>
              <a:rPr lang="en-US" sz="2000" dirty="0"/>
              <a:t>Multi-Task </a:t>
            </a:r>
          </a:p>
          <a:p>
            <a:r>
              <a:rPr lang="en-US" sz="2000" dirty="0"/>
              <a:t>Deep Learning</a:t>
            </a:r>
            <a:endParaRPr sz="2000" dirty="0"/>
          </a:p>
        </p:txBody>
      </p:sp>
      <p:sp>
        <p:nvSpPr>
          <p:cNvPr id="370" name="Oval 46"/>
          <p:cNvSpPr/>
          <p:nvPr/>
        </p:nvSpPr>
        <p:spPr>
          <a:xfrm>
            <a:off x="1820425" y="2735946"/>
            <a:ext cx="975364" cy="975364"/>
          </a:xfrm>
          <a:prstGeom prst="ellipse">
            <a:avLst/>
          </a:prstGeom>
          <a:solidFill>
            <a:schemeClr val="accent1"/>
          </a:solidFill>
          <a:ln w="12700">
            <a:miter lim="400000"/>
          </a:ln>
        </p:spPr>
        <p:txBody>
          <a:bodyPr lIns="60957" tIns="60957" rIns="60957" bIns="60957" anchor="ctr"/>
          <a:lstStyle/>
          <a:p>
            <a:pPr algn="ctr">
              <a:defRPr>
                <a:solidFill>
                  <a:srgbClr val="FFFFFF"/>
                </a:solidFill>
                <a:latin typeface="Calibri Light"/>
                <a:ea typeface="Calibri Light"/>
                <a:cs typeface="Calibri Light"/>
                <a:sym typeface="Calibri Light"/>
              </a:defRPr>
            </a:pPr>
            <a:endParaRPr sz="2400"/>
          </a:p>
        </p:txBody>
      </p:sp>
      <p:sp>
        <p:nvSpPr>
          <p:cNvPr id="371" name="Oval 47"/>
          <p:cNvSpPr/>
          <p:nvPr/>
        </p:nvSpPr>
        <p:spPr>
          <a:xfrm>
            <a:off x="4307262" y="2735946"/>
            <a:ext cx="975364" cy="975364"/>
          </a:xfrm>
          <a:prstGeom prst="ellipse">
            <a:avLst/>
          </a:prstGeom>
          <a:solidFill>
            <a:schemeClr val="accent5"/>
          </a:solidFill>
          <a:ln w="12700">
            <a:miter lim="400000"/>
          </a:ln>
        </p:spPr>
        <p:txBody>
          <a:bodyPr lIns="60957" tIns="60957" rIns="60957" bIns="60957" anchor="ctr"/>
          <a:lstStyle/>
          <a:p>
            <a:pPr algn="ctr">
              <a:defRPr>
                <a:solidFill>
                  <a:srgbClr val="FFFFFF"/>
                </a:solidFill>
                <a:latin typeface="Calibri Light"/>
                <a:ea typeface="Calibri Light"/>
                <a:cs typeface="Calibri Light"/>
                <a:sym typeface="Calibri Light"/>
              </a:defRPr>
            </a:pPr>
            <a:endParaRPr sz="2400"/>
          </a:p>
        </p:txBody>
      </p:sp>
      <p:sp>
        <p:nvSpPr>
          <p:cNvPr id="372" name="Oval 48"/>
          <p:cNvSpPr/>
          <p:nvPr/>
        </p:nvSpPr>
        <p:spPr>
          <a:xfrm>
            <a:off x="6794098" y="2735946"/>
            <a:ext cx="975364" cy="975364"/>
          </a:xfrm>
          <a:prstGeom prst="ellipse">
            <a:avLst/>
          </a:prstGeom>
          <a:solidFill>
            <a:schemeClr val="accent6"/>
          </a:solidFill>
          <a:ln w="12700">
            <a:miter lim="400000"/>
          </a:ln>
        </p:spPr>
        <p:txBody>
          <a:bodyPr lIns="60957" tIns="60957" rIns="60957" bIns="60957" anchor="ctr"/>
          <a:lstStyle/>
          <a:p>
            <a:pPr algn="ctr">
              <a:defRPr>
                <a:solidFill>
                  <a:srgbClr val="FFFFFF"/>
                </a:solidFill>
                <a:latin typeface="Calibri Light"/>
                <a:ea typeface="Calibri Light"/>
                <a:cs typeface="Calibri Light"/>
                <a:sym typeface="Calibri Light"/>
              </a:defRPr>
            </a:pPr>
            <a:endParaRPr sz="2400"/>
          </a:p>
        </p:txBody>
      </p:sp>
      <p:sp>
        <p:nvSpPr>
          <p:cNvPr id="373" name="Block Arc 62"/>
          <p:cNvSpPr/>
          <p:nvPr/>
        </p:nvSpPr>
        <p:spPr>
          <a:xfrm rot="10800000">
            <a:off x="5830820" y="3131486"/>
            <a:ext cx="2851937" cy="1479685"/>
          </a:xfrm>
          <a:custGeom>
            <a:avLst/>
            <a:gdLst/>
            <a:ahLst/>
            <a:cxnLst>
              <a:cxn ang="0">
                <a:pos x="wd2" y="hd2"/>
              </a:cxn>
              <a:cxn ang="5400000">
                <a:pos x="wd2" y="hd2"/>
              </a:cxn>
              <a:cxn ang="10800000">
                <a:pos x="wd2" y="hd2"/>
              </a:cxn>
              <a:cxn ang="16200000">
                <a:pos x="wd2" y="hd2"/>
              </a:cxn>
            </a:cxnLst>
            <a:rect l="0" t="0" r="r" b="b"/>
            <a:pathLst>
              <a:path w="21387" h="21193" extrusionOk="0">
                <a:moveTo>
                  <a:pt x="8" y="21193"/>
                </a:moveTo>
                <a:cubicBezTo>
                  <a:pt x="-213" y="9919"/>
                  <a:pt x="4393" y="437"/>
                  <a:pt x="10296" y="15"/>
                </a:cubicBezTo>
                <a:cubicBezTo>
                  <a:pt x="16198" y="-407"/>
                  <a:pt x="21163" y="8390"/>
                  <a:pt x="21384" y="19664"/>
                </a:cubicBezTo>
                <a:cubicBezTo>
                  <a:pt x="21385" y="19730"/>
                  <a:pt x="21386" y="19796"/>
                  <a:pt x="21387" y="19863"/>
                </a:cubicBezTo>
                <a:lnTo>
                  <a:pt x="18510" y="20015"/>
                </a:lnTo>
                <a:cubicBezTo>
                  <a:pt x="18390" y="11772"/>
                  <a:pt x="14795" y="5275"/>
                  <a:pt x="10479" y="5504"/>
                </a:cubicBezTo>
                <a:cubicBezTo>
                  <a:pt x="6164" y="5732"/>
                  <a:pt x="2762" y="12600"/>
                  <a:pt x="2882" y="20842"/>
                </a:cubicBezTo>
                <a:cubicBezTo>
                  <a:pt x="2882" y="20891"/>
                  <a:pt x="2883" y="20939"/>
                  <a:pt x="2884" y="20987"/>
                </a:cubicBezTo>
                <a:close/>
              </a:path>
            </a:pathLst>
          </a:custGeom>
          <a:solidFill>
            <a:srgbClr val="ADDDFB"/>
          </a:solidFill>
          <a:ln w="12700">
            <a:miter lim="400000"/>
          </a:ln>
        </p:spPr>
        <p:txBody>
          <a:bodyPr lIns="60957" tIns="60957" rIns="60957" bIns="60957" anchor="ctr"/>
          <a:lstStyle/>
          <a:p>
            <a:pPr algn="ctr">
              <a:defRPr>
                <a:latin typeface="Calibri Light"/>
                <a:ea typeface="Calibri Light"/>
                <a:cs typeface="Calibri Light"/>
                <a:sym typeface="Calibri Light"/>
              </a:defRPr>
            </a:pPr>
            <a:endParaRPr sz="2400"/>
          </a:p>
        </p:txBody>
      </p:sp>
      <p:sp>
        <p:nvSpPr>
          <p:cNvPr id="374" name="Block Arc 59"/>
          <p:cNvSpPr/>
          <p:nvPr/>
        </p:nvSpPr>
        <p:spPr>
          <a:xfrm rot="21396899">
            <a:off x="3320812" y="1793131"/>
            <a:ext cx="2852513" cy="1499056"/>
          </a:xfrm>
          <a:custGeom>
            <a:avLst/>
            <a:gdLst/>
            <a:ahLst/>
            <a:cxnLst>
              <a:cxn ang="0">
                <a:pos x="wd2" y="hd2"/>
              </a:cxn>
              <a:cxn ang="5400000">
                <a:pos x="wd2" y="hd2"/>
              </a:cxn>
              <a:cxn ang="10800000">
                <a:pos x="wd2" y="hd2"/>
              </a:cxn>
              <a:cxn ang="16200000">
                <a:pos x="wd2" y="hd2"/>
              </a:cxn>
            </a:cxnLst>
            <a:rect l="0" t="0" r="r" b="b"/>
            <a:pathLst>
              <a:path w="21600" h="21600" extrusionOk="0">
                <a:moveTo>
                  <a:pt x="0" y="20551"/>
                </a:moveTo>
                <a:cubicBezTo>
                  <a:pt x="0" y="9201"/>
                  <a:pt x="4835" y="0"/>
                  <a:pt x="10800" y="0"/>
                </a:cubicBezTo>
                <a:cubicBezTo>
                  <a:pt x="16765" y="0"/>
                  <a:pt x="21600" y="9201"/>
                  <a:pt x="21600" y="20551"/>
                </a:cubicBezTo>
                <a:cubicBezTo>
                  <a:pt x="21600" y="20901"/>
                  <a:pt x="21595" y="21251"/>
                  <a:pt x="21586" y="21600"/>
                </a:cubicBezTo>
                <a:lnTo>
                  <a:pt x="18655" y="21315"/>
                </a:lnTo>
                <a:cubicBezTo>
                  <a:pt x="18877" y="13060"/>
                  <a:pt x="15540" y="6026"/>
                  <a:pt x="11201" y="5604"/>
                </a:cubicBezTo>
                <a:cubicBezTo>
                  <a:pt x="6863" y="5182"/>
                  <a:pt x="3167" y="11532"/>
                  <a:pt x="2945" y="19787"/>
                </a:cubicBezTo>
                <a:cubicBezTo>
                  <a:pt x="2938" y="20042"/>
                  <a:pt x="2935" y="20296"/>
                  <a:pt x="2935" y="20551"/>
                </a:cubicBezTo>
                <a:close/>
              </a:path>
            </a:pathLst>
          </a:custGeom>
          <a:solidFill>
            <a:srgbClr val="ADDDFB"/>
          </a:solidFill>
          <a:ln w="12700">
            <a:miter lim="400000"/>
          </a:ln>
        </p:spPr>
        <p:txBody>
          <a:bodyPr lIns="60957" tIns="60957" rIns="60957" bIns="60957" anchor="ctr"/>
          <a:lstStyle/>
          <a:p>
            <a:pPr algn="ctr">
              <a:defRPr>
                <a:latin typeface="Calibri Light"/>
                <a:ea typeface="Calibri Light"/>
                <a:cs typeface="Calibri Light"/>
                <a:sym typeface="Calibri Light"/>
              </a:defRPr>
            </a:pPr>
            <a:endParaRPr sz="2400"/>
          </a:p>
        </p:txBody>
      </p:sp>
      <p:sp>
        <p:nvSpPr>
          <p:cNvPr id="375" name="Block Arc 56"/>
          <p:cNvSpPr/>
          <p:nvPr/>
        </p:nvSpPr>
        <p:spPr>
          <a:xfrm>
            <a:off x="889049" y="1791951"/>
            <a:ext cx="2852513" cy="14262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698" y="21595"/>
                </a:lnTo>
                <a:cubicBezTo>
                  <a:pt x="18698" y="12871"/>
                  <a:pt x="15162" y="5799"/>
                  <a:pt x="10800" y="5799"/>
                </a:cubicBezTo>
                <a:cubicBezTo>
                  <a:pt x="6438" y="5799"/>
                  <a:pt x="2902" y="12871"/>
                  <a:pt x="2902" y="21595"/>
                </a:cubicBezTo>
                <a:close/>
              </a:path>
            </a:pathLst>
          </a:custGeom>
          <a:solidFill>
            <a:schemeClr val="accent1"/>
          </a:solidFill>
          <a:ln w="12700">
            <a:miter lim="400000"/>
          </a:ln>
        </p:spPr>
        <p:txBody>
          <a:bodyPr lIns="60957" tIns="60957" rIns="60957" bIns="60957" anchor="ctr"/>
          <a:lstStyle/>
          <a:p>
            <a:pPr algn="ctr">
              <a:defRPr>
                <a:latin typeface="Calibri Light"/>
                <a:ea typeface="Calibri Light"/>
                <a:cs typeface="Calibri Light"/>
                <a:sym typeface="Calibri Light"/>
              </a:defRPr>
            </a:pPr>
            <a:endParaRPr sz="2400"/>
          </a:p>
        </p:txBody>
      </p:sp>
      <p:sp>
        <p:nvSpPr>
          <p:cNvPr id="376" name="Block Arc 58"/>
          <p:cNvSpPr/>
          <p:nvPr/>
        </p:nvSpPr>
        <p:spPr>
          <a:xfrm rot="10800000">
            <a:off x="3361574" y="3188099"/>
            <a:ext cx="2852548" cy="1456324"/>
          </a:xfrm>
          <a:custGeom>
            <a:avLst/>
            <a:gdLst/>
            <a:ahLst/>
            <a:cxnLst>
              <a:cxn ang="0">
                <a:pos x="wd2" y="hd2"/>
              </a:cxn>
              <a:cxn ang="5400000">
                <a:pos x="wd2" y="hd2"/>
              </a:cxn>
              <a:cxn ang="10800000">
                <a:pos x="wd2" y="hd2"/>
              </a:cxn>
              <a:cxn ang="16200000">
                <a:pos x="wd2" y="hd2"/>
              </a:cxn>
            </a:cxnLst>
            <a:rect l="0" t="0" r="r" b="b"/>
            <a:pathLst>
              <a:path w="21483" h="21372" extrusionOk="0">
                <a:moveTo>
                  <a:pt x="2" y="21349"/>
                </a:moveTo>
                <a:cubicBezTo>
                  <a:pt x="-117" y="9792"/>
                  <a:pt x="4595" y="235"/>
                  <a:pt x="10526" y="4"/>
                </a:cubicBezTo>
                <a:cubicBezTo>
                  <a:pt x="16457" y="-228"/>
                  <a:pt x="21362" y="8953"/>
                  <a:pt x="21481" y="20511"/>
                </a:cubicBezTo>
                <a:cubicBezTo>
                  <a:pt x="21482" y="20651"/>
                  <a:pt x="21483" y="20790"/>
                  <a:pt x="21483" y="20930"/>
                </a:cubicBezTo>
                <a:lnTo>
                  <a:pt x="18597" y="21065"/>
                </a:lnTo>
                <a:cubicBezTo>
                  <a:pt x="18597" y="12611"/>
                  <a:pt x="15080" y="5758"/>
                  <a:pt x="10741" y="5758"/>
                </a:cubicBezTo>
                <a:cubicBezTo>
                  <a:pt x="6402" y="5758"/>
                  <a:pt x="2885" y="12611"/>
                  <a:pt x="2885" y="21065"/>
                </a:cubicBezTo>
                <a:cubicBezTo>
                  <a:pt x="2885" y="21168"/>
                  <a:pt x="2886" y="21270"/>
                  <a:pt x="2887" y="21372"/>
                </a:cubicBezTo>
                <a:close/>
              </a:path>
            </a:pathLst>
          </a:custGeom>
          <a:solidFill>
            <a:schemeClr val="accent5"/>
          </a:solidFill>
          <a:ln w="12700">
            <a:miter lim="400000"/>
          </a:ln>
        </p:spPr>
        <p:txBody>
          <a:bodyPr lIns="60957" tIns="60957" rIns="60957" bIns="60957" anchor="ctr"/>
          <a:lstStyle/>
          <a:p>
            <a:pPr algn="ctr">
              <a:defRPr>
                <a:latin typeface="Calibri Light"/>
                <a:ea typeface="Calibri Light"/>
                <a:cs typeface="Calibri Light"/>
                <a:sym typeface="Calibri Light"/>
              </a:defRPr>
            </a:pPr>
            <a:endParaRPr sz="2400"/>
          </a:p>
        </p:txBody>
      </p:sp>
      <p:sp>
        <p:nvSpPr>
          <p:cNvPr id="377" name="Block Arc 61"/>
          <p:cNvSpPr/>
          <p:nvPr/>
        </p:nvSpPr>
        <p:spPr>
          <a:xfrm>
            <a:off x="5825772" y="1777647"/>
            <a:ext cx="2852515" cy="14262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672" y="21419"/>
                </a:lnTo>
                <a:cubicBezTo>
                  <a:pt x="18672" y="12723"/>
                  <a:pt x="15147" y="5674"/>
                  <a:pt x="10799" y="5674"/>
                </a:cubicBezTo>
                <a:cubicBezTo>
                  <a:pt x="6451" y="5674"/>
                  <a:pt x="2926" y="12723"/>
                  <a:pt x="2926" y="21419"/>
                </a:cubicBezTo>
                <a:close/>
              </a:path>
            </a:pathLst>
          </a:custGeom>
          <a:solidFill>
            <a:schemeClr val="accent6"/>
          </a:solidFill>
          <a:ln w="12700">
            <a:miter lim="400000"/>
          </a:ln>
        </p:spPr>
        <p:txBody>
          <a:bodyPr lIns="60957" tIns="60957" rIns="60957" bIns="60957" anchor="ctr"/>
          <a:lstStyle/>
          <a:p>
            <a:pPr algn="ctr">
              <a:defRPr>
                <a:latin typeface="Calibri Light"/>
                <a:ea typeface="Calibri Light"/>
                <a:cs typeface="Calibri Light"/>
                <a:sym typeface="Calibri Light"/>
              </a:defRPr>
            </a:pPr>
            <a:endParaRPr sz="2400"/>
          </a:p>
        </p:txBody>
      </p:sp>
      <p:sp>
        <p:nvSpPr>
          <p:cNvPr id="378" name="TextBox 18"/>
          <p:cNvSpPr txBox="1"/>
          <p:nvPr/>
        </p:nvSpPr>
        <p:spPr>
          <a:xfrm>
            <a:off x="8669617" y="4783326"/>
            <a:ext cx="2240896" cy="738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7" tIns="60957" rIns="60957" bIns="60957">
            <a:spAutoFit/>
          </a:bodyPr>
          <a:lstStyle>
            <a:lvl1pPr algn="ctr">
              <a:defRPr sz="1500">
                <a:solidFill>
                  <a:schemeClr val="accent3"/>
                </a:solidFill>
                <a:latin typeface="Calibri Light"/>
                <a:ea typeface="Calibri Light"/>
                <a:cs typeface="Calibri Light"/>
                <a:sym typeface="Calibri Light"/>
              </a:defRPr>
            </a:lvl1pPr>
          </a:lstStyle>
          <a:p>
            <a:r>
              <a:rPr sz="2000"/>
              <a:t>Demo  &amp; Closing Statements</a:t>
            </a:r>
          </a:p>
        </p:txBody>
      </p:sp>
      <p:sp>
        <p:nvSpPr>
          <p:cNvPr id="379" name="Oval 19"/>
          <p:cNvSpPr/>
          <p:nvPr/>
        </p:nvSpPr>
        <p:spPr>
          <a:xfrm>
            <a:off x="9233850" y="2735946"/>
            <a:ext cx="975364" cy="975364"/>
          </a:xfrm>
          <a:prstGeom prst="ellipse">
            <a:avLst/>
          </a:prstGeom>
          <a:solidFill>
            <a:schemeClr val="accent3"/>
          </a:solidFill>
          <a:ln w="12700">
            <a:miter lim="400000"/>
          </a:ln>
        </p:spPr>
        <p:txBody>
          <a:bodyPr lIns="60957" tIns="60957" rIns="60957" bIns="60957" anchor="ctr"/>
          <a:lstStyle/>
          <a:p>
            <a:pPr algn="ctr">
              <a:defRPr>
                <a:solidFill>
                  <a:srgbClr val="FFFFFF"/>
                </a:solidFill>
                <a:latin typeface="Calibri Light"/>
                <a:ea typeface="Calibri Light"/>
                <a:cs typeface="Calibri Light"/>
                <a:sym typeface="Calibri Light"/>
              </a:defRPr>
            </a:pPr>
            <a:endParaRPr sz="2400"/>
          </a:p>
        </p:txBody>
      </p:sp>
      <p:sp>
        <p:nvSpPr>
          <p:cNvPr id="380" name="Block Arc 21"/>
          <p:cNvSpPr/>
          <p:nvPr/>
        </p:nvSpPr>
        <p:spPr>
          <a:xfrm rot="10800000">
            <a:off x="8294343" y="3156259"/>
            <a:ext cx="2852512" cy="1464324"/>
          </a:xfrm>
          <a:custGeom>
            <a:avLst/>
            <a:gdLst/>
            <a:ahLst/>
            <a:cxnLst>
              <a:cxn ang="0">
                <a:pos x="wd2" y="hd2"/>
              </a:cxn>
              <a:cxn ang="5400000">
                <a:pos x="wd2" y="hd2"/>
              </a:cxn>
              <a:cxn ang="10800000">
                <a:pos x="wd2" y="hd2"/>
              </a:cxn>
              <a:cxn ang="16200000">
                <a:pos x="wd2" y="hd2"/>
              </a:cxn>
            </a:cxnLst>
            <a:rect l="0" t="0" r="r" b="b"/>
            <a:pathLst>
              <a:path w="21446" h="21302" extrusionOk="0">
                <a:moveTo>
                  <a:pt x="4" y="21302"/>
                </a:moveTo>
                <a:cubicBezTo>
                  <a:pt x="-154" y="9848"/>
                  <a:pt x="4517" y="314"/>
                  <a:pt x="10437" y="8"/>
                </a:cubicBezTo>
                <a:cubicBezTo>
                  <a:pt x="16357" y="-298"/>
                  <a:pt x="21284" y="8740"/>
                  <a:pt x="21442" y="20194"/>
                </a:cubicBezTo>
                <a:cubicBezTo>
                  <a:pt x="21445" y="20379"/>
                  <a:pt x="21446" y="20563"/>
                  <a:pt x="21446" y="20748"/>
                </a:cubicBezTo>
                <a:lnTo>
                  <a:pt x="18596" y="20743"/>
                </a:lnTo>
                <a:cubicBezTo>
                  <a:pt x="18596" y="12330"/>
                  <a:pt x="15071" y="5510"/>
                  <a:pt x="10723" y="5510"/>
                </a:cubicBezTo>
                <a:cubicBezTo>
                  <a:pt x="6375" y="5510"/>
                  <a:pt x="2850" y="12330"/>
                  <a:pt x="2850" y="20743"/>
                </a:cubicBezTo>
                <a:cubicBezTo>
                  <a:pt x="2850" y="20879"/>
                  <a:pt x="2851" y="21015"/>
                  <a:pt x="2853" y="21150"/>
                </a:cubicBezTo>
                <a:close/>
              </a:path>
            </a:pathLst>
          </a:custGeom>
          <a:solidFill>
            <a:schemeClr val="accent3"/>
          </a:solidFill>
          <a:ln w="12700">
            <a:miter lim="400000"/>
          </a:ln>
        </p:spPr>
        <p:txBody>
          <a:bodyPr lIns="60957" tIns="60957" rIns="60957" bIns="60957" anchor="ctr"/>
          <a:lstStyle/>
          <a:p>
            <a:pPr algn="ctr">
              <a:defRPr>
                <a:latin typeface="Calibri Light"/>
                <a:ea typeface="Calibri Light"/>
                <a:cs typeface="Calibri Light"/>
                <a:sym typeface="Calibri Light"/>
              </a:defRPr>
            </a:pPr>
            <a:endParaRPr sz="2400"/>
          </a:p>
        </p:txBody>
      </p:sp>
      <p:pic>
        <p:nvPicPr>
          <p:cNvPr id="381" name="Image" descr="Image"/>
          <p:cNvPicPr>
            <a:picLocks noChangeAspect="1"/>
          </p:cNvPicPr>
          <p:nvPr/>
        </p:nvPicPr>
        <p:blipFill>
          <a:blip r:embed="rId2">
            <a:extLst/>
          </a:blip>
          <a:stretch>
            <a:fillRect/>
          </a:stretch>
        </p:blipFill>
        <p:spPr>
          <a:xfrm>
            <a:off x="4473208" y="2876492"/>
            <a:ext cx="643469" cy="694269"/>
          </a:xfrm>
          <a:prstGeom prst="rect">
            <a:avLst/>
          </a:prstGeom>
          <a:ln w="12700">
            <a:miter lim="400000"/>
          </a:ln>
        </p:spPr>
      </p:pic>
      <p:pic>
        <p:nvPicPr>
          <p:cNvPr id="382" name="Image" descr="Image"/>
          <p:cNvPicPr>
            <a:picLocks noChangeAspect="1"/>
          </p:cNvPicPr>
          <p:nvPr/>
        </p:nvPicPr>
        <p:blipFill>
          <a:blip r:embed="rId3">
            <a:extLst/>
          </a:blip>
          <a:stretch>
            <a:fillRect/>
          </a:stretch>
        </p:blipFill>
        <p:spPr>
          <a:xfrm>
            <a:off x="1985104" y="2927292"/>
            <a:ext cx="660403" cy="592669"/>
          </a:xfrm>
          <a:prstGeom prst="rect">
            <a:avLst/>
          </a:prstGeom>
          <a:ln w="12700">
            <a:miter lim="400000"/>
          </a:ln>
        </p:spPr>
      </p:pic>
      <p:pic>
        <p:nvPicPr>
          <p:cNvPr id="383" name="Image" descr="Image"/>
          <p:cNvPicPr>
            <a:picLocks noChangeAspect="1"/>
          </p:cNvPicPr>
          <p:nvPr/>
        </p:nvPicPr>
        <p:blipFill>
          <a:blip r:embed="rId4">
            <a:extLst/>
          </a:blip>
          <a:stretch>
            <a:fillRect/>
          </a:stretch>
        </p:blipFill>
        <p:spPr>
          <a:xfrm>
            <a:off x="6990473" y="2961159"/>
            <a:ext cx="609603" cy="524936"/>
          </a:xfrm>
          <a:prstGeom prst="rect">
            <a:avLst/>
          </a:prstGeom>
          <a:ln w="12700">
            <a:miter lim="400000"/>
          </a:ln>
        </p:spPr>
      </p:pic>
      <p:pic>
        <p:nvPicPr>
          <p:cNvPr id="384" name="Image" descr="Image"/>
          <p:cNvPicPr>
            <a:picLocks noChangeAspect="1"/>
          </p:cNvPicPr>
          <p:nvPr/>
        </p:nvPicPr>
        <p:blipFill>
          <a:blip r:embed="rId5">
            <a:extLst/>
          </a:blip>
          <a:stretch>
            <a:fillRect/>
          </a:stretch>
        </p:blipFill>
        <p:spPr>
          <a:xfrm>
            <a:off x="9409063" y="2910359"/>
            <a:ext cx="626536" cy="626536"/>
          </a:xfrm>
          <a:prstGeom prst="rect">
            <a:avLst/>
          </a:prstGeom>
          <a:ln w="12700">
            <a:miter lim="400000"/>
          </a:ln>
        </p:spPr>
      </p:pic>
      <p:sp>
        <p:nvSpPr>
          <p:cNvPr id="385" name="Title 1"/>
          <p:cNvSpPr txBox="1">
            <a:spLocks noGrp="1"/>
          </p:cNvSpPr>
          <p:nvPr>
            <p:ph type="title"/>
          </p:nvPr>
        </p:nvSpPr>
        <p:spPr>
          <a:xfrm>
            <a:off x="838200" y="260349"/>
            <a:ext cx="10515600" cy="697883"/>
          </a:xfrm>
          <a:prstGeom prst="rect">
            <a:avLst/>
          </a:prstGeom>
        </p:spPr>
        <p:txBody>
          <a:bodyPr vert="horz" wrap="square" lIns="60957" tIns="60957" rIns="60957" bIns="60957" rtlCol="0" anchor="ctr" anchorCtr="0">
            <a:noAutofit/>
          </a:bodyPr>
          <a:lstStyle>
            <a:lvl1pPr>
              <a:defRPr sz="2800"/>
            </a:lvl1pPr>
          </a:lstStyle>
          <a:p>
            <a:r>
              <a:t>Agenda</a:t>
            </a: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66"/>
                                        </p:tgtEl>
                                        <p:attrNameLst>
                                          <p:attrName>style.visibility</p:attrName>
                                        </p:attrNameLst>
                                      </p:cBhvr>
                                      <p:to>
                                        <p:strVal val="visible"/>
                                      </p:to>
                                    </p:set>
                                    <p:animEffect transition="in" filter="wipe(left)">
                                      <p:cBhvr>
                                        <p:cTn id="7" dur="500"/>
                                        <p:tgtEl>
                                          <p:spTgt spid="366"/>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375"/>
                                        </p:tgtEl>
                                        <p:attrNameLst>
                                          <p:attrName>style.visibility</p:attrName>
                                        </p:attrNameLst>
                                      </p:cBhvr>
                                      <p:to>
                                        <p:strVal val="visible"/>
                                      </p:to>
                                    </p:set>
                                    <p:animEffect transition="in" filter="wipe(left)">
                                      <p:cBhvr>
                                        <p:cTn id="11" dur="500"/>
                                        <p:tgtEl>
                                          <p:spTgt spid="375"/>
                                        </p:tgtEl>
                                      </p:cBhvr>
                                    </p:animEffect>
                                  </p:childTnLst>
                                </p:cTn>
                              </p:par>
                            </p:childTnLst>
                          </p:cTn>
                        </p:par>
                        <p:par>
                          <p:cTn id="12" fill="hold">
                            <p:stCondLst>
                              <p:cond delay="1000"/>
                            </p:stCondLst>
                            <p:childTnLst>
                              <p:par>
                                <p:cTn id="13" presetID="23" presetClass="entr" presetSubtype="16" fill="hold" grpId="0" nodeType="afterEffect">
                                  <p:stCondLst>
                                    <p:cond delay="0"/>
                                  </p:stCondLst>
                                  <p:iterate>
                                    <p:tmAbs val="0"/>
                                  </p:iterate>
                                  <p:childTnLst>
                                    <p:set>
                                      <p:cBhvr>
                                        <p:cTn id="14" fill="hold"/>
                                        <p:tgtEl>
                                          <p:spTgt spid="370"/>
                                        </p:tgtEl>
                                        <p:attrNameLst>
                                          <p:attrName>style.visibility</p:attrName>
                                        </p:attrNameLst>
                                      </p:cBhvr>
                                      <p:to>
                                        <p:strVal val="visible"/>
                                      </p:to>
                                    </p:set>
                                    <p:anim calcmode="lin" valueType="num">
                                      <p:cBhvr>
                                        <p:cTn id="15" dur="500" fill="hold"/>
                                        <p:tgtEl>
                                          <p:spTgt spid="370"/>
                                        </p:tgtEl>
                                        <p:attrNameLst>
                                          <p:attrName>ppt_w</p:attrName>
                                        </p:attrNameLst>
                                      </p:cBhvr>
                                      <p:tavLst>
                                        <p:tav tm="0">
                                          <p:val>
                                            <p:fltVal val="0"/>
                                          </p:val>
                                        </p:tav>
                                        <p:tav tm="100000">
                                          <p:val>
                                            <p:strVal val="#ppt_w"/>
                                          </p:val>
                                        </p:tav>
                                      </p:tavLst>
                                    </p:anim>
                                    <p:anim calcmode="lin" valueType="num">
                                      <p:cBhvr>
                                        <p:cTn id="16" dur="500" fill="hold"/>
                                        <p:tgtEl>
                                          <p:spTgt spid="370"/>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2" presetClass="entr" presetSubtype="4" fill="hold" grpId="0" nodeType="afterEffect">
                                  <p:stCondLst>
                                    <p:cond delay="0"/>
                                  </p:stCondLst>
                                  <p:iterate>
                                    <p:tmAbs val="0"/>
                                  </p:iterate>
                                  <p:childTnLst>
                                    <p:set>
                                      <p:cBhvr>
                                        <p:cTn id="19" fill="hold"/>
                                        <p:tgtEl>
                                          <p:spTgt spid="367"/>
                                        </p:tgtEl>
                                        <p:attrNameLst>
                                          <p:attrName>style.visibility</p:attrName>
                                        </p:attrNameLst>
                                      </p:cBhvr>
                                      <p:to>
                                        <p:strVal val="visible"/>
                                      </p:to>
                                    </p:set>
                                    <p:anim calcmode="lin" valueType="num">
                                      <p:cBhvr>
                                        <p:cTn id="20" dur="500" fill="hold"/>
                                        <p:tgtEl>
                                          <p:spTgt spid="367"/>
                                        </p:tgtEl>
                                        <p:attrNameLst>
                                          <p:attrName>ppt_x</p:attrName>
                                        </p:attrNameLst>
                                      </p:cBhvr>
                                      <p:tavLst>
                                        <p:tav tm="0">
                                          <p:val>
                                            <p:strVal val="#ppt_x"/>
                                          </p:val>
                                        </p:tav>
                                        <p:tav tm="100000">
                                          <p:val>
                                            <p:strVal val="#ppt_x"/>
                                          </p:val>
                                        </p:tav>
                                      </p:tavLst>
                                    </p:anim>
                                    <p:anim calcmode="lin" valueType="num">
                                      <p:cBhvr>
                                        <p:cTn id="21" dur="500" fill="hold"/>
                                        <p:tgtEl>
                                          <p:spTgt spid="36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iterate>
                                    <p:tmAbs val="0"/>
                                  </p:iterate>
                                  <p:childTnLst>
                                    <p:set>
                                      <p:cBhvr>
                                        <p:cTn id="25" fill="hold"/>
                                        <p:tgtEl>
                                          <p:spTgt spid="376"/>
                                        </p:tgtEl>
                                        <p:attrNameLst>
                                          <p:attrName>style.visibility</p:attrName>
                                        </p:attrNameLst>
                                      </p:cBhvr>
                                      <p:to>
                                        <p:strVal val="visible"/>
                                      </p:to>
                                    </p:set>
                                    <p:animEffect transition="in" filter="wipe(left)">
                                      <p:cBhvr>
                                        <p:cTn id="26" dur="500"/>
                                        <p:tgtEl>
                                          <p:spTgt spid="376"/>
                                        </p:tgtEl>
                                      </p:cBhvr>
                                    </p:animEffect>
                                  </p:childTnLst>
                                </p:cTn>
                              </p:par>
                            </p:childTnLst>
                          </p:cTn>
                        </p:par>
                        <p:par>
                          <p:cTn id="27" fill="hold">
                            <p:stCondLst>
                              <p:cond delay="500"/>
                            </p:stCondLst>
                            <p:childTnLst>
                              <p:par>
                                <p:cTn id="28" presetID="22" presetClass="entr" presetSubtype="8" fill="hold" grpId="0" nodeType="afterEffect">
                                  <p:stCondLst>
                                    <p:cond delay="0"/>
                                  </p:stCondLst>
                                  <p:iterate>
                                    <p:tmAbs val="0"/>
                                  </p:iterate>
                                  <p:childTnLst>
                                    <p:set>
                                      <p:cBhvr>
                                        <p:cTn id="29" fill="hold"/>
                                        <p:tgtEl>
                                          <p:spTgt spid="374"/>
                                        </p:tgtEl>
                                        <p:attrNameLst>
                                          <p:attrName>style.visibility</p:attrName>
                                        </p:attrNameLst>
                                      </p:cBhvr>
                                      <p:to>
                                        <p:strVal val="visible"/>
                                      </p:to>
                                    </p:set>
                                    <p:animEffect transition="in" filter="wipe(left)">
                                      <p:cBhvr>
                                        <p:cTn id="30" dur="500"/>
                                        <p:tgtEl>
                                          <p:spTgt spid="374"/>
                                        </p:tgtEl>
                                      </p:cBhvr>
                                    </p:animEffect>
                                  </p:childTnLst>
                                </p:cTn>
                              </p:par>
                            </p:childTnLst>
                          </p:cTn>
                        </p:par>
                        <p:par>
                          <p:cTn id="31" fill="hold">
                            <p:stCondLst>
                              <p:cond delay="1000"/>
                            </p:stCondLst>
                            <p:childTnLst>
                              <p:par>
                                <p:cTn id="32" presetID="23" presetClass="entr" presetSubtype="16" fill="hold" grpId="0" nodeType="afterEffect">
                                  <p:stCondLst>
                                    <p:cond delay="0"/>
                                  </p:stCondLst>
                                  <p:iterate>
                                    <p:tmAbs val="0"/>
                                  </p:iterate>
                                  <p:childTnLst>
                                    <p:set>
                                      <p:cBhvr>
                                        <p:cTn id="33" fill="hold"/>
                                        <p:tgtEl>
                                          <p:spTgt spid="371"/>
                                        </p:tgtEl>
                                        <p:attrNameLst>
                                          <p:attrName>style.visibility</p:attrName>
                                        </p:attrNameLst>
                                      </p:cBhvr>
                                      <p:to>
                                        <p:strVal val="visible"/>
                                      </p:to>
                                    </p:set>
                                    <p:anim calcmode="lin" valueType="num">
                                      <p:cBhvr>
                                        <p:cTn id="34" dur="500" fill="hold"/>
                                        <p:tgtEl>
                                          <p:spTgt spid="371"/>
                                        </p:tgtEl>
                                        <p:attrNameLst>
                                          <p:attrName>ppt_w</p:attrName>
                                        </p:attrNameLst>
                                      </p:cBhvr>
                                      <p:tavLst>
                                        <p:tav tm="0">
                                          <p:val>
                                            <p:fltVal val="0"/>
                                          </p:val>
                                        </p:tav>
                                        <p:tav tm="100000">
                                          <p:val>
                                            <p:strVal val="#ppt_w"/>
                                          </p:val>
                                        </p:tav>
                                      </p:tavLst>
                                    </p:anim>
                                    <p:anim calcmode="lin" valueType="num">
                                      <p:cBhvr>
                                        <p:cTn id="35" dur="500" fill="hold"/>
                                        <p:tgtEl>
                                          <p:spTgt spid="371"/>
                                        </p:tgtEl>
                                        <p:attrNameLst>
                                          <p:attrName>ppt_h</p:attrName>
                                        </p:attrNameLst>
                                      </p:cBhvr>
                                      <p:tavLst>
                                        <p:tav tm="0">
                                          <p:val>
                                            <p:fltVal val="0"/>
                                          </p:val>
                                        </p:tav>
                                        <p:tav tm="100000">
                                          <p:val>
                                            <p:strVal val="#ppt_h"/>
                                          </p:val>
                                        </p:tav>
                                      </p:tavLst>
                                    </p:anim>
                                  </p:childTnLst>
                                </p:cTn>
                              </p:par>
                            </p:childTnLst>
                          </p:cTn>
                        </p:par>
                        <p:par>
                          <p:cTn id="36" fill="hold">
                            <p:stCondLst>
                              <p:cond delay="1500"/>
                            </p:stCondLst>
                            <p:childTnLst>
                              <p:par>
                                <p:cTn id="37" presetID="2" presetClass="entr" presetSubtype="4" fill="hold" grpId="0" nodeType="afterEffect">
                                  <p:stCondLst>
                                    <p:cond delay="0"/>
                                  </p:stCondLst>
                                  <p:iterate>
                                    <p:tmAbs val="0"/>
                                  </p:iterate>
                                  <p:childTnLst>
                                    <p:set>
                                      <p:cBhvr>
                                        <p:cTn id="38" fill="hold"/>
                                        <p:tgtEl>
                                          <p:spTgt spid="368"/>
                                        </p:tgtEl>
                                        <p:attrNameLst>
                                          <p:attrName>style.visibility</p:attrName>
                                        </p:attrNameLst>
                                      </p:cBhvr>
                                      <p:to>
                                        <p:strVal val="visible"/>
                                      </p:to>
                                    </p:set>
                                    <p:anim calcmode="lin" valueType="num">
                                      <p:cBhvr>
                                        <p:cTn id="39" dur="500" fill="hold"/>
                                        <p:tgtEl>
                                          <p:spTgt spid="368"/>
                                        </p:tgtEl>
                                        <p:attrNameLst>
                                          <p:attrName>ppt_x</p:attrName>
                                        </p:attrNameLst>
                                      </p:cBhvr>
                                      <p:tavLst>
                                        <p:tav tm="0">
                                          <p:val>
                                            <p:strVal val="#ppt_x"/>
                                          </p:val>
                                        </p:tav>
                                        <p:tav tm="100000">
                                          <p:val>
                                            <p:strVal val="#ppt_x"/>
                                          </p:val>
                                        </p:tav>
                                      </p:tavLst>
                                    </p:anim>
                                    <p:anim calcmode="lin" valueType="num">
                                      <p:cBhvr>
                                        <p:cTn id="40" dur="500" fill="hold"/>
                                        <p:tgtEl>
                                          <p:spTgt spid="36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iterate>
                                    <p:tmAbs val="0"/>
                                  </p:iterate>
                                  <p:childTnLst>
                                    <p:set>
                                      <p:cBhvr>
                                        <p:cTn id="44" fill="hold"/>
                                        <p:tgtEl>
                                          <p:spTgt spid="373"/>
                                        </p:tgtEl>
                                        <p:attrNameLst>
                                          <p:attrName>style.visibility</p:attrName>
                                        </p:attrNameLst>
                                      </p:cBhvr>
                                      <p:to>
                                        <p:strVal val="visible"/>
                                      </p:to>
                                    </p:set>
                                    <p:animEffect transition="in" filter="wipe(left)">
                                      <p:cBhvr>
                                        <p:cTn id="45" dur="500"/>
                                        <p:tgtEl>
                                          <p:spTgt spid="373"/>
                                        </p:tgtEl>
                                      </p:cBhvr>
                                    </p:animEffect>
                                  </p:childTnLst>
                                </p:cTn>
                              </p:par>
                            </p:childTnLst>
                          </p:cTn>
                        </p:par>
                        <p:par>
                          <p:cTn id="46" fill="hold">
                            <p:stCondLst>
                              <p:cond delay="500"/>
                            </p:stCondLst>
                            <p:childTnLst>
                              <p:par>
                                <p:cTn id="47" presetID="22" presetClass="entr" presetSubtype="8" fill="hold" grpId="0" nodeType="afterEffect">
                                  <p:stCondLst>
                                    <p:cond delay="0"/>
                                  </p:stCondLst>
                                  <p:iterate>
                                    <p:tmAbs val="0"/>
                                  </p:iterate>
                                  <p:childTnLst>
                                    <p:set>
                                      <p:cBhvr>
                                        <p:cTn id="48" fill="hold"/>
                                        <p:tgtEl>
                                          <p:spTgt spid="377"/>
                                        </p:tgtEl>
                                        <p:attrNameLst>
                                          <p:attrName>style.visibility</p:attrName>
                                        </p:attrNameLst>
                                      </p:cBhvr>
                                      <p:to>
                                        <p:strVal val="visible"/>
                                      </p:to>
                                    </p:set>
                                    <p:animEffect transition="in" filter="wipe(left)">
                                      <p:cBhvr>
                                        <p:cTn id="49" dur="500"/>
                                        <p:tgtEl>
                                          <p:spTgt spid="377"/>
                                        </p:tgtEl>
                                      </p:cBhvr>
                                    </p:animEffect>
                                  </p:childTnLst>
                                </p:cTn>
                              </p:par>
                            </p:childTnLst>
                          </p:cTn>
                        </p:par>
                        <p:par>
                          <p:cTn id="50" fill="hold">
                            <p:stCondLst>
                              <p:cond delay="1000"/>
                            </p:stCondLst>
                            <p:childTnLst>
                              <p:par>
                                <p:cTn id="51" presetID="23" presetClass="entr" presetSubtype="16" fill="hold" grpId="0" nodeType="afterEffect">
                                  <p:stCondLst>
                                    <p:cond delay="0"/>
                                  </p:stCondLst>
                                  <p:iterate>
                                    <p:tmAbs val="0"/>
                                  </p:iterate>
                                  <p:childTnLst>
                                    <p:set>
                                      <p:cBhvr>
                                        <p:cTn id="52" fill="hold"/>
                                        <p:tgtEl>
                                          <p:spTgt spid="372"/>
                                        </p:tgtEl>
                                        <p:attrNameLst>
                                          <p:attrName>style.visibility</p:attrName>
                                        </p:attrNameLst>
                                      </p:cBhvr>
                                      <p:to>
                                        <p:strVal val="visible"/>
                                      </p:to>
                                    </p:set>
                                    <p:anim calcmode="lin" valueType="num">
                                      <p:cBhvr>
                                        <p:cTn id="53" dur="500" fill="hold"/>
                                        <p:tgtEl>
                                          <p:spTgt spid="372"/>
                                        </p:tgtEl>
                                        <p:attrNameLst>
                                          <p:attrName>ppt_w</p:attrName>
                                        </p:attrNameLst>
                                      </p:cBhvr>
                                      <p:tavLst>
                                        <p:tav tm="0">
                                          <p:val>
                                            <p:fltVal val="0"/>
                                          </p:val>
                                        </p:tav>
                                        <p:tav tm="100000">
                                          <p:val>
                                            <p:strVal val="#ppt_w"/>
                                          </p:val>
                                        </p:tav>
                                      </p:tavLst>
                                    </p:anim>
                                    <p:anim calcmode="lin" valueType="num">
                                      <p:cBhvr>
                                        <p:cTn id="54" dur="500" fill="hold"/>
                                        <p:tgtEl>
                                          <p:spTgt spid="372"/>
                                        </p:tgtEl>
                                        <p:attrNameLst>
                                          <p:attrName>ppt_h</p:attrName>
                                        </p:attrNameLst>
                                      </p:cBhvr>
                                      <p:tavLst>
                                        <p:tav tm="0">
                                          <p:val>
                                            <p:fltVal val="0"/>
                                          </p:val>
                                        </p:tav>
                                        <p:tav tm="100000">
                                          <p:val>
                                            <p:strVal val="#ppt_h"/>
                                          </p:val>
                                        </p:tav>
                                      </p:tavLst>
                                    </p:anim>
                                  </p:childTnLst>
                                </p:cTn>
                              </p:par>
                            </p:childTnLst>
                          </p:cTn>
                        </p:par>
                        <p:par>
                          <p:cTn id="55" fill="hold">
                            <p:stCondLst>
                              <p:cond delay="1500"/>
                            </p:stCondLst>
                            <p:childTnLst>
                              <p:par>
                                <p:cTn id="56" presetID="2" presetClass="entr" presetSubtype="4" fill="hold" grpId="0" nodeType="afterEffect">
                                  <p:stCondLst>
                                    <p:cond delay="0"/>
                                  </p:stCondLst>
                                  <p:iterate>
                                    <p:tmAbs val="0"/>
                                  </p:iterate>
                                  <p:childTnLst>
                                    <p:set>
                                      <p:cBhvr>
                                        <p:cTn id="57" fill="hold"/>
                                        <p:tgtEl>
                                          <p:spTgt spid="369"/>
                                        </p:tgtEl>
                                        <p:attrNameLst>
                                          <p:attrName>style.visibility</p:attrName>
                                        </p:attrNameLst>
                                      </p:cBhvr>
                                      <p:to>
                                        <p:strVal val="visible"/>
                                      </p:to>
                                    </p:set>
                                    <p:anim calcmode="lin" valueType="num">
                                      <p:cBhvr>
                                        <p:cTn id="58" dur="500" fill="hold"/>
                                        <p:tgtEl>
                                          <p:spTgt spid="369"/>
                                        </p:tgtEl>
                                        <p:attrNameLst>
                                          <p:attrName>ppt_x</p:attrName>
                                        </p:attrNameLst>
                                      </p:cBhvr>
                                      <p:tavLst>
                                        <p:tav tm="0">
                                          <p:val>
                                            <p:strVal val="#ppt_x"/>
                                          </p:val>
                                        </p:tav>
                                        <p:tav tm="100000">
                                          <p:val>
                                            <p:strVal val="#ppt_x"/>
                                          </p:val>
                                        </p:tav>
                                      </p:tavLst>
                                    </p:anim>
                                    <p:anim calcmode="lin" valueType="num">
                                      <p:cBhvr>
                                        <p:cTn id="59" dur="500" fill="hold"/>
                                        <p:tgtEl>
                                          <p:spTgt spid="369"/>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iterate>
                                    <p:tmAbs val="0"/>
                                  </p:iterate>
                                  <p:childTnLst>
                                    <p:set>
                                      <p:cBhvr>
                                        <p:cTn id="63" fill="hold"/>
                                        <p:tgtEl>
                                          <p:spTgt spid="380"/>
                                        </p:tgtEl>
                                        <p:attrNameLst>
                                          <p:attrName>style.visibility</p:attrName>
                                        </p:attrNameLst>
                                      </p:cBhvr>
                                      <p:to>
                                        <p:strVal val="visible"/>
                                      </p:to>
                                    </p:set>
                                    <p:animEffect transition="in" filter="wipe(left)">
                                      <p:cBhvr>
                                        <p:cTn id="64" dur="500"/>
                                        <p:tgtEl>
                                          <p:spTgt spid="380"/>
                                        </p:tgtEl>
                                      </p:cBhvr>
                                    </p:animEffect>
                                  </p:childTnLst>
                                </p:cTn>
                              </p:par>
                            </p:childTnLst>
                          </p:cTn>
                        </p:par>
                        <p:par>
                          <p:cTn id="65" fill="hold">
                            <p:stCondLst>
                              <p:cond delay="500"/>
                            </p:stCondLst>
                            <p:childTnLst>
                              <p:par>
                                <p:cTn id="66" presetID="22" presetClass="entr" presetSubtype="8" fill="hold" grpId="0" nodeType="afterEffect">
                                  <p:stCondLst>
                                    <p:cond delay="0"/>
                                  </p:stCondLst>
                                  <p:iterate>
                                    <p:tmAbs val="0"/>
                                  </p:iterate>
                                  <p:childTnLst>
                                    <p:set>
                                      <p:cBhvr>
                                        <p:cTn id="67" fill="hold"/>
                                        <p:tgtEl>
                                          <p:spTgt spid="365"/>
                                        </p:tgtEl>
                                        <p:attrNameLst>
                                          <p:attrName>style.visibility</p:attrName>
                                        </p:attrNameLst>
                                      </p:cBhvr>
                                      <p:to>
                                        <p:strVal val="visible"/>
                                      </p:to>
                                    </p:set>
                                    <p:animEffect transition="in" filter="wipe(left)">
                                      <p:cBhvr>
                                        <p:cTn id="68" dur="500"/>
                                        <p:tgtEl>
                                          <p:spTgt spid="365"/>
                                        </p:tgtEl>
                                      </p:cBhvr>
                                    </p:animEffect>
                                  </p:childTnLst>
                                </p:cTn>
                              </p:par>
                            </p:childTnLst>
                          </p:cTn>
                        </p:par>
                        <p:par>
                          <p:cTn id="69" fill="hold">
                            <p:stCondLst>
                              <p:cond delay="1000"/>
                            </p:stCondLst>
                            <p:childTnLst>
                              <p:par>
                                <p:cTn id="70" presetID="23" presetClass="entr" presetSubtype="16" fill="hold" grpId="0" nodeType="afterEffect">
                                  <p:stCondLst>
                                    <p:cond delay="0"/>
                                  </p:stCondLst>
                                  <p:iterate>
                                    <p:tmAbs val="0"/>
                                  </p:iterate>
                                  <p:childTnLst>
                                    <p:set>
                                      <p:cBhvr>
                                        <p:cTn id="71" fill="hold"/>
                                        <p:tgtEl>
                                          <p:spTgt spid="379"/>
                                        </p:tgtEl>
                                        <p:attrNameLst>
                                          <p:attrName>style.visibility</p:attrName>
                                        </p:attrNameLst>
                                      </p:cBhvr>
                                      <p:to>
                                        <p:strVal val="visible"/>
                                      </p:to>
                                    </p:set>
                                    <p:anim calcmode="lin" valueType="num">
                                      <p:cBhvr>
                                        <p:cTn id="72" dur="500" fill="hold"/>
                                        <p:tgtEl>
                                          <p:spTgt spid="379"/>
                                        </p:tgtEl>
                                        <p:attrNameLst>
                                          <p:attrName>ppt_w</p:attrName>
                                        </p:attrNameLst>
                                      </p:cBhvr>
                                      <p:tavLst>
                                        <p:tav tm="0">
                                          <p:val>
                                            <p:fltVal val="0"/>
                                          </p:val>
                                        </p:tav>
                                        <p:tav tm="100000">
                                          <p:val>
                                            <p:strVal val="#ppt_w"/>
                                          </p:val>
                                        </p:tav>
                                      </p:tavLst>
                                    </p:anim>
                                    <p:anim calcmode="lin" valueType="num">
                                      <p:cBhvr>
                                        <p:cTn id="73" dur="500" fill="hold"/>
                                        <p:tgtEl>
                                          <p:spTgt spid="379"/>
                                        </p:tgtEl>
                                        <p:attrNameLst>
                                          <p:attrName>ppt_h</p:attrName>
                                        </p:attrNameLst>
                                      </p:cBhvr>
                                      <p:tavLst>
                                        <p:tav tm="0">
                                          <p:val>
                                            <p:fltVal val="0"/>
                                          </p:val>
                                        </p:tav>
                                        <p:tav tm="100000">
                                          <p:val>
                                            <p:strVal val="#ppt_h"/>
                                          </p:val>
                                        </p:tav>
                                      </p:tavLst>
                                    </p:anim>
                                  </p:childTnLst>
                                </p:cTn>
                              </p:par>
                            </p:childTnLst>
                          </p:cTn>
                        </p:par>
                        <p:par>
                          <p:cTn id="74" fill="hold">
                            <p:stCondLst>
                              <p:cond delay="1500"/>
                            </p:stCondLst>
                            <p:childTnLst>
                              <p:par>
                                <p:cTn id="75" presetID="2" presetClass="entr" presetSubtype="4" fill="hold" grpId="0" nodeType="afterEffect">
                                  <p:stCondLst>
                                    <p:cond delay="0"/>
                                  </p:stCondLst>
                                  <p:iterate>
                                    <p:tmAbs val="0"/>
                                  </p:iterate>
                                  <p:childTnLst>
                                    <p:set>
                                      <p:cBhvr>
                                        <p:cTn id="76" fill="hold"/>
                                        <p:tgtEl>
                                          <p:spTgt spid="378"/>
                                        </p:tgtEl>
                                        <p:attrNameLst>
                                          <p:attrName>style.visibility</p:attrName>
                                        </p:attrNameLst>
                                      </p:cBhvr>
                                      <p:to>
                                        <p:strVal val="visible"/>
                                      </p:to>
                                    </p:set>
                                    <p:anim calcmode="lin" valueType="num">
                                      <p:cBhvr>
                                        <p:cTn id="77" dur="500" fill="hold"/>
                                        <p:tgtEl>
                                          <p:spTgt spid="378"/>
                                        </p:tgtEl>
                                        <p:attrNameLst>
                                          <p:attrName>ppt_x</p:attrName>
                                        </p:attrNameLst>
                                      </p:cBhvr>
                                      <p:tavLst>
                                        <p:tav tm="0">
                                          <p:val>
                                            <p:strVal val="#ppt_x"/>
                                          </p:val>
                                        </p:tav>
                                        <p:tav tm="100000">
                                          <p:val>
                                            <p:strVal val="#ppt_x"/>
                                          </p:val>
                                        </p:tav>
                                      </p:tavLst>
                                    </p:anim>
                                    <p:anim calcmode="lin" valueType="num">
                                      <p:cBhvr>
                                        <p:cTn id="78" dur="500" fill="hold"/>
                                        <p:tgtEl>
                                          <p:spTgt spid="3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68" grpId="0" animBg="1" advAuto="0"/>
      <p:bldP spid="369" grpId="0" animBg="1" advAuto="0"/>
      <p:bldP spid="370" grpId="0" animBg="1" advAuto="0"/>
      <p:bldP spid="371" grpId="0" animBg="1" advAuto="0"/>
      <p:bldP spid="372" grpId="0" animBg="1" advAuto="0"/>
      <p:bldP spid="373" grpId="0" animBg="1" advAuto="0"/>
      <p:bldP spid="374" grpId="0" animBg="1" advAuto="0"/>
      <p:bldP spid="375" grpId="0" animBg="1" advAuto="0"/>
      <p:bldP spid="376" grpId="0" animBg="1" advAuto="0"/>
      <p:bldP spid="377" grpId="0" animBg="1" advAuto="0"/>
      <p:bldP spid="378" grpId="0" animBg="1" advAuto="0"/>
      <p:bldP spid="379" grpId="0" animBg="1" advAuto="0"/>
      <p:bldP spid="38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Rectangle"/>
          <p:cNvSpPr/>
          <p:nvPr/>
        </p:nvSpPr>
        <p:spPr>
          <a:xfrm>
            <a:off x="-8907" y="-6515"/>
            <a:ext cx="12209813" cy="1120208"/>
          </a:xfrm>
          <a:prstGeom prst="rect">
            <a:avLst/>
          </a:prstGeom>
          <a:solidFill>
            <a:srgbClr val="2173A7">
              <a:alpha val="75000"/>
            </a:srgbClr>
          </a:solidFill>
          <a:ln w="12700">
            <a:miter lim="400000"/>
          </a:ln>
          <a:effectLst>
            <a:outerShdw blurRad="50800" dist="38100" dir="5400000" rotWithShape="0">
              <a:srgbClr val="000000">
                <a:alpha val="40000"/>
              </a:srgbClr>
            </a:outerShdw>
          </a:effectLst>
        </p:spPr>
        <p:txBody>
          <a:bodyPr lIns="60957" tIns="60957" rIns="60957" bIns="60957" anchor="ctr"/>
          <a:lstStyle/>
          <a:p>
            <a:pPr algn="ctr">
              <a:defRPr>
                <a:solidFill>
                  <a:srgbClr val="FFFFFF"/>
                </a:solidFill>
                <a:latin typeface="Calibri Light"/>
                <a:ea typeface="Calibri Light"/>
                <a:cs typeface="Calibri Light"/>
                <a:sym typeface="Calibri Light"/>
              </a:defRPr>
            </a:pPr>
            <a:endParaRPr sz="2400"/>
          </a:p>
        </p:txBody>
      </p:sp>
      <p:sp>
        <p:nvSpPr>
          <p:cNvPr id="388" name="Deep Learning"/>
          <p:cNvSpPr txBox="1"/>
          <p:nvPr/>
        </p:nvSpPr>
        <p:spPr>
          <a:xfrm>
            <a:off x="846667" y="246818"/>
            <a:ext cx="10515600" cy="6975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7" tIns="60957" rIns="60957" bIns="60957" anchor="ctr">
            <a:spAutoFit/>
          </a:bodyPr>
          <a:lstStyle>
            <a:lvl1pPr algn="ctr">
              <a:defRPr sz="2800">
                <a:solidFill>
                  <a:srgbClr val="FFFFFF"/>
                </a:solidFill>
                <a:latin typeface="Trebuchet MS"/>
                <a:ea typeface="Trebuchet MS"/>
                <a:cs typeface="Trebuchet MS"/>
                <a:sym typeface="Trebuchet MS"/>
              </a:defRPr>
            </a:lvl1pPr>
          </a:lstStyle>
          <a:p>
            <a:r>
              <a:rPr sz="3733"/>
              <a:t>Deep Learning</a:t>
            </a:r>
          </a:p>
        </p:txBody>
      </p:sp>
      <p:sp>
        <p:nvSpPr>
          <p:cNvPr id="389" name="Rectangle 15"/>
          <p:cNvSpPr/>
          <p:nvPr/>
        </p:nvSpPr>
        <p:spPr>
          <a:xfrm>
            <a:off x="-672" y="5680883"/>
            <a:ext cx="12193344" cy="1187085"/>
          </a:xfrm>
          <a:prstGeom prst="rect">
            <a:avLst/>
          </a:prstGeom>
          <a:solidFill>
            <a:srgbClr val="2173A7">
              <a:alpha val="75000"/>
            </a:srgbClr>
          </a:solidFill>
          <a:ln w="12700">
            <a:miter lim="400000"/>
          </a:ln>
          <a:effectLst>
            <a:outerShdw blurRad="50800" dist="38100" dir="5400000" rotWithShape="0">
              <a:srgbClr val="000000">
                <a:alpha val="40000"/>
              </a:srgbClr>
            </a:outerShdw>
          </a:effectLst>
        </p:spPr>
        <p:txBody>
          <a:bodyPr lIns="60957" tIns="60957" rIns="60957" bIns="60957" anchor="ctr"/>
          <a:lstStyle/>
          <a:p>
            <a:pPr algn="ctr">
              <a:defRPr sz="3600">
                <a:solidFill>
                  <a:srgbClr val="FFFFFF"/>
                </a:solidFill>
                <a:latin typeface="Garamond"/>
                <a:ea typeface="Garamond"/>
                <a:cs typeface="Garamond"/>
                <a:sym typeface="Garamond"/>
              </a:defRPr>
            </a:pPr>
            <a:endParaRPr sz="4800"/>
          </a:p>
        </p:txBody>
      </p:sp>
      <p:grpSp>
        <p:nvGrpSpPr>
          <p:cNvPr id="393" name="Group"/>
          <p:cNvGrpSpPr/>
          <p:nvPr/>
        </p:nvGrpSpPr>
        <p:grpSpPr>
          <a:xfrm>
            <a:off x="3009285" y="5765119"/>
            <a:ext cx="6173433" cy="1018611"/>
            <a:chOff x="0" y="0"/>
            <a:chExt cx="4630074" cy="763957"/>
          </a:xfrm>
        </p:grpSpPr>
        <p:sp>
          <p:nvSpPr>
            <p:cNvPr id="390" name="Freeform 5"/>
            <p:cNvSpPr/>
            <p:nvPr/>
          </p:nvSpPr>
          <p:spPr>
            <a:xfrm>
              <a:off x="0" y="104574"/>
              <a:ext cx="1188655" cy="612179"/>
            </a:xfrm>
            <a:custGeom>
              <a:avLst/>
              <a:gdLst/>
              <a:ahLst/>
              <a:cxnLst>
                <a:cxn ang="0">
                  <a:pos x="wd2" y="hd2"/>
                </a:cxn>
                <a:cxn ang="5400000">
                  <a:pos x="wd2" y="hd2"/>
                </a:cxn>
                <a:cxn ang="10800000">
                  <a:pos x="wd2" y="hd2"/>
                </a:cxn>
                <a:cxn ang="16200000">
                  <a:pos x="wd2" y="hd2"/>
                </a:cxn>
              </a:cxnLst>
              <a:rect l="0" t="0" r="r" b="b"/>
              <a:pathLst>
                <a:path w="21600" h="21600" extrusionOk="0">
                  <a:moveTo>
                    <a:pt x="12144" y="5253"/>
                  </a:moveTo>
                  <a:cubicBezTo>
                    <a:pt x="12144" y="4956"/>
                    <a:pt x="12279" y="4714"/>
                    <a:pt x="12445" y="4714"/>
                  </a:cubicBezTo>
                  <a:lnTo>
                    <a:pt x="16374" y="4714"/>
                  </a:lnTo>
                  <a:lnTo>
                    <a:pt x="16374" y="2566"/>
                  </a:lnTo>
                  <a:lnTo>
                    <a:pt x="18971" y="5253"/>
                  </a:lnTo>
                  <a:lnTo>
                    <a:pt x="16374" y="7932"/>
                  </a:lnTo>
                  <a:lnTo>
                    <a:pt x="16374" y="5792"/>
                  </a:lnTo>
                  <a:lnTo>
                    <a:pt x="12445" y="5792"/>
                  </a:lnTo>
                  <a:cubicBezTo>
                    <a:pt x="12279" y="5792"/>
                    <a:pt x="12144" y="5551"/>
                    <a:pt x="12144" y="5253"/>
                  </a:cubicBezTo>
                  <a:close/>
                  <a:moveTo>
                    <a:pt x="16374" y="13628"/>
                  </a:moveTo>
                  <a:lnTo>
                    <a:pt x="18971" y="16307"/>
                  </a:lnTo>
                  <a:lnTo>
                    <a:pt x="16374" y="18994"/>
                  </a:lnTo>
                  <a:lnTo>
                    <a:pt x="16374" y="16846"/>
                  </a:lnTo>
                  <a:lnTo>
                    <a:pt x="12445" y="16846"/>
                  </a:lnTo>
                  <a:cubicBezTo>
                    <a:pt x="12279" y="16846"/>
                    <a:pt x="12144" y="16604"/>
                    <a:pt x="12144" y="16307"/>
                  </a:cubicBezTo>
                  <a:cubicBezTo>
                    <a:pt x="12144" y="16009"/>
                    <a:pt x="12279" y="15768"/>
                    <a:pt x="12445" y="15768"/>
                  </a:cubicBezTo>
                  <a:lnTo>
                    <a:pt x="16374" y="15768"/>
                  </a:lnTo>
                  <a:lnTo>
                    <a:pt x="16374" y="13628"/>
                  </a:lnTo>
                  <a:close/>
                  <a:moveTo>
                    <a:pt x="19003" y="13298"/>
                  </a:moveTo>
                  <a:lnTo>
                    <a:pt x="19003" y="11150"/>
                  </a:lnTo>
                  <a:lnTo>
                    <a:pt x="12283" y="11150"/>
                  </a:lnTo>
                  <a:cubicBezTo>
                    <a:pt x="12117" y="11150"/>
                    <a:pt x="11981" y="10909"/>
                    <a:pt x="11981" y="10611"/>
                  </a:cubicBezTo>
                  <a:cubicBezTo>
                    <a:pt x="11981" y="10313"/>
                    <a:pt x="12117" y="10080"/>
                    <a:pt x="12283" y="10080"/>
                  </a:cubicBezTo>
                  <a:lnTo>
                    <a:pt x="19003" y="10080"/>
                  </a:lnTo>
                  <a:lnTo>
                    <a:pt x="19003" y="7932"/>
                  </a:lnTo>
                  <a:lnTo>
                    <a:pt x="21600" y="10611"/>
                  </a:lnTo>
                  <a:lnTo>
                    <a:pt x="19003" y="13298"/>
                  </a:lnTo>
                  <a:close/>
                  <a:moveTo>
                    <a:pt x="11576" y="14207"/>
                  </a:moveTo>
                  <a:cubicBezTo>
                    <a:pt x="11576" y="14674"/>
                    <a:pt x="11365" y="15052"/>
                    <a:pt x="11108" y="15052"/>
                  </a:cubicBezTo>
                  <a:lnTo>
                    <a:pt x="995" y="15052"/>
                  </a:lnTo>
                  <a:cubicBezTo>
                    <a:pt x="734" y="15052"/>
                    <a:pt x="522" y="14674"/>
                    <a:pt x="522" y="14207"/>
                  </a:cubicBezTo>
                  <a:lnTo>
                    <a:pt x="522" y="12984"/>
                  </a:lnTo>
                  <a:cubicBezTo>
                    <a:pt x="522" y="12526"/>
                    <a:pt x="734" y="12147"/>
                    <a:pt x="995" y="12147"/>
                  </a:cubicBezTo>
                  <a:lnTo>
                    <a:pt x="11108" y="12147"/>
                  </a:lnTo>
                  <a:cubicBezTo>
                    <a:pt x="11365" y="12147"/>
                    <a:pt x="11576" y="12526"/>
                    <a:pt x="11576" y="12984"/>
                  </a:cubicBezTo>
                  <a:lnTo>
                    <a:pt x="11576" y="14207"/>
                  </a:lnTo>
                  <a:close/>
                  <a:moveTo>
                    <a:pt x="11576" y="18591"/>
                  </a:moveTo>
                  <a:lnTo>
                    <a:pt x="11576" y="19814"/>
                  </a:lnTo>
                  <a:cubicBezTo>
                    <a:pt x="11576" y="20281"/>
                    <a:pt x="11365" y="20659"/>
                    <a:pt x="11108" y="20659"/>
                  </a:cubicBezTo>
                  <a:lnTo>
                    <a:pt x="995" y="20659"/>
                  </a:lnTo>
                  <a:cubicBezTo>
                    <a:pt x="734" y="20659"/>
                    <a:pt x="522" y="20281"/>
                    <a:pt x="522" y="19814"/>
                  </a:cubicBezTo>
                  <a:lnTo>
                    <a:pt x="522" y="18591"/>
                  </a:lnTo>
                  <a:cubicBezTo>
                    <a:pt x="522" y="18133"/>
                    <a:pt x="734" y="17755"/>
                    <a:pt x="995" y="17755"/>
                  </a:cubicBezTo>
                  <a:lnTo>
                    <a:pt x="11108" y="17755"/>
                  </a:lnTo>
                  <a:cubicBezTo>
                    <a:pt x="11365" y="17755"/>
                    <a:pt x="11576" y="18133"/>
                    <a:pt x="11576" y="18591"/>
                  </a:cubicBezTo>
                  <a:close/>
                  <a:moveTo>
                    <a:pt x="1269" y="15993"/>
                  </a:moveTo>
                  <a:lnTo>
                    <a:pt x="10820" y="15993"/>
                  </a:lnTo>
                  <a:lnTo>
                    <a:pt x="10820" y="16813"/>
                  </a:lnTo>
                  <a:lnTo>
                    <a:pt x="1269" y="16813"/>
                  </a:lnTo>
                  <a:lnTo>
                    <a:pt x="1269" y="15993"/>
                  </a:lnTo>
                  <a:close/>
                  <a:moveTo>
                    <a:pt x="522" y="8608"/>
                  </a:moveTo>
                  <a:lnTo>
                    <a:pt x="522" y="7385"/>
                  </a:lnTo>
                  <a:cubicBezTo>
                    <a:pt x="522" y="6918"/>
                    <a:pt x="734" y="6540"/>
                    <a:pt x="995" y="6540"/>
                  </a:cubicBezTo>
                  <a:lnTo>
                    <a:pt x="11108" y="6540"/>
                  </a:lnTo>
                  <a:cubicBezTo>
                    <a:pt x="11365" y="6540"/>
                    <a:pt x="11576" y="6918"/>
                    <a:pt x="11576" y="7385"/>
                  </a:cubicBezTo>
                  <a:lnTo>
                    <a:pt x="11576" y="8608"/>
                  </a:lnTo>
                  <a:cubicBezTo>
                    <a:pt x="11576" y="9066"/>
                    <a:pt x="11365" y="9444"/>
                    <a:pt x="11108" y="9444"/>
                  </a:cubicBezTo>
                  <a:lnTo>
                    <a:pt x="995" y="9444"/>
                  </a:lnTo>
                  <a:cubicBezTo>
                    <a:pt x="734" y="9444"/>
                    <a:pt x="522" y="9066"/>
                    <a:pt x="522" y="8608"/>
                  </a:cubicBezTo>
                  <a:close/>
                  <a:moveTo>
                    <a:pt x="522" y="3001"/>
                  </a:moveTo>
                  <a:lnTo>
                    <a:pt x="522" y="1778"/>
                  </a:lnTo>
                  <a:cubicBezTo>
                    <a:pt x="522" y="1311"/>
                    <a:pt x="734" y="941"/>
                    <a:pt x="995" y="941"/>
                  </a:cubicBezTo>
                  <a:lnTo>
                    <a:pt x="11108" y="941"/>
                  </a:lnTo>
                  <a:cubicBezTo>
                    <a:pt x="11365" y="941"/>
                    <a:pt x="11576" y="1311"/>
                    <a:pt x="11576" y="1778"/>
                  </a:cubicBezTo>
                  <a:lnTo>
                    <a:pt x="11576" y="3001"/>
                  </a:lnTo>
                  <a:cubicBezTo>
                    <a:pt x="11576" y="3459"/>
                    <a:pt x="11365" y="3837"/>
                    <a:pt x="11108" y="3837"/>
                  </a:cubicBezTo>
                  <a:lnTo>
                    <a:pt x="995" y="3837"/>
                  </a:lnTo>
                  <a:cubicBezTo>
                    <a:pt x="734" y="3837"/>
                    <a:pt x="522" y="3459"/>
                    <a:pt x="522" y="3001"/>
                  </a:cubicBezTo>
                  <a:close/>
                  <a:moveTo>
                    <a:pt x="1269" y="4779"/>
                  </a:moveTo>
                  <a:lnTo>
                    <a:pt x="10820" y="4779"/>
                  </a:lnTo>
                  <a:lnTo>
                    <a:pt x="10820" y="5599"/>
                  </a:lnTo>
                  <a:lnTo>
                    <a:pt x="1269" y="5599"/>
                  </a:lnTo>
                  <a:lnTo>
                    <a:pt x="1269" y="4779"/>
                  </a:lnTo>
                  <a:close/>
                  <a:moveTo>
                    <a:pt x="1269" y="10386"/>
                  </a:moveTo>
                  <a:lnTo>
                    <a:pt x="10820" y="10386"/>
                  </a:lnTo>
                  <a:lnTo>
                    <a:pt x="10820" y="11206"/>
                  </a:lnTo>
                  <a:lnTo>
                    <a:pt x="1269" y="11206"/>
                  </a:lnTo>
                  <a:lnTo>
                    <a:pt x="1269" y="10386"/>
                  </a:lnTo>
                  <a:close/>
                  <a:moveTo>
                    <a:pt x="11347" y="11263"/>
                  </a:moveTo>
                  <a:lnTo>
                    <a:pt x="11347" y="10329"/>
                  </a:lnTo>
                  <a:cubicBezTo>
                    <a:pt x="11779" y="10136"/>
                    <a:pt x="12103" y="9436"/>
                    <a:pt x="12103" y="8608"/>
                  </a:cubicBezTo>
                  <a:lnTo>
                    <a:pt x="12103" y="7385"/>
                  </a:lnTo>
                  <a:cubicBezTo>
                    <a:pt x="12103" y="6548"/>
                    <a:pt x="11779" y="5848"/>
                    <a:pt x="11347" y="5663"/>
                  </a:cubicBezTo>
                  <a:lnTo>
                    <a:pt x="11347" y="4722"/>
                  </a:lnTo>
                  <a:cubicBezTo>
                    <a:pt x="11779" y="4529"/>
                    <a:pt x="12103" y="3837"/>
                    <a:pt x="12103" y="3001"/>
                  </a:cubicBezTo>
                  <a:lnTo>
                    <a:pt x="12103" y="1778"/>
                  </a:lnTo>
                  <a:cubicBezTo>
                    <a:pt x="12103" y="796"/>
                    <a:pt x="11657" y="0"/>
                    <a:pt x="11108" y="0"/>
                  </a:cubicBezTo>
                  <a:lnTo>
                    <a:pt x="995" y="0"/>
                  </a:lnTo>
                  <a:cubicBezTo>
                    <a:pt x="446" y="0"/>
                    <a:pt x="0" y="796"/>
                    <a:pt x="0" y="1778"/>
                  </a:cubicBezTo>
                  <a:lnTo>
                    <a:pt x="0" y="3001"/>
                  </a:lnTo>
                  <a:cubicBezTo>
                    <a:pt x="0" y="3829"/>
                    <a:pt x="315" y="4513"/>
                    <a:pt x="743" y="4714"/>
                  </a:cubicBezTo>
                  <a:lnTo>
                    <a:pt x="743" y="5663"/>
                  </a:lnTo>
                  <a:cubicBezTo>
                    <a:pt x="315" y="5865"/>
                    <a:pt x="0" y="6556"/>
                    <a:pt x="0" y="7385"/>
                  </a:cubicBezTo>
                  <a:lnTo>
                    <a:pt x="0" y="8608"/>
                  </a:lnTo>
                  <a:cubicBezTo>
                    <a:pt x="0" y="9428"/>
                    <a:pt x="315" y="10120"/>
                    <a:pt x="743" y="10321"/>
                  </a:cubicBezTo>
                  <a:lnTo>
                    <a:pt x="743" y="11271"/>
                  </a:lnTo>
                  <a:cubicBezTo>
                    <a:pt x="315" y="11472"/>
                    <a:pt x="0" y="12164"/>
                    <a:pt x="0" y="12984"/>
                  </a:cubicBezTo>
                  <a:lnTo>
                    <a:pt x="0" y="14207"/>
                  </a:lnTo>
                  <a:cubicBezTo>
                    <a:pt x="0" y="15036"/>
                    <a:pt x="315" y="15727"/>
                    <a:pt x="743" y="15928"/>
                  </a:cubicBezTo>
                  <a:lnTo>
                    <a:pt x="743" y="16878"/>
                  </a:lnTo>
                  <a:cubicBezTo>
                    <a:pt x="315" y="17079"/>
                    <a:pt x="0" y="17771"/>
                    <a:pt x="0" y="18591"/>
                  </a:cubicBezTo>
                  <a:lnTo>
                    <a:pt x="0" y="19814"/>
                  </a:lnTo>
                  <a:cubicBezTo>
                    <a:pt x="0" y="20796"/>
                    <a:pt x="446" y="21600"/>
                    <a:pt x="995" y="21600"/>
                  </a:cubicBezTo>
                  <a:lnTo>
                    <a:pt x="11108" y="21600"/>
                  </a:lnTo>
                  <a:cubicBezTo>
                    <a:pt x="11657" y="21600"/>
                    <a:pt x="12103" y="20796"/>
                    <a:pt x="12103" y="19814"/>
                  </a:cubicBezTo>
                  <a:lnTo>
                    <a:pt x="12103" y="18591"/>
                  </a:lnTo>
                  <a:cubicBezTo>
                    <a:pt x="12103" y="17763"/>
                    <a:pt x="11779" y="17063"/>
                    <a:pt x="11347" y="16870"/>
                  </a:cubicBezTo>
                  <a:lnTo>
                    <a:pt x="11347" y="15937"/>
                  </a:lnTo>
                  <a:cubicBezTo>
                    <a:pt x="11779" y="15743"/>
                    <a:pt x="12103" y="15044"/>
                    <a:pt x="12103" y="14207"/>
                  </a:cubicBezTo>
                  <a:lnTo>
                    <a:pt x="12103" y="12984"/>
                  </a:lnTo>
                  <a:cubicBezTo>
                    <a:pt x="12103" y="12156"/>
                    <a:pt x="11779" y="11456"/>
                    <a:pt x="11347" y="11263"/>
                  </a:cubicBezTo>
                  <a:close/>
                </a:path>
              </a:pathLst>
            </a:custGeom>
            <a:solidFill>
              <a:srgbClr val="FFFFFF"/>
            </a:solidFill>
            <a:ln w="12700" cap="flat">
              <a:noFill/>
              <a:miter lim="400000"/>
            </a:ln>
            <a:effectLst/>
          </p:spPr>
          <p:txBody>
            <a:bodyPr wrap="square" lIns="60957" tIns="60957" rIns="60957" bIns="60957" numCol="1" anchor="t">
              <a:noAutofit/>
            </a:bodyPr>
            <a:lstStyle/>
            <a:p>
              <a:pPr>
                <a:defRPr>
                  <a:latin typeface="Calibri Light"/>
                  <a:ea typeface="Calibri Light"/>
                  <a:cs typeface="Calibri Light"/>
                  <a:sym typeface="Calibri Light"/>
                </a:defRPr>
              </a:pPr>
              <a:endParaRPr sz="2400"/>
            </a:p>
          </p:txBody>
        </p:sp>
        <p:sp>
          <p:nvSpPr>
            <p:cNvPr id="391" name="Freeform 14"/>
            <p:cNvSpPr/>
            <p:nvPr/>
          </p:nvSpPr>
          <p:spPr>
            <a:xfrm>
              <a:off x="1821173" y="-1"/>
              <a:ext cx="1211254" cy="763959"/>
            </a:xfrm>
            <a:custGeom>
              <a:avLst/>
              <a:gdLst/>
              <a:ahLst/>
              <a:cxnLst>
                <a:cxn ang="0">
                  <a:pos x="wd2" y="hd2"/>
                </a:cxn>
                <a:cxn ang="5400000">
                  <a:pos x="wd2" y="hd2"/>
                </a:cxn>
                <a:cxn ang="10800000">
                  <a:pos x="wd2" y="hd2"/>
                </a:cxn>
                <a:cxn ang="16200000">
                  <a:pos x="wd2" y="hd2"/>
                </a:cxn>
              </a:cxnLst>
              <a:rect l="0" t="0" r="r" b="b"/>
              <a:pathLst>
                <a:path w="21600" h="21600" extrusionOk="0">
                  <a:moveTo>
                    <a:pt x="21172" y="9769"/>
                  </a:moveTo>
                  <a:lnTo>
                    <a:pt x="18679" y="5895"/>
                  </a:lnTo>
                  <a:cubicBezTo>
                    <a:pt x="18679" y="5895"/>
                    <a:pt x="18674" y="5895"/>
                    <a:pt x="18674" y="5888"/>
                  </a:cubicBezTo>
                  <a:lnTo>
                    <a:pt x="18674" y="7622"/>
                  </a:lnTo>
                  <a:cubicBezTo>
                    <a:pt x="18674" y="7776"/>
                    <a:pt x="18593" y="7902"/>
                    <a:pt x="18499" y="7902"/>
                  </a:cubicBezTo>
                  <a:lnTo>
                    <a:pt x="16793" y="7902"/>
                  </a:lnTo>
                  <a:lnTo>
                    <a:pt x="16793" y="12237"/>
                  </a:lnTo>
                  <a:lnTo>
                    <a:pt x="18499" y="12237"/>
                  </a:lnTo>
                  <a:cubicBezTo>
                    <a:pt x="18593" y="12237"/>
                    <a:pt x="18674" y="12363"/>
                    <a:pt x="18674" y="12517"/>
                  </a:cubicBezTo>
                  <a:lnTo>
                    <a:pt x="18674" y="14209"/>
                  </a:lnTo>
                  <a:lnTo>
                    <a:pt x="21172" y="10328"/>
                  </a:lnTo>
                  <a:cubicBezTo>
                    <a:pt x="21271" y="10174"/>
                    <a:pt x="21271" y="9922"/>
                    <a:pt x="21172" y="9769"/>
                  </a:cubicBezTo>
                  <a:close/>
                  <a:moveTo>
                    <a:pt x="16437" y="1615"/>
                  </a:moveTo>
                  <a:cubicBezTo>
                    <a:pt x="16437" y="1028"/>
                    <a:pt x="16131" y="552"/>
                    <a:pt x="15753" y="552"/>
                  </a:cubicBezTo>
                  <a:lnTo>
                    <a:pt x="1040" y="552"/>
                  </a:lnTo>
                  <a:cubicBezTo>
                    <a:pt x="662" y="552"/>
                    <a:pt x="351" y="1028"/>
                    <a:pt x="351" y="1615"/>
                  </a:cubicBezTo>
                  <a:lnTo>
                    <a:pt x="351" y="18530"/>
                  </a:lnTo>
                  <a:cubicBezTo>
                    <a:pt x="351" y="19118"/>
                    <a:pt x="662" y="19593"/>
                    <a:pt x="1040" y="19593"/>
                  </a:cubicBezTo>
                  <a:lnTo>
                    <a:pt x="15753" y="19593"/>
                  </a:lnTo>
                  <a:cubicBezTo>
                    <a:pt x="16131" y="19593"/>
                    <a:pt x="16437" y="19118"/>
                    <a:pt x="16437" y="18530"/>
                  </a:cubicBezTo>
                  <a:lnTo>
                    <a:pt x="16437" y="1615"/>
                  </a:lnTo>
                  <a:close/>
                  <a:moveTo>
                    <a:pt x="21600" y="10048"/>
                  </a:moveTo>
                  <a:cubicBezTo>
                    <a:pt x="21600" y="10307"/>
                    <a:pt x="21537" y="10545"/>
                    <a:pt x="21424" y="10720"/>
                  </a:cubicBezTo>
                  <a:lnTo>
                    <a:pt x="18926" y="14600"/>
                  </a:lnTo>
                  <a:cubicBezTo>
                    <a:pt x="18814" y="14775"/>
                    <a:pt x="18661" y="14873"/>
                    <a:pt x="18499" y="14873"/>
                  </a:cubicBezTo>
                  <a:cubicBezTo>
                    <a:pt x="18400" y="14873"/>
                    <a:pt x="18319" y="14754"/>
                    <a:pt x="18319" y="14600"/>
                  </a:cubicBezTo>
                  <a:lnTo>
                    <a:pt x="18319" y="12789"/>
                  </a:lnTo>
                  <a:lnTo>
                    <a:pt x="16793" y="12789"/>
                  </a:lnTo>
                  <a:lnTo>
                    <a:pt x="16793" y="18530"/>
                  </a:lnTo>
                  <a:cubicBezTo>
                    <a:pt x="16793" y="19425"/>
                    <a:pt x="16325" y="20146"/>
                    <a:pt x="15753" y="20146"/>
                  </a:cubicBezTo>
                  <a:lnTo>
                    <a:pt x="1040" y="20146"/>
                  </a:lnTo>
                  <a:cubicBezTo>
                    <a:pt x="464" y="20146"/>
                    <a:pt x="0" y="19425"/>
                    <a:pt x="0" y="18530"/>
                  </a:cubicBezTo>
                  <a:lnTo>
                    <a:pt x="0" y="1615"/>
                  </a:lnTo>
                  <a:cubicBezTo>
                    <a:pt x="0" y="727"/>
                    <a:pt x="464" y="0"/>
                    <a:pt x="1040" y="0"/>
                  </a:cubicBezTo>
                  <a:lnTo>
                    <a:pt x="15753" y="0"/>
                  </a:lnTo>
                  <a:cubicBezTo>
                    <a:pt x="16325" y="0"/>
                    <a:pt x="16793" y="727"/>
                    <a:pt x="16793" y="1615"/>
                  </a:cubicBezTo>
                  <a:lnTo>
                    <a:pt x="16793" y="7349"/>
                  </a:lnTo>
                  <a:lnTo>
                    <a:pt x="18319" y="7349"/>
                  </a:lnTo>
                  <a:lnTo>
                    <a:pt x="18319" y="5503"/>
                  </a:lnTo>
                  <a:cubicBezTo>
                    <a:pt x="18319" y="5349"/>
                    <a:pt x="18400" y="5230"/>
                    <a:pt x="18499" y="5230"/>
                  </a:cubicBezTo>
                  <a:cubicBezTo>
                    <a:pt x="18661" y="5230"/>
                    <a:pt x="18814" y="5328"/>
                    <a:pt x="18926" y="5503"/>
                  </a:cubicBezTo>
                  <a:lnTo>
                    <a:pt x="21424" y="9384"/>
                  </a:lnTo>
                  <a:cubicBezTo>
                    <a:pt x="21537" y="9559"/>
                    <a:pt x="21600" y="9797"/>
                    <a:pt x="21600" y="10048"/>
                  </a:cubicBezTo>
                  <a:close/>
                  <a:moveTo>
                    <a:pt x="13602" y="11461"/>
                  </a:moveTo>
                  <a:lnTo>
                    <a:pt x="13282" y="11454"/>
                  </a:lnTo>
                  <a:cubicBezTo>
                    <a:pt x="13273" y="11454"/>
                    <a:pt x="13260" y="11454"/>
                    <a:pt x="13251" y="11447"/>
                  </a:cubicBezTo>
                  <a:cubicBezTo>
                    <a:pt x="13174" y="11426"/>
                    <a:pt x="13116" y="11335"/>
                    <a:pt x="13107" y="11216"/>
                  </a:cubicBezTo>
                  <a:cubicBezTo>
                    <a:pt x="13071" y="11020"/>
                    <a:pt x="13012" y="10810"/>
                    <a:pt x="12936" y="10615"/>
                  </a:cubicBezTo>
                  <a:cubicBezTo>
                    <a:pt x="12895" y="10503"/>
                    <a:pt x="12904" y="10363"/>
                    <a:pt x="12963" y="10272"/>
                  </a:cubicBezTo>
                  <a:lnTo>
                    <a:pt x="13192" y="9929"/>
                  </a:lnTo>
                  <a:lnTo>
                    <a:pt x="12873" y="9419"/>
                  </a:lnTo>
                  <a:lnTo>
                    <a:pt x="12634" y="9769"/>
                  </a:lnTo>
                  <a:cubicBezTo>
                    <a:pt x="12616" y="9804"/>
                    <a:pt x="12589" y="9832"/>
                    <a:pt x="12558" y="9846"/>
                  </a:cubicBezTo>
                  <a:cubicBezTo>
                    <a:pt x="12513" y="9866"/>
                    <a:pt x="12459" y="9860"/>
                    <a:pt x="12418" y="9818"/>
                  </a:cubicBezTo>
                  <a:cubicBezTo>
                    <a:pt x="12292" y="9699"/>
                    <a:pt x="12157" y="9615"/>
                    <a:pt x="12013" y="9559"/>
                  </a:cubicBezTo>
                  <a:cubicBezTo>
                    <a:pt x="11945" y="9531"/>
                    <a:pt x="11891" y="9440"/>
                    <a:pt x="11882" y="9328"/>
                  </a:cubicBezTo>
                  <a:lnTo>
                    <a:pt x="11878" y="8790"/>
                  </a:lnTo>
                  <a:lnTo>
                    <a:pt x="11423" y="8776"/>
                  </a:lnTo>
                  <a:lnTo>
                    <a:pt x="11419" y="9279"/>
                  </a:lnTo>
                  <a:cubicBezTo>
                    <a:pt x="11419" y="9356"/>
                    <a:pt x="11396" y="9447"/>
                    <a:pt x="11356" y="9496"/>
                  </a:cubicBezTo>
                  <a:cubicBezTo>
                    <a:pt x="11333" y="9524"/>
                    <a:pt x="11306" y="9545"/>
                    <a:pt x="11279" y="9559"/>
                  </a:cubicBezTo>
                  <a:cubicBezTo>
                    <a:pt x="11158" y="9608"/>
                    <a:pt x="11041" y="9678"/>
                    <a:pt x="10928" y="9769"/>
                  </a:cubicBezTo>
                  <a:cubicBezTo>
                    <a:pt x="10928" y="9776"/>
                    <a:pt x="10924" y="9776"/>
                    <a:pt x="10919" y="9783"/>
                  </a:cubicBezTo>
                  <a:cubicBezTo>
                    <a:pt x="10852" y="9894"/>
                    <a:pt x="10739" y="9894"/>
                    <a:pt x="10667" y="9783"/>
                  </a:cubicBezTo>
                  <a:lnTo>
                    <a:pt x="10433" y="9419"/>
                  </a:lnTo>
                  <a:lnTo>
                    <a:pt x="10109" y="9915"/>
                  </a:lnTo>
                  <a:lnTo>
                    <a:pt x="10321" y="10258"/>
                  </a:lnTo>
                  <a:cubicBezTo>
                    <a:pt x="10379" y="10349"/>
                    <a:pt x="10397" y="10503"/>
                    <a:pt x="10357" y="10615"/>
                  </a:cubicBezTo>
                  <a:cubicBezTo>
                    <a:pt x="10276" y="10810"/>
                    <a:pt x="10222" y="11020"/>
                    <a:pt x="10181" y="11244"/>
                  </a:cubicBezTo>
                  <a:cubicBezTo>
                    <a:pt x="10154" y="11349"/>
                    <a:pt x="10082" y="11454"/>
                    <a:pt x="10010" y="11454"/>
                  </a:cubicBezTo>
                  <a:lnTo>
                    <a:pt x="9700" y="11454"/>
                  </a:lnTo>
                  <a:lnTo>
                    <a:pt x="9695" y="12167"/>
                  </a:lnTo>
                  <a:lnTo>
                    <a:pt x="10001" y="12174"/>
                  </a:lnTo>
                  <a:cubicBezTo>
                    <a:pt x="10082" y="12174"/>
                    <a:pt x="10154" y="12258"/>
                    <a:pt x="10177" y="12384"/>
                  </a:cubicBezTo>
                  <a:cubicBezTo>
                    <a:pt x="10208" y="12615"/>
                    <a:pt x="10267" y="12831"/>
                    <a:pt x="10343" y="13034"/>
                  </a:cubicBezTo>
                  <a:cubicBezTo>
                    <a:pt x="10388" y="13146"/>
                    <a:pt x="10375" y="13286"/>
                    <a:pt x="10316" y="13370"/>
                  </a:cubicBezTo>
                  <a:lnTo>
                    <a:pt x="10109" y="13698"/>
                  </a:lnTo>
                  <a:lnTo>
                    <a:pt x="10424" y="14209"/>
                  </a:lnTo>
                  <a:lnTo>
                    <a:pt x="10640" y="13887"/>
                  </a:lnTo>
                  <a:cubicBezTo>
                    <a:pt x="10676" y="13831"/>
                    <a:pt x="10721" y="13803"/>
                    <a:pt x="10766" y="13803"/>
                  </a:cubicBezTo>
                  <a:cubicBezTo>
                    <a:pt x="10798" y="13803"/>
                    <a:pt x="10834" y="13817"/>
                    <a:pt x="10861" y="13845"/>
                  </a:cubicBezTo>
                  <a:cubicBezTo>
                    <a:pt x="10991" y="13971"/>
                    <a:pt x="11131" y="14062"/>
                    <a:pt x="11279" y="14118"/>
                  </a:cubicBezTo>
                  <a:cubicBezTo>
                    <a:pt x="11360" y="14146"/>
                    <a:pt x="11419" y="14258"/>
                    <a:pt x="11419" y="14384"/>
                  </a:cubicBezTo>
                  <a:lnTo>
                    <a:pt x="11419" y="14838"/>
                  </a:lnTo>
                  <a:lnTo>
                    <a:pt x="11873" y="14852"/>
                  </a:lnTo>
                  <a:lnTo>
                    <a:pt x="11878" y="14391"/>
                  </a:lnTo>
                  <a:cubicBezTo>
                    <a:pt x="11878" y="14349"/>
                    <a:pt x="11882" y="14307"/>
                    <a:pt x="11896" y="14272"/>
                  </a:cubicBezTo>
                  <a:cubicBezTo>
                    <a:pt x="11918" y="14195"/>
                    <a:pt x="11963" y="14139"/>
                    <a:pt x="12013" y="14118"/>
                  </a:cubicBezTo>
                  <a:cubicBezTo>
                    <a:pt x="12162" y="14062"/>
                    <a:pt x="12306" y="13964"/>
                    <a:pt x="12436" y="13845"/>
                  </a:cubicBezTo>
                  <a:cubicBezTo>
                    <a:pt x="12504" y="13775"/>
                    <a:pt x="12594" y="13789"/>
                    <a:pt x="12652" y="13880"/>
                  </a:cubicBezTo>
                  <a:lnTo>
                    <a:pt x="12864" y="14209"/>
                  </a:lnTo>
                  <a:lnTo>
                    <a:pt x="13188" y="13712"/>
                  </a:lnTo>
                  <a:lnTo>
                    <a:pt x="12976" y="13370"/>
                  </a:lnTo>
                  <a:cubicBezTo>
                    <a:pt x="12918" y="13279"/>
                    <a:pt x="12904" y="13139"/>
                    <a:pt x="12949" y="13034"/>
                  </a:cubicBezTo>
                  <a:cubicBezTo>
                    <a:pt x="13026" y="12831"/>
                    <a:pt x="13080" y="12615"/>
                    <a:pt x="13116" y="12384"/>
                  </a:cubicBezTo>
                  <a:cubicBezTo>
                    <a:pt x="13138" y="12258"/>
                    <a:pt x="13206" y="12174"/>
                    <a:pt x="13291" y="12174"/>
                  </a:cubicBezTo>
                  <a:lnTo>
                    <a:pt x="13597" y="12174"/>
                  </a:lnTo>
                  <a:lnTo>
                    <a:pt x="13602" y="11461"/>
                  </a:lnTo>
                  <a:close/>
                  <a:moveTo>
                    <a:pt x="13957" y="11461"/>
                  </a:moveTo>
                  <a:lnTo>
                    <a:pt x="13957" y="12167"/>
                  </a:lnTo>
                  <a:cubicBezTo>
                    <a:pt x="13957" y="12475"/>
                    <a:pt x="13795" y="12726"/>
                    <a:pt x="13597" y="12726"/>
                  </a:cubicBezTo>
                  <a:lnTo>
                    <a:pt x="13426" y="12726"/>
                  </a:lnTo>
                  <a:cubicBezTo>
                    <a:pt x="13395" y="12859"/>
                    <a:pt x="13363" y="12992"/>
                    <a:pt x="13318" y="13125"/>
                  </a:cubicBezTo>
                  <a:lnTo>
                    <a:pt x="13440" y="13307"/>
                  </a:lnTo>
                  <a:cubicBezTo>
                    <a:pt x="13584" y="13531"/>
                    <a:pt x="13584" y="13887"/>
                    <a:pt x="13440" y="14104"/>
                  </a:cubicBezTo>
                  <a:lnTo>
                    <a:pt x="13120" y="14600"/>
                  </a:lnTo>
                  <a:cubicBezTo>
                    <a:pt x="12981" y="14817"/>
                    <a:pt x="12751" y="14817"/>
                    <a:pt x="12612" y="14600"/>
                  </a:cubicBezTo>
                  <a:lnTo>
                    <a:pt x="12499" y="14419"/>
                  </a:lnTo>
                  <a:cubicBezTo>
                    <a:pt x="12414" y="14489"/>
                    <a:pt x="12324" y="14545"/>
                    <a:pt x="12234" y="14593"/>
                  </a:cubicBezTo>
                  <a:lnTo>
                    <a:pt x="12234" y="14838"/>
                  </a:lnTo>
                  <a:cubicBezTo>
                    <a:pt x="12234" y="15153"/>
                    <a:pt x="12072" y="15405"/>
                    <a:pt x="11873" y="15405"/>
                  </a:cubicBezTo>
                  <a:lnTo>
                    <a:pt x="11423" y="15405"/>
                  </a:lnTo>
                  <a:cubicBezTo>
                    <a:pt x="11225" y="15405"/>
                    <a:pt x="11063" y="15153"/>
                    <a:pt x="11063" y="14838"/>
                  </a:cubicBezTo>
                  <a:lnTo>
                    <a:pt x="11063" y="14593"/>
                  </a:lnTo>
                  <a:cubicBezTo>
                    <a:pt x="10969" y="14552"/>
                    <a:pt x="10883" y="14489"/>
                    <a:pt x="10798" y="14426"/>
                  </a:cubicBezTo>
                  <a:lnTo>
                    <a:pt x="10685" y="14600"/>
                  </a:lnTo>
                  <a:cubicBezTo>
                    <a:pt x="10618" y="14705"/>
                    <a:pt x="10528" y="14761"/>
                    <a:pt x="10433" y="14761"/>
                  </a:cubicBezTo>
                  <a:cubicBezTo>
                    <a:pt x="10433" y="14761"/>
                    <a:pt x="10429" y="14761"/>
                    <a:pt x="10429" y="14761"/>
                  </a:cubicBezTo>
                  <a:cubicBezTo>
                    <a:pt x="10334" y="14761"/>
                    <a:pt x="10244" y="14705"/>
                    <a:pt x="10177" y="14600"/>
                  </a:cubicBezTo>
                  <a:lnTo>
                    <a:pt x="9857" y="14104"/>
                  </a:lnTo>
                  <a:cubicBezTo>
                    <a:pt x="9713" y="13887"/>
                    <a:pt x="9713" y="13531"/>
                    <a:pt x="9857" y="13307"/>
                  </a:cubicBezTo>
                  <a:lnTo>
                    <a:pt x="9974" y="13125"/>
                  </a:lnTo>
                  <a:cubicBezTo>
                    <a:pt x="9929" y="12999"/>
                    <a:pt x="9898" y="12866"/>
                    <a:pt x="9866" y="12726"/>
                  </a:cubicBezTo>
                  <a:lnTo>
                    <a:pt x="9700" y="12726"/>
                  </a:lnTo>
                  <a:cubicBezTo>
                    <a:pt x="9501" y="12726"/>
                    <a:pt x="9339" y="12475"/>
                    <a:pt x="9339" y="12167"/>
                  </a:cubicBezTo>
                  <a:lnTo>
                    <a:pt x="9339" y="11461"/>
                  </a:lnTo>
                  <a:cubicBezTo>
                    <a:pt x="9339" y="11153"/>
                    <a:pt x="9501" y="10901"/>
                    <a:pt x="9700" y="10901"/>
                  </a:cubicBezTo>
                  <a:lnTo>
                    <a:pt x="9880" y="10901"/>
                  </a:lnTo>
                  <a:cubicBezTo>
                    <a:pt x="9907" y="10776"/>
                    <a:pt x="9943" y="10643"/>
                    <a:pt x="9983" y="10517"/>
                  </a:cubicBezTo>
                  <a:lnTo>
                    <a:pt x="9857" y="10321"/>
                  </a:lnTo>
                  <a:cubicBezTo>
                    <a:pt x="9713" y="10097"/>
                    <a:pt x="9713" y="9741"/>
                    <a:pt x="9857" y="9524"/>
                  </a:cubicBezTo>
                  <a:lnTo>
                    <a:pt x="10177" y="9027"/>
                  </a:lnTo>
                  <a:cubicBezTo>
                    <a:pt x="10244" y="8922"/>
                    <a:pt x="10334" y="8867"/>
                    <a:pt x="10429" y="8867"/>
                  </a:cubicBezTo>
                  <a:cubicBezTo>
                    <a:pt x="10429" y="8867"/>
                    <a:pt x="10429" y="8867"/>
                    <a:pt x="10429" y="8867"/>
                  </a:cubicBezTo>
                  <a:cubicBezTo>
                    <a:pt x="10528" y="8867"/>
                    <a:pt x="10618" y="8922"/>
                    <a:pt x="10685" y="9027"/>
                  </a:cubicBezTo>
                  <a:lnTo>
                    <a:pt x="10820" y="9237"/>
                  </a:lnTo>
                  <a:cubicBezTo>
                    <a:pt x="10897" y="9174"/>
                    <a:pt x="10978" y="9125"/>
                    <a:pt x="11063" y="9083"/>
                  </a:cubicBezTo>
                  <a:lnTo>
                    <a:pt x="11063" y="8790"/>
                  </a:lnTo>
                  <a:cubicBezTo>
                    <a:pt x="11063" y="8475"/>
                    <a:pt x="11225" y="8223"/>
                    <a:pt x="11423" y="8223"/>
                  </a:cubicBezTo>
                  <a:lnTo>
                    <a:pt x="11873" y="8223"/>
                  </a:lnTo>
                  <a:cubicBezTo>
                    <a:pt x="12072" y="8223"/>
                    <a:pt x="12234" y="8475"/>
                    <a:pt x="12234" y="8790"/>
                  </a:cubicBezTo>
                  <a:lnTo>
                    <a:pt x="12234" y="9083"/>
                  </a:lnTo>
                  <a:cubicBezTo>
                    <a:pt x="12319" y="9125"/>
                    <a:pt x="12400" y="9181"/>
                    <a:pt x="12477" y="9237"/>
                  </a:cubicBezTo>
                  <a:lnTo>
                    <a:pt x="12612" y="9027"/>
                  </a:lnTo>
                  <a:cubicBezTo>
                    <a:pt x="12751" y="8811"/>
                    <a:pt x="12981" y="8811"/>
                    <a:pt x="13120" y="9027"/>
                  </a:cubicBezTo>
                  <a:lnTo>
                    <a:pt x="13440" y="9524"/>
                  </a:lnTo>
                  <a:cubicBezTo>
                    <a:pt x="13584" y="9741"/>
                    <a:pt x="13584" y="10097"/>
                    <a:pt x="13440" y="10321"/>
                  </a:cubicBezTo>
                  <a:lnTo>
                    <a:pt x="13309" y="10517"/>
                  </a:lnTo>
                  <a:cubicBezTo>
                    <a:pt x="13350" y="10643"/>
                    <a:pt x="13386" y="10769"/>
                    <a:pt x="13413" y="10901"/>
                  </a:cubicBezTo>
                  <a:lnTo>
                    <a:pt x="13597" y="10901"/>
                  </a:lnTo>
                  <a:cubicBezTo>
                    <a:pt x="13795" y="10901"/>
                    <a:pt x="13957" y="11153"/>
                    <a:pt x="13957" y="11461"/>
                  </a:cubicBezTo>
                  <a:close/>
                  <a:moveTo>
                    <a:pt x="12297" y="11852"/>
                  </a:moveTo>
                  <a:cubicBezTo>
                    <a:pt x="12297" y="11300"/>
                    <a:pt x="12009" y="10845"/>
                    <a:pt x="11648" y="10845"/>
                  </a:cubicBezTo>
                  <a:cubicBezTo>
                    <a:pt x="11288" y="10845"/>
                    <a:pt x="11000" y="11300"/>
                    <a:pt x="11000" y="11852"/>
                  </a:cubicBezTo>
                  <a:cubicBezTo>
                    <a:pt x="11000" y="12412"/>
                    <a:pt x="11288" y="12866"/>
                    <a:pt x="11648" y="12866"/>
                  </a:cubicBezTo>
                  <a:cubicBezTo>
                    <a:pt x="12009" y="12866"/>
                    <a:pt x="12297" y="12412"/>
                    <a:pt x="12297" y="11852"/>
                  </a:cubicBezTo>
                  <a:close/>
                  <a:moveTo>
                    <a:pt x="12652" y="11852"/>
                  </a:moveTo>
                  <a:cubicBezTo>
                    <a:pt x="12652" y="12712"/>
                    <a:pt x="12202" y="13412"/>
                    <a:pt x="11648" y="13412"/>
                  </a:cubicBezTo>
                  <a:cubicBezTo>
                    <a:pt x="11095" y="13412"/>
                    <a:pt x="10645" y="12712"/>
                    <a:pt x="10645" y="11852"/>
                  </a:cubicBezTo>
                  <a:cubicBezTo>
                    <a:pt x="10645" y="10992"/>
                    <a:pt x="11095" y="10293"/>
                    <a:pt x="11648" y="10293"/>
                  </a:cubicBezTo>
                  <a:cubicBezTo>
                    <a:pt x="12202" y="10293"/>
                    <a:pt x="12652" y="10992"/>
                    <a:pt x="12652" y="11852"/>
                  </a:cubicBezTo>
                  <a:close/>
                  <a:moveTo>
                    <a:pt x="8858" y="10307"/>
                  </a:moveTo>
                  <a:lnTo>
                    <a:pt x="9294" y="10307"/>
                  </a:lnTo>
                  <a:cubicBezTo>
                    <a:pt x="9339" y="10307"/>
                    <a:pt x="9380" y="10251"/>
                    <a:pt x="9380" y="10181"/>
                  </a:cubicBezTo>
                  <a:lnTo>
                    <a:pt x="9380" y="9181"/>
                  </a:lnTo>
                  <a:cubicBezTo>
                    <a:pt x="9380" y="9111"/>
                    <a:pt x="9339" y="9055"/>
                    <a:pt x="9294" y="9055"/>
                  </a:cubicBezTo>
                  <a:lnTo>
                    <a:pt x="8853" y="9055"/>
                  </a:lnTo>
                  <a:cubicBezTo>
                    <a:pt x="8840" y="9055"/>
                    <a:pt x="8826" y="9048"/>
                    <a:pt x="8813" y="9048"/>
                  </a:cubicBezTo>
                  <a:cubicBezTo>
                    <a:pt x="8745" y="9020"/>
                    <a:pt x="8687" y="8936"/>
                    <a:pt x="8673" y="8832"/>
                  </a:cubicBezTo>
                  <a:cubicBezTo>
                    <a:pt x="8619" y="8510"/>
                    <a:pt x="8534" y="8202"/>
                    <a:pt x="8421" y="7916"/>
                  </a:cubicBezTo>
                  <a:cubicBezTo>
                    <a:pt x="8381" y="7804"/>
                    <a:pt x="8390" y="7664"/>
                    <a:pt x="8448" y="7573"/>
                  </a:cubicBezTo>
                  <a:lnTo>
                    <a:pt x="8772" y="7076"/>
                  </a:lnTo>
                  <a:cubicBezTo>
                    <a:pt x="8790" y="7048"/>
                    <a:pt x="8795" y="7007"/>
                    <a:pt x="8795" y="6986"/>
                  </a:cubicBezTo>
                  <a:cubicBezTo>
                    <a:pt x="8795" y="6972"/>
                    <a:pt x="8790" y="6930"/>
                    <a:pt x="8772" y="6895"/>
                  </a:cubicBezTo>
                  <a:lnTo>
                    <a:pt x="8318" y="6195"/>
                  </a:lnTo>
                  <a:cubicBezTo>
                    <a:pt x="8273" y="6125"/>
                    <a:pt x="8241" y="6125"/>
                    <a:pt x="8201" y="6195"/>
                  </a:cubicBezTo>
                  <a:lnTo>
                    <a:pt x="7877" y="6692"/>
                  </a:lnTo>
                  <a:cubicBezTo>
                    <a:pt x="7859" y="6727"/>
                    <a:pt x="7827" y="6755"/>
                    <a:pt x="7800" y="6769"/>
                  </a:cubicBezTo>
                  <a:cubicBezTo>
                    <a:pt x="7751" y="6790"/>
                    <a:pt x="7701" y="6783"/>
                    <a:pt x="7656" y="6741"/>
                  </a:cubicBezTo>
                  <a:cubicBezTo>
                    <a:pt x="7472" y="6566"/>
                    <a:pt x="7274" y="6440"/>
                    <a:pt x="7062" y="6363"/>
                  </a:cubicBezTo>
                  <a:cubicBezTo>
                    <a:pt x="6994" y="6335"/>
                    <a:pt x="6940" y="6244"/>
                    <a:pt x="6931" y="6132"/>
                  </a:cubicBezTo>
                  <a:cubicBezTo>
                    <a:pt x="6931" y="6118"/>
                    <a:pt x="6927" y="6098"/>
                    <a:pt x="6927" y="6084"/>
                  </a:cubicBezTo>
                  <a:lnTo>
                    <a:pt x="6927" y="5377"/>
                  </a:lnTo>
                  <a:cubicBezTo>
                    <a:pt x="6927" y="5307"/>
                    <a:pt x="6891" y="5244"/>
                    <a:pt x="6846" y="5244"/>
                  </a:cubicBezTo>
                  <a:lnTo>
                    <a:pt x="6202" y="5244"/>
                  </a:lnTo>
                  <a:cubicBezTo>
                    <a:pt x="6157" y="5244"/>
                    <a:pt x="6121" y="5307"/>
                    <a:pt x="6121" y="5377"/>
                  </a:cubicBezTo>
                  <a:lnTo>
                    <a:pt x="6121" y="6077"/>
                  </a:lnTo>
                  <a:cubicBezTo>
                    <a:pt x="6121" y="6153"/>
                    <a:pt x="6099" y="6244"/>
                    <a:pt x="6058" y="6293"/>
                  </a:cubicBezTo>
                  <a:cubicBezTo>
                    <a:pt x="6040" y="6321"/>
                    <a:pt x="6009" y="6349"/>
                    <a:pt x="5982" y="6356"/>
                  </a:cubicBezTo>
                  <a:cubicBezTo>
                    <a:pt x="5797" y="6433"/>
                    <a:pt x="5622" y="6538"/>
                    <a:pt x="5455" y="6678"/>
                  </a:cubicBezTo>
                  <a:cubicBezTo>
                    <a:pt x="5446" y="6692"/>
                    <a:pt x="5442" y="6699"/>
                    <a:pt x="5437" y="6713"/>
                  </a:cubicBezTo>
                  <a:cubicBezTo>
                    <a:pt x="5365" y="6818"/>
                    <a:pt x="5253" y="6818"/>
                    <a:pt x="5185" y="6713"/>
                  </a:cubicBezTo>
                  <a:lnTo>
                    <a:pt x="4852" y="6195"/>
                  </a:lnTo>
                  <a:cubicBezTo>
                    <a:pt x="4816" y="6139"/>
                    <a:pt x="4762" y="6139"/>
                    <a:pt x="4730" y="6195"/>
                  </a:cubicBezTo>
                  <a:lnTo>
                    <a:pt x="4276" y="6895"/>
                  </a:lnTo>
                  <a:cubicBezTo>
                    <a:pt x="4244" y="6951"/>
                    <a:pt x="4244" y="7035"/>
                    <a:pt x="4276" y="7083"/>
                  </a:cubicBezTo>
                  <a:lnTo>
                    <a:pt x="4582" y="7552"/>
                  </a:lnTo>
                  <a:cubicBezTo>
                    <a:pt x="4640" y="7643"/>
                    <a:pt x="4663" y="7804"/>
                    <a:pt x="4618" y="7916"/>
                  </a:cubicBezTo>
                  <a:cubicBezTo>
                    <a:pt x="4505" y="8202"/>
                    <a:pt x="4420" y="8517"/>
                    <a:pt x="4366" y="8846"/>
                  </a:cubicBezTo>
                  <a:cubicBezTo>
                    <a:pt x="4343" y="8964"/>
                    <a:pt x="4271" y="9055"/>
                    <a:pt x="4190" y="9055"/>
                  </a:cubicBezTo>
                  <a:lnTo>
                    <a:pt x="3754" y="9055"/>
                  </a:lnTo>
                  <a:cubicBezTo>
                    <a:pt x="3709" y="9055"/>
                    <a:pt x="3668" y="9111"/>
                    <a:pt x="3668" y="9181"/>
                  </a:cubicBezTo>
                  <a:lnTo>
                    <a:pt x="3668" y="10181"/>
                  </a:lnTo>
                  <a:cubicBezTo>
                    <a:pt x="3668" y="10251"/>
                    <a:pt x="3709" y="10307"/>
                    <a:pt x="3754" y="10307"/>
                  </a:cubicBezTo>
                  <a:lnTo>
                    <a:pt x="4181" y="10307"/>
                  </a:lnTo>
                  <a:cubicBezTo>
                    <a:pt x="4262" y="10307"/>
                    <a:pt x="4334" y="10398"/>
                    <a:pt x="4352" y="10524"/>
                  </a:cubicBezTo>
                  <a:cubicBezTo>
                    <a:pt x="4406" y="10859"/>
                    <a:pt x="4492" y="11181"/>
                    <a:pt x="4604" y="11482"/>
                  </a:cubicBezTo>
                  <a:cubicBezTo>
                    <a:pt x="4645" y="11587"/>
                    <a:pt x="4636" y="11727"/>
                    <a:pt x="4577" y="11817"/>
                  </a:cubicBezTo>
                  <a:lnTo>
                    <a:pt x="4276" y="12286"/>
                  </a:lnTo>
                  <a:cubicBezTo>
                    <a:pt x="4244" y="12335"/>
                    <a:pt x="4244" y="12419"/>
                    <a:pt x="4280" y="12468"/>
                  </a:cubicBezTo>
                  <a:lnTo>
                    <a:pt x="4730" y="13174"/>
                  </a:lnTo>
                  <a:cubicBezTo>
                    <a:pt x="4762" y="13223"/>
                    <a:pt x="4816" y="13223"/>
                    <a:pt x="4852" y="13174"/>
                  </a:cubicBezTo>
                  <a:lnTo>
                    <a:pt x="5145" y="12712"/>
                  </a:lnTo>
                  <a:cubicBezTo>
                    <a:pt x="5181" y="12657"/>
                    <a:pt x="5226" y="12636"/>
                    <a:pt x="5271" y="12636"/>
                  </a:cubicBezTo>
                  <a:cubicBezTo>
                    <a:pt x="5302" y="12636"/>
                    <a:pt x="5334" y="12643"/>
                    <a:pt x="5365" y="12671"/>
                  </a:cubicBezTo>
                  <a:cubicBezTo>
                    <a:pt x="5554" y="12852"/>
                    <a:pt x="5766" y="12992"/>
                    <a:pt x="5982" y="13076"/>
                  </a:cubicBezTo>
                  <a:cubicBezTo>
                    <a:pt x="6063" y="13104"/>
                    <a:pt x="6121" y="13216"/>
                    <a:pt x="6121" y="13342"/>
                  </a:cubicBezTo>
                  <a:lnTo>
                    <a:pt x="6121" y="13992"/>
                  </a:lnTo>
                  <a:cubicBezTo>
                    <a:pt x="6121" y="14062"/>
                    <a:pt x="6157" y="14118"/>
                    <a:pt x="6202" y="14118"/>
                  </a:cubicBezTo>
                  <a:lnTo>
                    <a:pt x="6846" y="14118"/>
                  </a:lnTo>
                  <a:cubicBezTo>
                    <a:pt x="6891" y="14118"/>
                    <a:pt x="6927" y="14062"/>
                    <a:pt x="6927" y="13992"/>
                  </a:cubicBezTo>
                  <a:lnTo>
                    <a:pt x="6927" y="13349"/>
                  </a:lnTo>
                  <a:cubicBezTo>
                    <a:pt x="6927" y="13300"/>
                    <a:pt x="6936" y="13251"/>
                    <a:pt x="6949" y="13209"/>
                  </a:cubicBezTo>
                  <a:cubicBezTo>
                    <a:pt x="6976" y="13139"/>
                    <a:pt x="7017" y="13090"/>
                    <a:pt x="7062" y="13069"/>
                  </a:cubicBezTo>
                  <a:cubicBezTo>
                    <a:pt x="7283" y="12985"/>
                    <a:pt x="7490" y="12852"/>
                    <a:pt x="7683" y="12671"/>
                  </a:cubicBezTo>
                  <a:cubicBezTo>
                    <a:pt x="7755" y="12601"/>
                    <a:pt x="7845" y="12615"/>
                    <a:pt x="7904" y="12705"/>
                  </a:cubicBezTo>
                  <a:lnTo>
                    <a:pt x="8201" y="13174"/>
                  </a:lnTo>
                  <a:cubicBezTo>
                    <a:pt x="8241" y="13237"/>
                    <a:pt x="8273" y="13237"/>
                    <a:pt x="8318" y="13174"/>
                  </a:cubicBezTo>
                  <a:lnTo>
                    <a:pt x="8772" y="12468"/>
                  </a:lnTo>
                  <a:cubicBezTo>
                    <a:pt x="8804" y="12419"/>
                    <a:pt x="8804" y="12335"/>
                    <a:pt x="8772" y="12286"/>
                  </a:cubicBezTo>
                  <a:lnTo>
                    <a:pt x="8466" y="11810"/>
                  </a:lnTo>
                  <a:cubicBezTo>
                    <a:pt x="8408" y="11727"/>
                    <a:pt x="8394" y="11587"/>
                    <a:pt x="8439" y="11475"/>
                  </a:cubicBezTo>
                  <a:cubicBezTo>
                    <a:pt x="8552" y="11181"/>
                    <a:pt x="8637" y="10859"/>
                    <a:pt x="8687" y="10524"/>
                  </a:cubicBezTo>
                  <a:cubicBezTo>
                    <a:pt x="8705" y="10398"/>
                    <a:pt x="8777" y="10307"/>
                    <a:pt x="8858" y="10307"/>
                  </a:cubicBezTo>
                  <a:close/>
                  <a:moveTo>
                    <a:pt x="8997" y="10859"/>
                  </a:moveTo>
                  <a:cubicBezTo>
                    <a:pt x="8948" y="11104"/>
                    <a:pt x="8885" y="11342"/>
                    <a:pt x="8813" y="11566"/>
                  </a:cubicBezTo>
                  <a:lnTo>
                    <a:pt x="9020" y="11894"/>
                  </a:lnTo>
                  <a:cubicBezTo>
                    <a:pt x="9105" y="12020"/>
                    <a:pt x="9150" y="12195"/>
                    <a:pt x="9150" y="12377"/>
                  </a:cubicBezTo>
                  <a:cubicBezTo>
                    <a:pt x="9150" y="12559"/>
                    <a:pt x="9105" y="12726"/>
                    <a:pt x="9020" y="12859"/>
                  </a:cubicBezTo>
                  <a:lnTo>
                    <a:pt x="8570" y="13559"/>
                  </a:lnTo>
                  <a:cubicBezTo>
                    <a:pt x="8403" y="13817"/>
                    <a:pt x="8111" y="13817"/>
                    <a:pt x="7949" y="13559"/>
                  </a:cubicBezTo>
                  <a:lnTo>
                    <a:pt x="7746" y="13251"/>
                  </a:lnTo>
                  <a:cubicBezTo>
                    <a:pt x="7598" y="13370"/>
                    <a:pt x="7445" y="13475"/>
                    <a:pt x="7283" y="13552"/>
                  </a:cubicBezTo>
                  <a:lnTo>
                    <a:pt x="7283" y="13992"/>
                  </a:lnTo>
                  <a:cubicBezTo>
                    <a:pt x="7283" y="14363"/>
                    <a:pt x="7089" y="14670"/>
                    <a:pt x="6846" y="14670"/>
                  </a:cubicBezTo>
                  <a:lnTo>
                    <a:pt x="6202" y="14670"/>
                  </a:lnTo>
                  <a:cubicBezTo>
                    <a:pt x="5959" y="14670"/>
                    <a:pt x="5766" y="14363"/>
                    <a:pt x="5766" y="13992"/>
                  </a:cubicBezTo>
                  <a:lnTo>
                    <a:pt x="5766" y="13552"/>
                  </a:lnTo>
                  <a:cubicBezTo>
                    <a:pt x="5604" y="13475"/>
                    <a:pt x="5451" y="13377"/>
                    <a:pt x="5302" y="13251"/>
                  </a:cubicBezTo>
                  <a:lnTo>
                    <a:pt x="5100" y="13559"/>
                  </a:lnTo>
                  <a:cubicBezTo>
                    <a:pt x="4938" y="13817"/>
                    <a:pt x="4645" y="13817"/>
                    <a:pt x="4483" y="13559"/>
                  </a:cubicBezTo>
                  <a:lnTo>
                    <a:pt x="4028" y="12859"/>
                  </a:lnTo>
                  <a:cubicBezTo>
                    <a:pt x="3857" y="12594"/>
                    <a:pt x="3857" y="12160"/>
                    <a:pt x="4028" y="11894"/>
                  </a:cubicBezTo>
                  <a:lnTo>
                    <a:pt x="4231" y="11573"/>
                  </a:lnTo>
                  <a:cubicBezTo>
                    <a:pt x="4154" y="11349"/>
                    <a:pt x="4091" y="11111"/>
                    <a:pt x="4046" y="10859"/>
                  </a:cubicBezTo>
                  <a:lnTo>
                    <a:pt x="3754" y="10859"/>
                  </a:lnTo>
                  <a:cubicBezTo>
                    <a:pt x="3511" y="10859"/>
                    <a:pt x="3313" y="10559"/>
                    <a:pt x="3313" y="10181"/>
                  </a:cubicBezTo>
                  <a:lnTo>
                    <a:pt x="3313" y="9181"/>
                  </a:lnTo>
                  <a:cubicBezTo>
                    <a:pt x="3313" y="8811"/>
                    <a:pt x="3511" y="8503"/>
                    <a:pt x="3754" y="8503"/>
                  </a:cubicBezTo>
                  <a:lnTo>
                    <a:pt x="4060" y="8503"/>
                  </a:lnTo>
                  <a:cubicBezTo>
                    <a:pt x="4105" y="8272"/>
                    <a:pt x="4168" y="8034"/>
                    <a:pt x="4249" y="7811"/>
                  </a:cubicBezTo>
                  <a:lnTo>
                    <a:pt x="4028" y="7468"/>
                  </a:lnTo>
                  <a:cubicBezTo>
                    <a:pt x="3857" y="7202"/>
                    <a:pt x="3857" y="6776"/>
                    <a:pt x="4028" y="6510"/>
                  </a:cubicBezTo>
                  <a:lnTo>
                    <a:pt x="4483" y="5804"/>
                  </a:lnTo>
                  <a:cubicBezTo>
                    <a:pt x="4645" y="5545"/>
                    <a:pt x="4938" y="5545"/>
                    <a:pt x="5100" y="5804"/>
                  </a:cubicBezTo>
                  <a:lnTo>
                    <a:pt x="5329" y="6153"/>
                  </a:lnTo>
                  <a:cubicBezTo>
                    <a:pt x="5469" y="6042"/>
                    <a:pt x="5613" y="5951"/>
                    <a:pt x="5766" y="5881"/>
                  </a:cubicBezTo>
                  <a:lnTo>
                    <a:pt x="5766" y="5377"/>
                  </a:lnTo>
                  <a:cubicBezTo>
                    <a:pt x="5766" y="5000"/>
                    <a:pt x="5959" y="4692"/>
                    <a:pt x="6202" y="4692"/>
                  </a:cubicBezTo>
                  <a:lnTo>
                    <a:pt x="6846" y="4692"/>
                  </a:lnTo>
                  <a:cubicBezTo>
                    <a:pt x="7089" y="4692"/>
                    <a:pt x="7283" y="5000"/>
                    <a:pt x="7283" y="5377"/>
                  </a:cubicBezTo>
                  <a:lnTo>
                    <a:pt x="7283" y="5881"/>
                  </a:lnTo>
                  <a:cubicBezTo>
                    <a:pt x="7431" y="5958"/>
                    <a:pt x="7580" y="6049"/>
                    <a:pt x="7715" y="6160"/>
                  </a:cubicBezTo>
                  <a:lnTo>
                    <a:pt x="7949" y="5804"/>
                  </a:lnTo>
                  <a:cubicBezTo>
                    <a:pt x="8111" y="5545"/>
                    <a:pt x="8403" y="5545"/>
                    <a:pt x="8570" y="5804"/>
                  </a:cubicBezTo>
                  <a:lnTo>
                    <a:pt x="9020" y="6510"/>
                  </a:lnTo>
                  <a:cubicBezTo>
                    <a:pt x="9105" y="6636"/>
                    <a:pt x="9150" y="6804"/>
                    <a:pt x="9150" y="6986"/>
                  </a:cubicBezTo>
                  <a:cubicBezTo>
                    <a:pt x="9150" y="7174"/>
                    <a:pt x="9105" y="7342"/>
                    <a:pt x="9020" y="7468"/>
                  </a:cubicBezTo>
                  <a:lnTo>
                    <a:pt x="8795" y="7818"/>
                  </a:lnTo>
                  <a:cubicBezTo>
                    <a:pt x="8871" y="8034"/>
                    <a:pt x="8934" y="8265"/>
                    <a:pt x="8984" y="8503"/>
                  </a:cubicBezTo>
                  <a:lnTo>
                    <a:pt x="9294" y="8503"/>
                  </a:lnTo>
                  <a:cubicBezTo>
                    <a:pt x="9537" y="8503"/>
                    <a:pt x="9736" y="8811"/>
                    <a:pt x="9736" y="9181"/>
                  </a:cubicBezTo>
                  <a:lnTo>
                    <a:pt x="9736" y="10181"/>
                  </a:lnTo>
                  <a:cubicBezTo>
                    <a:pt x="9736" y="10559"/>
                    <a:pt x="9537" y="10859"/>
                    <a:pt x="9294" y="10859"/>
                  </a:cubicBezTo>
                  <a:lnTo>
                    <a:pt x="8997" y="10859"/>
                  </a:lnTo>
                  <a:close/>
                  <a:moveTo>
                    <a:pt x="7526" y="9741"/>
                  </a:moveTo>
                  <a:cubicBezTo>
                    <a:pt x="7526" y="8881"/>
                    <a:pt x="7075" y="8188"/>
                    <a:pt x="6526" y="8188"/>
                  </a:cubicBezTo>
                  <a:cubicBezTo>
                    <a:pt x="5973" y="8188"/>
                    <a:pt x="5523" y="8881"/>
                    <a:pt x="5523" y="9741"/>
                  </a:cubicBezTo>
                  <a:cubicBezTo>
                    <a:pt x="5523" y="10594"/>
                    <a:pt x="5973" y="11293"/>
                    <a:pt x="6526" y="11293"/>
                  </a:cubicBezTo>
                  <a:cubicBezTo>
                    <a:pt x="7075" y="11293"/>
                    <a:pt x="7526" y="10594"/>
                    <a:pt x="7526" y="9741"/>
                  </a:cubicBezTo>
                  <a:close/>
                  <a:moveTo>
                    <a:pt x="7881" y="9741"/>
                  </a:moveTo>
                  <a:cubicBezTo>
                    <a:pt x="7881" y="10901"/>
                    <a:pt x="7274" y="11845"/>
                    <a:pt x="6526" y="11845"/>
                  </a:cubicBezTo>
                  <a:cubicBezTo>
                    <a:pt x="5779" y="11845"/>
                    <a:pt x="5172" y="10901"/>
                    <a:pt x="5172" y="9741"/>
                  </a:cubicBezTo>
                  <a:cubicBezTo>
                    <a:pt x="5172" y="8580"/>
                    <a:pt x="5779" y="7636"/>
                    <a:pt x="6526" y="7636"/>
                  </a:cubicBezTo>
                  <a:cubicBezTo>
                    <a:pt x="7274" y="7636"/>
                    <a:pt x="7881" y="8580"/>
                    <a:pt x="7881" y="9741"/>
                  </a:cubicBezTo>
                  <a:close/>
                  <a:moveTo>
                    <a:pt x="8696" y="18034"/>
                  </a:moveTo>
                  <a:cubicBezTo>
                    <a:pt x="8696" y="17768"/>
                    <a:pt x="8561" y="17558"/>
                    <a:pt x="8394" y="17558"/>
                  </a:cubicBezTo>
                  <a:cubicBezTo>
                    <a:pt x="8228" y="17558"/>
                    <a:pt x="8093" y="17768"/>
                    <a:pt x="8093" y="18034"/>
                  </a:cubicBezTo>
                  <a:cubicBezTo>
                    <a:pt x="8093" y="18293"/>
                    <a:pt x="8228" y="18502"/>
                    <a:pt x="8394" y="18502"/>
                  </a:cubicBezTo>
                  <a:cubicBezTo>
                    <a:pt x="8561" y="18502"/>
                    <a:pt x="8696" y="18293"/>
                    <a:pt x="8696" y="18034"/>
                  </a:cubicBezTo>
                  <a:close/>
                  <a:moveTo>
                    <a:pt x="8966" y="18034"/>
                  </a:moveTo>
                  <a:cubicBezTo>
                    <a:pt x="8966" y="18523"/>
                    <a:pt x="8709" y="18922"/>
                    <a:pt x="8394" y="18922"/>
                  </a:cubicBezTo>
                  <a:cubicBezTo>
                    <a:pt x="8079" y="18922"/>
                    <a:pt x="7823" y="18523"/>
                    <a:pt x="7823" y="18034"/>
                  </a:cubicBezTo>
                  <a:cubicBezTo>
                    <a:pt x="7823" y="17537"/>
                    <a:pt x="8079" y="17139"/>
                    <a:pt x="8394" y="17139"/>
                  </a:cubicBezTo>
                  <a:cubicBezTo>
                    <a:pt x="8709" y="17139"/>
                    <a:pt x="8966" y="17537"/>
                    <a:pt x="8966" y="18034"/>
                  </a:cubicBezTo>
                  <a:close/>
                  <a:moveTo>
                    <a:pt x="15213" y="3314"/>
                  </a:moveTo>
                  <a:cubicBezTo>
                    <a:pt x="15213" y="2888"/>
                    <a:pt x="14988" y="2538"/>
                    <a:pt x="14714" y="2538"/>
                  </a:cubicBezTo>
                  <a:lnTo>
                    <a:pt x="2061" y="2538"/>
                  </a:lnTo>
                  <a:cubicBezTo>
                    <a:pt x="1787" y="2538"/>
                    <a:pt x="1562" y="2888"/>
                    <a:pt x="1562" y="3314"/>
                  </a:cubicBezTo>
                  <a:lnTo>
                    <a:pt x="1562" y="15328"/>
                  </a:lnTo>
                  <a:cubicBezTo>
                    <a:pt x="1562" y="15754"/>
                    <a:pt x="1787" y="16097"/>
                    <a:pt x="2061" y="16097"/>
                  </a:cubicBezTo>
                  <a:lnTo>
                    <a:pt x="14714" y="16097"/>
                  </a:lnTo>
                  <a:cubicBezTo>
                    <a:pt x="14988" y="16097"/>
                    <a:pt x="15213" y="15754"/>
                    <a:pt x="15213" y="15328"/>
                  </a:cubicBezTo>
                  <a:lnTo>
                    <a:pt x="15213" y="3314"/>
                  </a:lnTo>
                  <a:close/>
                  <a:moveTo>
                    <a:pt x="15569" y="3314"/>
                  </a:moveTo>
                  <a:lnTo>
                    <a:pt x="15569" y="15328"/>
                  </a:lnTo>
                  <a:cubicBezTo>
                    <a:pt x="15569" y="16055"/>
                    <a:pt x="15186" y="16649"/>
                    <a:pt x="14714" y="16649"/>
                  </a:cubicBezTo>
                  <a:lnTo>
                    <a:pt x="2061" y="16649"/>
                  </a:lnTo>
                  <a:cubicBezTo>
                    <a:pt x="1589" y="16649"/>
                    <a:pt x="1206" y="16055"/>
                    <a:pt x="1206" y="15328"/>
                  </a:cubicBezTo>
                  <a:lnTo>
                    <a:pt x="1206" y="3314"/>
                  </a:lnTo>
                  <a:cubicBezTo>
                    <a:pt x="1206" y="2587"/>
                    <a:pt x="1589" y="1993"/>
                    <a:pt x="2061" y="1993"/>
                  </a:cubicBezTo>
                  <a:lnTo>
                    <a:pt x="14714" y="1993"/>
                  </a:lnTo>
                  <a:cubicBezTo>
                    <a:pt x="15186" y="1993"/>
                    <a:pt x="15569" y="2587"/>
                    <a:pt x="15569" y="3314"/>
                  </a:cubicBezTo>
                  <a:close/>
                  <a:moveTo>
                    <a:pt x="12675" y="21327"/>
                  </a:moveTo>
                  <a:cubicBezTo>
                    <a:pt x="12675" y="21481"/>
                    <a:pt x="12598" y="21600"/>
                    <a:pt x="12499" y="21600"/>
                  </a:cubicBezTo>
                  <a:lnTo>
                    <a:pt x="4015" y="21600"/>
                  </a:lnTo>
                  <a:cubicBezTo>
                    <a:pt x="3920" y="21600"/>
                    <a:pt x="3839" y="21481"/>
                    <a:pt x="3839" y="21327"/>
                  </a:cubicBezTo>
                  <a:cubicBezTo>
                    <a:pt x="3839" y="21173"/>
                    <a:pt x="3920" y="21055"/>
                    <a:pt x="4015" y="21055"/>
                  </a:cubicBezTo>
                  <a:lnTo>
                    <a:pt x="12499" y="21055"/>
                  </a:lnTo>
                  <a:cubicBezTo>
                    <a:pt x="12598" y="21055"/>
                    <a:pt x="12675" y="21173"/>
                    <a:pt x="12675" y="21327"/>
                  </a:cubicBezTo>
                  <a:close/>
                </a:path>
              </a:pathLst>
            </a:custGeom>
            <a:solidFill>
              <a:srgbClr val="FFFFFF"/>
            </a:solidFill>
            <a:ln w="12700" cap="flat">
              <a:noFill/>
              <a:miter lim="400000"/>
            </a:ln>
            <a:effectLst/>
          </p:spPr>
          <p:txBody>
            <a:bodyPr wrap="square" lIns="60957" tIns="60957" rIns="60957" bIns="60957" numCol="1" anchor="t">
              <a:noAutofit/>
            </a:bodyPr>
            <a:lstStyle/>
            <a:p>
              <a:pPr>
                <a:defRPr>
                  <a:latin typeface="Calibri Light"/>
                  <a:ea typeface="Calibri Light"/>
                  <a:cs typeface="Calibri Light"/>
                  <a:sym typeface="Calibri Light"/>
                </a:defRPr>
              </a:pPr>
              <a:endParaRPr sz="2400"/>
            </a:p>
          </p:txBody>
        </p:sp>
        <p:sp>
          <p:nvSpPr>
            <p:cNvPr id="392" name="Freeform 9"/>
            <p:cNvSpPr/>
            <p:nvPr/>
          </p:nvSpPr>
          <p:spPr>
            <a:xfrm>
              <a:off x="3668466" y="5008"/>
              <a:ext cx="961609" cy="756227"/>
            </a:xfrm>
            <a:custGeom>
              <a:avLst/>
              <a:gdLst/>
              <a:ahLst/>
              <a:cxnLst>
                <a:cxn ang="0">
                  <a:pos x="wd2" y="hd2"/>
                </a:cxn>
                <a:cxn ang="5400000">
                  <a:pos x="wd2" y="hd2"/>
                </a:cxn>
                <a:cxn ang="10800000">
                  <a:pos x="wd2" y="hd2"/>
                </a:cxn>
                <a:cxn ang="16200000">
                  <a:pos x="wd2" y="hd2"/>
                </a:cxn>
              </a:cxnLst>
              <a:rect l="0" t="0" r="r" b="b"/>
              <a:pathLst>
                <a:path w="21600" h="21600" extrusionOk="0">
                  <a:moveTo>
                    <a:pt x="18021" y="3047"/>
                  </a:moveTo>
                  <a:lnTo>
                    <a:pt x="16321" y="4672"/>
                  </a:lnTo>
                  <a:cubicBezTo>
                    <a:pt x="16199" y="4789"/>
                    <a:pt x="16199" y="4983"/>
                    <a:pt x="16321" y="5100"/>
                  </a:cubicBezTo>
                  <a:cubicBezTo>
                    <a:pt x="16387" y="5158"/>
                    <a:pt x="16467" y="5185"/>
                    <a:pt x="16547" y="5185"/>
                  </a:cubicBezTo>
                  <a:cubicBezTo>
                    <a:pt x="16627" y="5185"/>
                    <a:pt x="16707" y="5158"/>
                    <a:pt x="16769" y="5100"/>
                  </a:cubicBezTo>
                  <a:lnTo>
                    <a:pt x="18469" y="3475"/>
                  </a:lnTo>
                  <a:cubicBezTo>
                    <a:pt x="18591" y="3358"/>
                    <a:pt x="18591" y="3164"/>
                    <a:pt x="18469" y="3047"/>
                  </a:cubicBezTo>
                  <a:cubicBezTo>
                    <a:pt x="18346" y="2930"/>
                    <a:pt x="18148" y="2930"/>
                    <a:pt x="18021" y="3047"/>
                  </a:cubicBezTo>
                  <a:close/>
                  <a:moveTo>
                    <a:pt x="3654" y="3101"/>
                  </a:moveTo>
                  <a:cubicBezTo>
                    <a:pt x="3532" y="2984"/>
                    <a:pt x="3329" y="2984"/>
                    <a:pt x="3207" y="3101"/>
                  </a:cubicBezTo>
                  <a:cubicBezTo>
                    <a:pt x="3084" y="3218"/>
                    <a:pt x="3084" y="3407"/>
                    <a:pt x="3207" y="3524"/>
                  </a:cubicBezTo>
                  <a:lnTo>
                    <a:pt x="4907" y="5149"/>
                  </a:lnTo>
                  <a:cubicBezTo>
                    <a:pt x="4968" y="5208"/>
                    <a:pt x="5048" y="5239"/>
                    <a:pt x="5128" y="5239"/>
                  </a:cubicBezTo>
                  <a:cubicBezTo>
                    <a:pt x="5213" y="5239"/>
                    <a:pt x="5293" y="5208"/>
                    <a:pt x="5354" y="5149"/>
                  </a:cubicBezTo>
                  <a:cubicBezTo>
                    <a:pt x="5477" y="5032"/>
                    <a:pt x="5477" y="4843"/>
                    <a:pt x="5354" y="4726"/>
                  </a:cubicBezTo>
                  <a:lnTo>
                    <a:pt x="3654" y="3101"/>
                  </a:lnTo>
                  <a:close/>
                  <a:moveTo>
                    <a:pt x="2717" y="10055"/>
                  </a:moveTo>
                  <a:lnTo>
                    <a:pt x="311" y="10055"/>
                  </a:lnTo>
                  <a:cubicBezTo>
                    <a:pt x="137" y="10055"/>
                    <a:pt x="0" y="10190"/>
                    <a:pt x="0" y="10357"/>
                  </a:cubicBezTo>
                  <a:cubicBezTo>
                    <a:pt x="0" y="10523"/>
                    <a:pt x="137" y="10658"/>
                    <a:pt x="311" y="10658"/>
                  </a:cubicBezTo>
                  <a:lnTo>
                    <a:pt x="2717" y="10658"/>
                  </a:lnTo>
                  <a:cubicBezTo>
                    <a:pt x="2891" y="10658"/>
                    <a:pt x="3033" y="10523"/>
                    <a:pt x="3033" y="10357"/>
                  </a:cubicBezTo>
                  <a:cubicBezTo>
                    <a:pt x="3033" y="10190"/>
                    <a:pt x="2891" y="10055"/>
                    <a:pt x="2717" y="10055"/>
                  </a:cubicBezTo>
                  <a:close/>
                  <a:moveTo>
                    <a:pt x="21289" y="10055"/>
                  </a:moveTo>
                  <a:lnTo>
                    <a:pt x="18883" y="10055"/>
                  </a:lnTo>
                  <a:cubicBezTo>
                    <a:pt x="18709" y="10055"/>
                    <a:pt x="18567" y="10190"/>
                    <a:pt x="18567" y="10357"/>
                  </a:cubicBezTo>
                  <a:cubicBezTo>
                    <a:pt x="18567" y="10523"/>
                    <a:pt x="18709" y="10658"/>
                    <a:pt x="18883" y="10658"/>
                  </a:cubicBezTo>
                  <a:lnTo>
                    <a:pt x="21289" y="10658"/>
                  </a:lnTo>
                  <a:cubicBezTo>
                    <a:pt x="21459" y="10658"/>
                    <a:pt x="21600" y="10523"/>
                    <a:pt x="21600" y="10357"/>
                  </a:cubicBezTo>
                  <a:cubicBezTo>
                    <a:pt x="21600" y="10190"/>
                    <a:pt x="21459" y="10055"/>
                    <a:pt x="21289" y="10055"/>
                  </a:cubicBezTo>
                  <a:close/>
                  <a:moveTo>
                    <a:pt x="10831" y="2894"/>
                  </a:moveTo>
                  <a:cubicBezTo>
                    <a:pt x="11005" y="2894"/>
                    <a:pt x="11146" y="2759"/>
                    <a:pt x="11146" y="2593"/>
                  </a:cubicBezTo>
                  <a:lnTo>
                    <a:pt x="11146" y="293"/>
                  </a:lnTo>
                  <a:cubicBezTo>
                    <a:pt x="11146" y="126"/>
                    <a:pt x="11005" y="0"/>
                    <a:pt x="10831" y="0"/>
                  </a:cubicBezTo>
                  <a:cubicBezTo>
                    <a:pt x="10656" y="0"/>
                    <a:pt x="10520" y="126"/>
                    <a:pt x="10520" y="293"/>
                  </a:cubicBezTo>
                  <a:lnTo>
                    <a:pt x="10520" y="2593"/>
                  </a:lnTo>
                  <a:cubicBezTo>
                    <a:pt x="10520" y="2759"/>
                    <a:pt x="10656" y="2894"/>
                    <a:pt x="10831" y="2894"/>
                  </a:cubicBezTo>
                  <a:close/>
                  <a:moveTo>
                    <a:pt x="10190" y="13098"/>
                  </a:moveTo>
                  <a:cubicBezTo>
                    <a:pt x="10157" y="13089"/>
                    <a:pt x="10120" y="13080"/>
                    <a:pt x="10082" y="13075"/>
                  </a:cubicBezTo>
                  <a:cubicBezTo>
                    <a:pt x="9997" y="13071"/>
                    <a:pt x="9903" y="13134"/>
                    <a:pt x="9894" y="13228"/>
                  </a:cubicBezTo>
                  <a:cubicBezTo>
                    <a:pt x="9889" y="13318"/>
                    <a:pt x="9959" y="13395"/>
                    <a:pt x="10054" y="13404"/>
                  </a:cubicBezTo>
                  <a:cubicBezTo>
                    <a:pt x="10063" y="13404"/>
                    <a:pt x="10077" y="13408"/>
                    <a:pt x="10091" y="13413"/>
                  </a:cubicBezTo>
                  <a:cubicBezTo>
                    <a:pt x="10195" y="13440"/>
                    <a:pt x="10256" y="13548"/>
                    <a:pt x="10223" y="13647"/>
                  </a:cubicBezTo>
                  <a:cubicBezTo>
                    <a:pt x="10214" y="13674"/>
                    <a:pt x="10200" y="13701"/>
                    <a:pt x="10176" y="13723"/>
                  </a:cubicBezTo>
                  <a:cubicBezTo>
                    <a:pt x="10110" y="13786"/>
                    <a:pt x="10110" y="13890"/>
                    <a:pt x="10176" y="13953"/>
                  </a:cubicBezTo>
                  <a:cubicBezTo>
                    <a:pt x="10209" y="13984"/>
                    <a:pt x="10256" y="14002"/>
                    <a:pt x="10298" y="14002"/>
                  </a:cubicBezTo>
                  <a:cubicBezTo>
                    <a:pt x="10341" y="14002"/>
                    <a:pt x="10388" y="13984"/>
                    <a:pt x="10421" y="13953"/>
                  </a:cubicBezTo>
                  <a:cubicBezTo>
                    <a:pt x="10482" y="13894"/>
                    <a:pt x="10525" y="13822"/>
                    <a:pt x="10553" y="13741"/>
                  </a:cubicBezTo>
                  <a:cubicBezTo>
                    <a:pt x="10595" y="13611"/>
                    <a:pt x="10581" y="13471"/>
                    <a:pt x="10510" y="13350"/>
                  </a:cubicBezTo>
                  <a:cubicBezTo>
                    <a:pt x="10444" y="13228"/>
                    <a:pt x="10331" y="13138"/>
                    <a:pt x="10190" y="13098"/>
                  </a:cubicBezTo>
                  <a:close/>
                  <a:moveTo>
                    <a:pt x="11782" y="8876"/>
                  </a:moveTo>
                  <a:cubicBezTo>
                    <a:pt x="11706" y="8934"/>
                    <a:pt x="11697" y="9038"/>
                    <a:pt x="11754" y="9110"/>
                  </a:cubicBezTo>
                  <a:cubicBezTo>
                    <a:pt x="11777" y="9137"/>
                    <a:pt x="11805" y="9164"/>
                    <a:pt x="11829" y="9186"/>
                  </a:cubicBezTo>
                  <a:cubicBezTo>
                    <a:pt x="11876" y="9222"/>
                    <a:pt x="11928" y="9245"/>
                    <a:pt x="11980" y="9267"/>
                  </a:cubicBezTo>
                  <a:cubicBezTo>
                    <a:pt x="11984" y="9452"/>
                    <a:pt x="11918" y="9619"/>
                    <a:pt x="11791" y="9700"/>
                  </a:cubicBezTo>
                  <a:cubicBezTo>
                    <a:pt x="11782" y="9704"/>
                    <a:pt x="11772" y="9709"/>
                    <a:pt x="11758" y="9713"/>
                  </a:cubicBezTo>
                  <a:cubicBezTo>
                    <a:pt x="11739" y="9632"/>
                    <a:pt x="11702" y="9555"/>
                    <a:pt x="11641" y="9488"/>
                  </a:cubicBezTo>
                  <a:cubicBezTo>
                    <a:pt x="11612" y="9461"/>
                    <a:pt x="11589" y="9438"/>
                    <a:pt x="11556" y="9416"/>
                  </a:cubicBezTo>
                  <a:cubicBezTo>
                    <a:pt x="11480" y="9362"/>
                    <a:pt x="11372" y="9380"/>
                    <a:pt x="11316" y="9452"/>
                  </a:cubicBezTo>
                  <a:cubicBezTo>
                    <a:pt x="11259" y="9524"/>
                    <a:pt x="11278" y="9628"/>
                    <a:pt x="11353" y="9682"/>
                  </a:cubicBezTo>
                  <a:cubicBezTo>
                    <a:pt x="11363" y="9691"/>
                    <a:pt x="11372" y="9700"/>
                    <a:pt x="11382" y="9709"/>
                  </a:cubicBezTo>
                  <a:cubicBezTo>
                    <a:pt x="11457" y="9785"/>
                    <a:pt x="11447" y="9907"/>
                    <a:pt x="11367" y="9974"/>
                  </a:cubicBezTo>
                  <a:cubicBezTo>
                    <a:pt x="11344" y="9992"/>
                    <a:pt x="11316" y="10010"/>
                    <a:pt x="11287" y="10015"/>
                  </a:cubicBezTo>
                  <a:cubicBezTo>
                    <a:pt x="11193" y="10037"/>
                    <a:pt x="11137" y="10127"/>
                    <a:pt x="11160" y="10213"/>
                  </a:cubicBezTo>
                  <a:cubicBezTo>
                    <a:pt x="11179" y="10289"/>
                    <a:pt x="11250" y="10339"/>
                    <a:pt x="11325" y="10339"/>
                  </a:cubicBezTo>
                  <a:cubicBezTo>
                    <a:pt x="11339" y="10339"/>
                    <a:pt x="11353" y="10339"/>
                    <a:pt x="11367" y="10334"/>
                  </a:cubicBezTo>
                  <a:cubicBezTo>
                    <a:pt x="11452" y="10316"/>
                    <a:pt x="11532" y="10276"/>
                    <a:pt x="11598" y="10217"/>
                  </a:cubicBezTo>
                  <a:cubicBezTo>
                    <a:pt x="11645" y="10177"/>
                    <a:pt x="11683" y="10123"/>
                    <a:pt x="11716" y="10069"/>
                  </a:cubicBezTo>
                  <a:cubicBezTo>
                    <a:pt x="11815" y="10051"/>
                    <a:pt x="11904" y="10024"/>
                    <a:pt x="11984" y="9970"/>
                  </a:cubicBezTo>
                  <a:cubicBezTo>
                    <a:pt x="12206" y="9830"/>
                    <a:pt x="12323" y="9573"/>
                    <a:pt x="12319" y="9290"/>
                  </a:cubicBezTo>
                  <a:cubicBezTo>
                    <a:pt x="12427" y="9263"/>
                    <a:pt x="12521" y="9204"/>
                    <a:pt x="12592" y="9123"/>
                  </a:cubicBezTo>
                  <a:cubicBezTo>
                    <a:pt x="12648" y="9060"/>
                    <a:pt x="12686" y="8984"/>
                    <a:pt x="12705" y="8903"/>
                  </a:cubicBezTo>
                  <a:cubicBezTo>
                    <a:pt x="12728" y="8817"/>
                    <a:pt x="12667" y="8727"/>
                    <a:pt x="12578" y="8709"/>
                  </a:cubicBezTo>
                  <a:cubicBezTo>
                    <a:pt x="12483" y="8691"/>
                    <a:pt x="12394" y="8745"/>
                    <a:pt x="12370" y="8831"/>
                  </a:cubicBezTo>
                  <a:cubicBezTo>
                    <a:pt x="12366" y="8862"/>
                    <a:pt x="12352" y="8889"/>
                    <a:pt x="12328" y="8912"/>
                  </a:cubicBezTo>
                  <a:cubicBezTo>
                    <a:pt x="12295" y="8952"/>
                    <a:pt x="12248" y="8975"/>
                    <a:pt x="12196" y="8979"/>
                  </a:cubicBezTo>
                  <a:cubicBezTo>
                    <a:pt x="12144" y="8984"/>
                    <a:pt x="12093" y="8966"/>
                    <a:pt x="12050" y="8934"/>
                  </a:cubicBezTo>
                  <a:cubicBezTo>
                    <a:pt x="12041" y="8925"/>
                    <a:pt x="12031" y="8916"/>
                    <a:pt x="12022" y="8907"/>
                  </a:cubicBezTo>
                  <a:cubicBezTo>
                    <a:pt x="11965" y="8835"/>
                    <a:pt x="11857" y="8822"/>
                    <a:pt x="11782" y="8876"/>
                  </a:cubicBezTo>
                  <a:close/>
                  <a:moveTo>
                    <a:pt x="9404" y="9871"/>
                  </a:moveTo>
                  <a:cubicBezTo>
                    <a:pt x="9423" y="9875"/>
                    <a:pt x="9437" y="9880"/>
                    <a:pt x="9456" y="9880"/>
                  </a:cubicBezTo>
                  <a:cubicBezTo>
                    <a:pt x="9526" y="9880"/>
                    <a:pt x="9597" y="9835"/>
                    <a:pt x="9620" y="9763"/>
                  </a:cubicBezTo>
                  <a:cubicBezTo>
                    <a:pt x="9625" y="9754"/>
                    <a:pt x="9630" y="9740"/>
                    <a:pt x="9635" y="9731"/>
                  </a:cubicBezTo>
                  <a:cubicBezTo>
                    <a:pt x="9691" y="9641"/>
                    <a:pt x="9809" y="9610"/>
                    <a:pt x="9903" y="9659"/>
                  </a:cubicBezTo>
                  <a:cubicBezTo>
                    <a:pt x="9931" y="9677"/>
                    <a:pt x="9955" y="9695"/>
                    <a:pt x="9974" y="9722"/>
                  </a:cubicBezTo>
                  <a:cubicBezTo>
                    <a:pt x="10021" y="9799"/>
                    <a:pt x="10129" y="9821"/>
                    <a:pt x="10209" y="9776"/>
                  </a:cubicBezTo>
                  <a:cubicBezTo>
                    <a:pt x="10289" y="9727"/>
                    <a:pt x="10313" y="9623"/>
                    <a:pt x="10261" y="9546"/>
                  </a:cubicBezTo>
                  <a:cubicBezTo>
                    <a:pt x="10214" y="9479"/>
                    <a:pt x="10153" y="9416"/>
                    <a:pt x="10077" y="9375"/>
                  </a:cubicBezTo>
                  <a:cubicBezTo>
                    <a:pt x="10058" y="9366"/>
                    <a:pt x="10040" y="9357"/>
                    <a:pt x="10016" y="9353"/>
                  </a:cubicBezTo>
                  <a:cubicBezTo>
                    <a:pt x="10007" y="9335"/>
                    <a:pt x="9992" y="9321"/>
                    <a:pt x="9969" y="9308"/>
                  </a:cubicBezTo>
                  <a:cubicBezTo>
                    <a:pt x="9908" y="9267"/>
                    <a:pt x="9861" y="9218"/>
                    <a:pt x="9828" y="9155"/>
                  </a:cubicBezTo>
                  <a:cubicBezTo>
                    <a:pt x="9762" y="9024"/>
                    <a:pt x="9790" y="8849"/>
                    <a:pt x="9894" y="8691"/>
                  </a:cubicBezTo>
                  <a:cubicBezTo>
                    <a:pt x="9917" y="8696"/>
                    <a:pt x="9941" y="8700"/>
                    <a:pt x="9964" y="8700"/>
                  </a:cubicBezTo>
                  <a:cubicBezTo>
                    <a:pt x="9997" y="8700"/>
                    <a:pt x="10030" y="8700"/>
                    <a:pt x="10063" y="8691"/>
                  </a:cubicBezTo>
                  <a:cubicBezTo>
                    <a:pt x="10101" y="8687"/>
                    <a:pt x="10134" y="8678"/>
                    <a:pt x="10171" y="8664"/>
                  </a:cubicBezTo>
                  <a:cubicBezTo>
                    <a:pt x="10256" y="8628"/>
                    <a:pt x="10298" y="8534"/>
                    <a:pt x="10266" y="8448"/>
                  </a:cubicBezTo>
                  <a:cubicBezTo>
                    <a:pt x="10228" y="8363"/>
                    <a:pt x="10129" y="8327"/>
                    <a:pt x="10040" y="8358"/>
                  </a:cubicBezTo>
                  <a:cubicBezTo>
                    <a:pt x="10025" y="8363"/>
                    <a:pt x="10016" y="8367"/>
                    <a:pt x="10002" y="8372"/>
                  </a:cubicBezTo>
                  <a:cubicBezTo>
                    <a:pt x="9950" y="8381"/>
                    <a:pt x="9898" y="8367"/>
                    <a:pt x="9856" y="8340"/>
                  </a:cubicBezTo>
                  <a:cubicBezTo>
                    <a:pt x="9809" y="8313"/>
                    <a:pt x="9781" y="8268"/>
                    <a:pt x="9771" y="8219"/>
                  </a:cubicBezTo>
                  <a:cubicBezTo>
                    <a:pt x="9766" y="8192"/>
                    <a:pt x="9766" y="8160"/>
                    <a:pt x="9776" y="8129"/>
                  </a:cubicBezTo>
                  <a:cubicBezTo>
                    <a:pt x="9804" y="8043"/>
                    <a:pt x="9757" y="7953"/>
                    <a:pt x="9667" y="7926"/>
                  </a:cubicBezTo>
                  <a:cubicBezTo>
                    <a:pt x="9573" y="7899"/>
                    <a:pt x="9479" y="7944"/>
                    <a:pt x="9451" y="8034"/>
                  </a:cubicBezTo>
                  <a:cubicBezTo>
                    <a:pt x="9423" y="8111"/>
                    <a:pt x="9418" y="8196"/>
                    <a:pt x="9437" y="8277"/>
                  </a:cubicBezTo>
                  <a:cubicBezTo>
                    <a:pt x="9456" y="8385"/>
                    <a:pt x="9507" y="8475"/>
                    <a:pt x="9587" y="8552"/>
                  </a:cubicBezTo>
                  <a:cubicBezTo>
                    <a:pt x="9437" y="8799"/>
                    <a:pt x="9404" y="9074"/>
                    <a:pt x="9522" y="9303"/>
                  </a:cubicBezTo>
                  <a:cubicBezTo>
                    <a:pt x="9531" y="9321"/>
                    <a:pt x="9550" y="9339"/>
                    <a:pt x="9564" y="9362"/>
                  </a:cubicBezTo>
                  <a:cubicBezTo>
                    <a:pt x="9470" y="9407"/>
                    <a:pt x="9390" y="9474"/>
                    <a:pt x="9338" y="9564"/>
                  </a:cubicBezTo>
                  <a:cubicBezTo>
                    <a:pt x="9319" y="9596"/>
                    <a:pt x="9305" y="9628"/>
                    <a:pt x="9291" y="9664"/>
                  </a:cubicBezTo>
                  <a:cubicBezTo>
                    <a:pt x="9263" y="9749"/>
                    <a:pt x="9314" y="9844"/>
                    <a:pt x="9404" y="9871"/>
                  </a:cubicBezTo>
                  <a:close/>
                  <a:moveTo>
                    <a:pt x="8156" y="11468"/>
                  </a:moveTo>
                  <a:cubicBezTo>
                    <a:pt x="8184" y="11387"/>
                    <a:pt x="8212" y="11306"/>
                    <a:pt x="8260" y="11225"/>
                  </a:cubicBezTo>
                  <a:cubicBezTo>
                    <a:pt x="8344" y="11063"/>
                    <a:pt x="8462" y="10924"/>
                    <a:pt x="8594" y="10802"/>
                  </a:cubicBezTo>
                  <a:cubicBezTo>
                    <a:pt x="8575" y="10789"/>
                    <a:pt x="8556" y="10784"/>
                    <a:pt x="8537" y="10771"/>
                  </a:cubicBezTo>
                  <a:cubicBezTo>
                    <a:pt x="8429" y="10685"/>
                    <a:pt x="8358" y="10559"/>
                    <a:pt x="8344" y="10424"/>
                  </a:cubicBezTo>
                  <a:cubicBezTo>
                    <a:pt x="8340" y="10388"/>
                    <a:pt x="8340" y="10352"/>
                    <a:pt x="8344" y="10316"/>
                  </a:cubicBezTo>
                  <a:cubicBezTo>
                    <a:pt x="8354" y="10226"/>
                    <a:pt x="8443" y="10163"/>
                    <a:pt x="8533" y="10172"/>
                  </a:cubicBezTo>
                  <a:cubicBezTo>
                    <a:pt x="8627" y="10181"/>
                    <a:pt x="8697" y="10262"/>
                    <a:pt x="8688" y="10352"/>
                  </a:cubicBezTo>
                  <a:cubicBezTo>
                    <a:pt x="8683" y="10366"/>
                    <a:pt x="8683" y="10379"/>
                    <a:pt x="8688" y="10388"/>
                  </a:cubicBezTo>
                  <a:cubicBezTo>
                    <a:pt x="8693" y="10442"/>
                    <a:pt x="8716" y="10487"/>
                    <a:pt x="8759" y="10519"/>
                  </a:cubicBezTo>
                  <a:cubicBezTo>
                    <a:pt x="8796" y="10550"/>
                    <a:pt x="8848" y="10564"/>
                    <a:pt x="8900" y="10559"/>
                  </a:cubicBezTo>
                  <a:cubicBezTo>
                    <a:pt x="8933" y="10555"/>
                    <a:pt x="8961" y="10546"/>
                    <a:pt x="8989" y="10532"/>
                  </a:cubicBezTo>
                  <a:cubicBezTo>
                    <a:pt x="8994" y="10528"/>
                    <a:pt x="8994" y="10528"/>
                    <a:pt x="8999" y="10528"/>
                  </a:cubicBezTo>
                  <a:cubicBezTo>
                    <a:pt x="9295" y="10384"/>
                    <a:pt x="9630" y="10325"/>
                    <a:pt x="9974" y="10366"/>
                  </a:cubicBezTo>
                  <a:cubicBezTo>
                    <a:pt x="10091" y="10285"/>
                    <a:pt x="10242" y="10253"/>
                    <a:pt x="10393" y="10280"/>
                  </a:cubicBezTo>
                  <a:cubicBezTo>
                    <a:pt x="10430" y="10289"/>
                    <a:pt x="10463" y="10298"/>
                    <a:pt x="10496" y="10316"/>
                  </a:cubicBezTo>
                  <a:cubicBezTo>
                    <a:pt x="10586" y="10352"/>
                    <a:pt x="10623" y="10447"/>
                    <a:pt x="10586" y="10532"/>
                  </a:cubicBezTo>
                  <a:cubicBezTo>
                    <a:pt x="10548" y="10613"/>
                    <a:pt x="10444" y="10649"/>
                    <a:pt x="10360" y="10613"/>
                  </a:cubicBezTo>
                  <a:cubicBezTo>
                    <a:pt x="10346" y="10609"/>
                    <a:pt x="10331" y="10604"/>
                    <a:pt x="10317" y="10604"/>
                  </a:cubicBezTo>
                  <a:cubicBezTo>
                    <a:pt x="10214" y="10582"/>
                    <a:pt x="10110" y="10649"/>
                    <a:pt x="10087" y="10748"/>
                  </a:cubicBezTo>
                  <a:cubicBezTo>
                    <a:pt x="10082" y="10780"/>
                    <a:pt x="10082" y="10807"/>
                    <a:pt x="10091" y="10838"/>
                  </a:cubicBezTo>
                  <a:cubicBezTo>
                    <a:pt x="10120" y="10924"/>
                    <a:pt x="10063" y="11018"/>
                    <a:pt x="9974" y="11041"/>
                  </a:cubicBezTo>
                  <a:cubicBezTo>
                    <a:pt x="9959" y="11045"/>
                    <a:pt x="9941" y="11045"/>
                    <a:pt x="9926" y="11045"/>
                  </a:cubicBezTo>
                  <a:cubicBezTo>
                    <a:pt x="9851" y="11045"/>
                    <a:pt x="9781" y="11000"/>
                    <a:pt x="9762" y="10928"/>
                  </a:cubicBezTo>
                  <a:cubicBezTo>
                    <a:pt x="9738" y="10847"/>
                    <a:pt x="9733" y="10762"/>
                    <a:pt x="9752" y="10681"/>
                  </a:cubicBezTo>
                  <a:cubicBezTo>
                    <a:pt x="9752" y="10681"/>
                    <a:pt x="9752" y="10681"/>
                    <a:pt x="9752" y="10676"/>
                  </a:cubicBezTo>
                  <a:cubicBezTo>
                    <a:pt x="9258" y="10685"/>
                    <a:pt x="8796" y="10946"/>
                    <a:pt x="8561" y="11378"/>
                  </a:cubicBezTo>
                  <a:cubicBezTo>
                    <a:pt x="8509" y="11473"/>
                    <a:pt x="8476" y="11572"/>
                    <a:pt x="8453" y="11671"/>
                  </a:cubicBezTo>
                  <a:cubicBezTo>
                    <a:pt x="8453" y="11693"/>
                    <a:pt x="8453" y="11716"/>
                    <a:pt x="8448" y="11738"/>
                  </a:cubicBezTo>
                  <a:cubicBezTo>
                    <a:pt x="8443" y="11752"/>
                    <a:pt x="8438" y="11770"/>
                    <a:pt x="8429" y="11783"/>
                  </a:cubicBezTo>
                  <a:cubicBezTo>
                    <a:pt x="8344" y="12319"/>
                    <a:pt x="8613" y="12877"/>
                    <a:pt x="9140" y="13138"/>
                  </a:cubicBezTo>
                  <a:lnTo>
                    <a:pt x="9409" y="13278"/>
                  </a:lnTo>
                  <a:cubicBezTo>
                    <a:pt x="9437" y="13183"/>
                    <a:pt x="9474" y="13084"/>
                    <a:pt x="9531" y="12999"/>
                  </a:cubicBezTo>
                  <a:cubicBezTo>
                    <a:pt x="9583" y="12922"/>
                    <a:pt x="9686" y="12895"/>
                    <a:pt x="9766" y="12945"/>
                  </a:cubicBezTo>
                  <a:cubicBezTo>
                    <a:pt x="9851" y="12994"/>
                    <a:pt x="9875" y="13093"/>
                    <a:pt x="9823" y="13170"/>
                  </a:cubicBezTo>
                  <a:cubicBezTo>
                    <a:pt x="9771" y="13255"/>
                    <a:pt x="9738" y="13345"/>
                    <a:pt x="9719" y="13440"/>
                  </a:cubicBezTo>
                  <a:cubicBezTo>
                    <a:pt x="9653" y="13836"/>
                    <a:pt x="9941" y="14209"/>
                    <a:pt x="10355" y="14268"/>
                  </a:cubicBezTo>
                  <a:cubicBezTo>
                    <a:pt x="10482" y="14290"/>
                    <a:pt x="10614" y="14272"/>
                    <a:pt x="10736" y="14227"/>
                  </a:cubicBezTo>
                  <a:lnTo>
                    <a:pt x="10736" y="7809"/>
                  </a:lnTo>
                  <a:cubicBezTo>
                    <a:pt x="10501" y="7499"/>
                    <a:pt x="10214" y="7481"/>
                    <a:pt x="9851" y="7553"/>
                  </a:cubicBezTo>
                  <a:cubicBezTo>
                    <a:pt x="9154" y="7692"/>
                    <a:pt x="8697" y="8322"/>
                    <a:pt x="8782" y="8988"/>
                  </a:cubicBezTo>
                  <a:cubicBezTo>
                    <a:pt x="8839" y="8988"/>
                    <a:pt x="8891" y="8993"/>
                    <a:pt x="8942" y="9002"/>
                  </a:cubicBezTo>
                  <a:cubicBezTo>
                    <a:pt x="9036" y="9020"/>
                    <a:pt x="9098" y="9105"/>
                    <a:pt x="9079" y="9195"/>
                  </a:cubicBezTo>
                  <a:cubicBezTo>
                    <a:pt x="9060" y="9285"/>
                    <a:pt x="8971" y="9339"/>
                    <a:pt x="8881" y="9326"/>
                  </a:cubicBezTo>
                  <a:cubicBezTo>
                    <a:pt x="8778" y="9308"/>
                    <a:pt x="8679" y="9308"/>
                    <a:pt x="8580" y="9326"/>
                  </a:cubicBezTo>
                  <a:cubicBezTo>
                    <a:pt x="8377" y="9366"/>
                    <a:pt x="8208" y="9479"/>
                    <a:pt x="8095" y="9641"/>
                  </a:cubicBezTo>
                  <a:cubicBezTo>
                    <a:pt x="7986" y="9803"/>
                    <a:pt x="7949" y="9997"/>
                    <a:pt x="7991" y="10186"/>
                  </a:cubicBezTo>
                  <a:cubicBezTo>
                    <a:pt x="8019" y="10316"/>
                    <a:pt x="8085" y="10438"/>
                    <a:pt x="8179" y="10532"/>
                  </a:cubicBezTo>
                  <a:cubicBezTo>
                    <a:pt x="8179" y="10537"/>
                    <a:pt x="8179" y="10541"/>
                    <a:pt x="8184" y="10541"/>
                  </a:cubicBezTo>
                  <a:cubicBezTo>
                    <a:pt x="8189" y="10546"/>
                    <a:pt x="8189" y="10546"/>
                    <a:pt x="8194" y="10550"/>
                  </a:cubicBezTo>
                  <a:cubicBezTo>
                    <a:pt x="8198" y="10555"/>
                    <a:pt x="8198" y="10564"/>
                    <a:pt x="8203" y="10568"/>
                  </a:cubicBezTo>
                  <a:cubicBezTo>
                    <a:pt x="8208" y="10577"/>
                    <a:pt x="8212" y="10586"/>
                    <a:pt x="8217" y="10600"/>
                  </a:cubicBezTo>
                  <a:cubicBezTo>
                    <a:pt x="8217" y="10609"/>
                    <a:pt x="8222" y="10622"/>
                    <a:pt x="8222" y="10631"/>
                  </a:cubicBezTo>
                  <a:cubicBezTo>
                    <a:pt x="8222" y="10640"/>
                    <a:pt x="8222" y="10649"/>
                    <a:pt x="8222" y="10658"/>
                  </a:cubicBezTo>
                  <a:cubicBezTo>
                    <a:pt x="8222" y="10672"/>
                    <a:pt x="8217" y="10685"/>
                    <a:pt x="8212" y="10694"/>
                  </a:cubicBezTo>
                  <a:cubicBezTo>
                    <a:pt x="8212" y="10703"/>
                    <a:pt x="8208" y="10712"/>
                    <a:pt x="8203" y="10717"/>
                  </a:cubicBezTo>
                  <a:cubicBezTo>
                    <a:pt x="8198" y="10730"/>
                    <a:pt x="8189" y="10739"/>
                    <a:pt x="8179" y="10753"/>
                  </a:cubicBezTo>
                  <a:cubicBezTo>
                    <a:pt x="8175" y="10753"/>
                    <a:pt x="8175" y="10762"/>
                    <a:pt x="8170" y="10766"/>
                  </a:cubicBezTo>
                  <a:cubicBezTo>
                    <a:pt x="8165" y="10766"/>
                    <a:pt x="8165" y="10766"/>
                    <a:pt x="8161" y="10771"/>
                  </a:cubicBezTo>
                  <a:cubicBezTo>
                    <a:pt x="8161" y="10771"/>
                    <a:pt x="8156" y="10775"/>
                    <a:pt x="8151" y="10780"/>
                  </a:cubicBezTo>
                  <a:cubicBezTo>
                    <a:pt x="8001" y="10883"/>
                    <a:pt x="7935" y="11063"/>
                    <a:pt x="7982" y="11234"/>
                  </a:cubicBezTo>
                  <a:cubicBezTo>
                    <a:pt x="8010" y="11333"/>
                    <a:pt x="8071" y="11414"/>
                    <a:pt x="8156" y="11468"/>
                  </a:cubicBezTo>
                  <a:close/>
                  <a:moveTo>
                    <a:pt x="11080" y="7823"/>
                  </a:moveTo>
                  <a:lnTo>
                    <a:pt x="11080" y="12486"/>
                  </a:lnTo>
                  <a:cubicBezTo>
                    <a:pt x="11094" y="12454"/>
                    <a:pt x="11108" y="12423"/>
                    <a:pt x="11127" y="12396"/>
                  </a:cubicBezTo>
                  <a:cubicBezTo>
                    <a:pt x="11127" y="12387"/>
                    <a:pt x="11127" y="12382"/>
                    <a:pt x="11127" y="12378"/>
                  </a:cubicBezTo>
                  <a:cubicBezTo>
                    <a:pt x="11156" y="11918"/>
                    <a:pt x="11283" y="11455"/>
                    <a:pt x="11994" y="11198"/>
                  </a:cubicBezTo>
                  <a:cubicBezTo>
                    <a:pt x="12008" y="11194"/>
                    <a:pt x="12356" y="11090"/>
                    <a:pt x="12535" y="11027"/>
                  </a:cubicBezTo>
                  <a:cubicBezTo>
                    <a:pt x="12639" y="10991"/>
                    <a:pt x="12700" y="10820"/>
                    <a:pt x="12686" y="10613"/>
                  </a:cubicBezTo>
                  <a:cubicBezTo>
                    <a:pt x="12634" y="10595"/>
                    <a:pt x="12582" y="10568"/>
                    <a:pt x="12535" y="10532"/>
                  </a:cubicBezTo>
                  <a:cubicBezTo>
                    <a:pt x="12507" y="10510"/>
                    <a:pt x="12479" y="10483"/>
                    <a:pt x="12460" y="10456"/>
                  </a:cubicBezTo>
                  <a:cubicBezTo>
                    <a:pt x="12399" y="10384"/>
                    <a:pt x="12413" y="10280"/>
                    <a:pt x="12488" y="10226"/>
                  </a:cubicBezTo>
                  <a:cubicBezTo>
                    <a:pt x="12564" y="10172"/>
                    <a:pt x="12672" y="10186"/>
                    <a:pt x="12728" y="10253"/>
                  </a:cubicBezTo>
                  <a:cubicBezTo>
                    <a:pt x="12738" y="10267"/>
                    <a:pt x="12747" y="10276"/>
                    <a:pt x="12757" y="10285"/>
                  </a:cubicBezTo>
                  <a:cubicBezTo>
                    <a:pt x="12841" y="10348"/>
                    <a:pt x="12964" y="10339"/>
                    <a:pt x="13034" y="10262"/>
                  </a:cubicBezTo>
                  <a:cubicBezTo>
                    <a:pt x="13053" y="10235"/>
                    <a:pt x="13067" y="10213"/>
                    <a:pt x="13077" y="10181"/>
                  </a:cubicBezTo>
                  <a:cubicBezTo>
                    <a:pt x="13096" y="10091"/>
                    <a:pt x="13190" y="10042"/>
                    <a:pt x="13279" y="10055"/>
                  </a:cubicBezTo>
                  <a:cubicBezTo>
                    <a:pt x="13373" y="10073"/>
                    <a:pt x="13430" y="10163"/>
                    <a:pt x="13411" y="10253"/>
                  </a:cubicBezTo>
                  <a:cubicBezTo>
                    <a:pt x="13392" y="10330"/>
                    <a:pt x="13355" y="10406"/>
                    <a:pt x="13298" y="10474"/>
                  </a:cubicBezTo>
                  <a:cubicBezTo>
                    <a:pt x="13227" y="10555"/>
                    <a:pt x="13133" y="10604"/>
                    <a:pt x="13034" y="10631"/>
                  </a:cubicBezTo>
                  <a:cubicBezTo>
                    <a:pt x="13044" y="10933"/>
                    <a:pt x="12936" y="11239"/>
                    <a:pt x="12653" y="11338"/>
                  </a:cubicBezTo>
                  <a:cubicBezTo>
                    <a:pt x="12644" y="11342"/>
                    <a:pt x="12629" y="11347"/>
                    <a:pt x="12615" y="11351"/>
                  </a:cubicBezTo>
                  <a:cubicBezTo>
                    <a:pt x="12691" y="11432"/>
                    <a:pt x="12733" y="11536"/>
                    <a:pt x="12742" y="11648"/>
                  </a:cubicBezTo>
                  <a:cubicBezTo>
                    <a:pt x="12747" y="11729"/>
                    <a:pt x="12733" y="11815"/>
                    <a:pt x="12700" y="11891"/>
                  </a:cubicBezTo>
                  <a:cubicBezTo>
                    <a:pt x="12672" y="11950"/>
                    <a:pt x="12611" y="11990"/>
                    <a:pt x="12540" y="11990"/>
                  </a:cubicBezTo>
                  <a:cubicBezTo>
                    <a:pt x="12521" y="11990"/>
                    <a:pt x="12498" y="11986"/>
                    <a:pt x="12474" y="11977"/>
                  </a:cubicBezTo>
                  <a:cubicBezTo>
                    <a:pt x="12385" y="11941"/>
                    <a:pt x="12347" y="11842"/>
                    <a:pt x="12385" y="11761"/>
                  </a:cubicBezTo>
                  <a:cubicBezTo>
                    <a:pt x="12399" y="11729"/>
                    <a:pt x="12403" y="11702"/>
                    <a:pt x="12399" y="11671"/>
                  </a:cubicBezTo>
                  <a:cubicBezTo>
                    <a:pt x="12399" y="11621"/>
                    <a:pt x="12370" y="11576"/>
                    <a:pt x="12333" y="11540"/>
                  </a:cubicBezTo>
                  <a:cubicBezTo>
                    <a:pt x="12295" y="11509"/>
                    <a:pt x="12239" y="11491"/>
                    <a:pt x="12191" y="11495"/>
                  </a:cubicBezTo>
                  <a:cubicBezTo>
                    <a:pt x="12177" y="11495"/>
                    <a:pt x="12163" y="11500"/>
                    <a:pt x="12149" y="11504"/>
                  </a:cubicBezTo>
                  <a:cubicBezTo>
                    <a:pt x="12140" y="11509"/>
                    <a:pt x="12126" y="11504"/>
                    <a:pt x="12116" y="11504"/>
                  </a:cubicBezTo>
                  <a:cubicBezTo>
                    <a:pt x="12111" y="11509"/>
                    <a:pt x="12107" y="11509"/>
                    <a:pt x="12107" y="11509"/>
                  </a:cubicBezTo>
                  <a:cubicBezTo>
                    <a:pt x="11711" y="11653"/>
                    <a:pt x="11560" y="11864"/>
                    <a:pt x="11499" y="12166"/>
                  </a:cubicBezTo>
                  <a:cubicBezTo>
                    <a:pt x="11575" y="12153"/>
                    <a:pt x="11655" y="12157"/>
                    <a:pt x="11725" y="12175"/>
                  </a:cubicBezTo>
                  <a:cubicBezTo>
                    <a:pt x="11819" y="12202"/>
                    <a:pt x="11871" y="12292"/>
                    <a:pt x="11848" y="12378"/>
                  </a:cubicBezTo>
                  <a:cubicBezTo>
                    <a:pt x="11819" y="12463"/>
                    <a:pt x="11725" y="12517"/>
                    <a:pt x="11636" y="12490"/>
                  </a:cubicBezTo>
                  <a:cubicBezTo>
                    <a:pt x="11603" y="12486"/>
                    <a:pt x="11575" y="12481"/>
                    <a:pt x="11542" y="12490"/>
                  </a:cubicBezTo>
                  <a:cubicBezTo>
                    <a:pt x="11490" y="12499"/>
                    <a:pt x="11447" y="12531"/>
                    <a:pt x="11419" y="12571"/>
                  </a:cubicBezTo>
                  <a:cubicBezTo>
                    <a:pt x="11391" y="12616"/>
                    <a:pt x="11382" y="12666"/>
                    <a:pt x="11391" y="12711"/>
                  </a:cubicBezTo>
                  <a:cubicBezTo>
                    <a:pt x="11396" y="12724"/>
                    <a:pt x="11400" y="12738"/>
                    <a:pt x="11405" y="12751"/>
                  </a:cubicBezTo>
                  <a:cubicBezTo>
                    <a:pt x="11443" y="12832"/>
                    <a:pt x="11405" y="12931"/>
                    <a:pt x="11316" y="12967"/>
                  </a:cubicBezTo>
                  <a:cubicBezTo>
                    <a:pt x="11292" y="12976"/>
                    <a:pt x="11269" y="12981"/>
                    <a:pt x="11245" y="12981"/>
                  </a:cubicBezTo>
                  <a:cubicBezTo>
                    <a:pt x="11179" y="12981"/>
                    <a:pt x="11118" y="12945"/>
                    <a:pt x="11090" y="12882"/>
                  </a:cubicBezTo>
                  <a:cubicBezTo>
                    <a:pt x="11085" y="12873"/>
                    <a:pt x="11085" y="12864"/>
                    <a:pt x="11080" y="12855"/>
                  </a:cubicBezTo>
                  <a:lnTo>
                    <a:pt x="11080" y="14218"/>
                  </a:lnTo>
                  <a:cubicBezTo>
                    <a:pt x="11198" y="14259"/>
                    <a:pt x="11320" y="14272"/>
                    <a:pt x="11447" y="14254"/>
                  </a:cubicBezTo>
                  <a:cubicBezTo>
                    <a:pt x="11862" y="14191"/>
                    <a:pt x="12144" y="13822"/>
                    <a:pt x="12083" y="13426"/>
                  </a:cubicBezTo>
                  <a:cubicBezTo>
                    <a:pt x="12064" y="13327"/>
                    <a:pt x="12031" y="13237"/>
                    <a:pt x="11980" y="13156"/>
                  </a:cubicBezTo>
                  <a:cubicBezTo>
                    <a:pt x="11928" y="13080"/>
                    <a:pt x="11951" y="12976"/>
                    <a:pt x="12031" y="12927"/>
                  </a:cubicBezTo>
                  <a:cubicBezTo>
                    <a:pt x="12116" y="12882"/>
                    <a:pt x="12220" y="12904"/>
                    <a:pt x="12272" y="12981"/>
                  </a:cubicBezTo>
                  <a:cubicBezTo>
                    <a:pt x="12323" y="13066"/>
                    <a:pt x="12361" y="13161"/>
                    <a:pt x="12389" y="13260"/>
                  </a:cubicBezTo>
                  <a:cubicBezTo>
                    <a:pt x="12662" y="13111"/>
                    <a:pt x="12884" y="12895"/>
                    <a:pt x="13044" y="12643"/>
                  </a:cubicBezTo>
                  <a:cubicBezTo>
                    <a:pt x="13049" y="12621"/>
                    <a:pt x="13058" y="12598"/>
                    <a:pt x="13053" y="12576"/>
                  </a:cubicBezTo>
                  <a:cubicBezTo>
                    <a:pt x="13049" y="12472"/>
                    <a:pt x="12954" y="12396"/>
                    <a:pt x="12846" y="12405"/>
                  </a:cubicBezTo>
                  <a:cubicBezTo>
                    <a:pt x="12832" y="12405"/>
                    <a:pt x="12818" y="12409"/>
                    <a:pt x="12804" y="12409"/>
                  </a:cubicBezTo>
                  <a:cubicBezTo>
                    <a:pt x="12714" y="12436"/>
                    <a:pt x="12620" y="12387"/>
                    <a:pt x="12592" y="12297"/>
                  </a:cubicBezTo>
                  <a:cubicBezTo>
                    <a:pt x="12564" y="12211"/>
                    <a:pt x="12620" y="12121"/>
                    <a:pt x="12709" y="12094"/>
                  </a:cubicBezTo>
                  <a:cubicBezTo>
                    <a:pt x="12742" y="12085"/>
                    <a:pt x="12780" y="12081"/>
                    <a:pt x="12818" y="12076"/>
                  </a:cubicBezTo>
                  <a:cubicBezTo>
                    <a:pt x="12964" y="12063"/>
                    <a:pt x="13105" y="12112"/>
                    <a:pt x="13213" y="12202"/>
                  </a:cubicBezTo>
                  <a:cubicBezTo>
                    <a:pt x="13218" y="12207"/>
                    <a:pt x="13223" y="12211"/>
                    <a:pt x="13232" y="12220"/>
                  </a:cubicBezTo>
                  <a:cubicBezTo>
                    <a:pt x="13242" y="12184"/>
                    <a:pt x="13251" y="12153"/>
                    <a:pt x="13260" y="12117"/>
                  </a:cubicBezTo>
                  <a:cubicBezTo>
                    <a:pt x="13317" y="11855"/>
                    <a:pt x="13312" y="11594"/>
                    <a:pt x="13242" y="11338"/>
                  </a:cubicBezTo>
                  <a:cubicBezTo>
                    <a:pt x="13218" y="11252"/>
                    <a:pt x="13275" y="11162"/>
                    <a:pt x="13369" y="11140"/>
                  </a:cubicBezTo>
                  <a:cubicBezTo>
                    <a:pt x="13458" y="11117"/>
                    <a:pt x="13552" y="11171"/>
                    <a:pt x="13576" y="11257"/>
                  </a:cubicBezTo>
                  <a:cubicBezTo>
                    <a:pt x="13599" y="11342"/>
                    <a:pt x="13614" y="11428"/>
                    <a:pt x="13623" y="11513"/>
                  </a:cubicBezTo>
                  <a:cubicBezTo>
                    <a:pt x="13694" y="11455"/>
                    <a:pt x="13745" y="11383"/>
                    <a:pt x="13769" y="11297"/>
                  </a:cubicBezTo>
                  <a:cubicBezTo>
                    <a:pt x="13816" y="11126"/>
                    <a:pt x="13750" y="10942"/>
                    <a:pt x="13599" y="10838"/>
                  </a:cubicBezTo>
                  <a:cubicBezTo>
                    <a:pt x="13595" y="10838"/>
                    <a:pt x="13595" y="10834"/>
                    <a:pt x="13590" y="10829"/>
                  </a:cubicBezTo>
                  <a:cubicBezTo>
                    <a:pt x="13585" y="10829"/>
                    <a:pt x="13585" y="10829"/>
                    <a:pt x="13581" y="10825"/>
                  </a:cubicBezTo>
                  <a:cubicBezTo>
                    <a:pt x="13576" y="10820"/>
                    <a:pt x="13576" y="10816"/>
                    <a:pt x="13571" y="10811"/>
                  </a:cubicBezTo>
                  <a:cubicBezTo>
                    <a:pt x="13562" y="10802"/>
                    <a:pt x="13552" y="10793"/>
                    <a:pt x="13548" y="10780"/>
                  </a:cubicBezTo>
                  <a:cubicBezTo>
                    <a:pt x="13543" y="10771"/>
                    <a:pt x="13543" y="10766"/>
                    <a:pt x="13538" y="10757"/>
                  </a:cubicBezTo>
                  <a:cubicBezTo>
                    <a:pt x="13534" y="10744"/>
                    <a:pt x="13529" y="10735"/>
                    <a:pt x="13529" y="10721"/>
                  </a:cubicBezTo>
                  <a:cubicBezTo>
                    <a:pt x="13529" y="10712"/>
                    <a:pt x="13529" y="10703"/>
                    <a:pt x="13529" y="10694"/>
                  </a:cubicBezTo>
                  <a:cubicBezTo>
                    <a:pt x="13534" y="10681"/>
                    <a:pt x="13534" y="10672"/>
                    <a:pt x="13538" y="10658"/>
                  </a:cubicBezTo>
                  <a:cubicBezTo>
                    <a:pt x="13538" y="10649"/>
                    <a:pt x="13543" y="10640"/>
                    <a:pt x="13552" y="10631"/>
                  </a:cubicBezTo>
                  <a:cubicBezTo>
                    <a:pt x="13552" y="10622"/>
                    <a:pt x="13557" y="10618"/>
                    <a:pt x="13557" y="10613"/>
                  </a:cubicBezTo>
                  <a:cubicBezTo>
                    <a:pt x="13562" y="10609"/>
                    <a:pt x="13567" y="10609"/>
                    <a:pt x="13567" y="10604"/>
                  </a:cubicBezTo>
                  <a:cubicBezTo>
                    <a:pt x="13571" y="10600"/>
                    <a:pt x="13571" y="10595"/>
                    <a:pt x="13576" y="10595"/>
                  </a:cubicBezTo>
                  <a:cubicBezTo>
                    <a:pt x="13670" y="10496"/>
                    <a:pt x="13736" y="10375"/>
                    <a:pt x="13764" y="10249"/>
                  </a:cubicBezTo>
                  <a:cubicBezTo>
                    <a:pt x="13802" y="10055"/>
                    <a:pt x="13764" y="9862"/>
                    <a:pt x="13656" y="9700"/>
                  </a:cubicBezTo>
                  <a:cubicBezTo>
                    <a:pt x="13543" y="9537"/>
                    <a:pt x="13373" y="9429"/>
                    <a:pt x="13176" y="9389"/>
                  </a:cubicBezTo>
                  <a:cubicBezTo>
                    <a:pt x="13072" y="9366"/>
                    <a:pt x="12973" y="9366"/>
                    <a:pt x="12874" y="9384"/>
                  </a:cubicBezTo>
                  <a:cubicBezTo>
                    <a:pt x="12780" y="9402"/>
                    <a:pt x="12691" y="9344"/>
                    <a:pt x="12672" y="9258"/>
                  </a:cubicBezTo>
                  <a:cubicBezTo>
                    <a:pt x="12653" y="9168"/>
                    <a:pt x="12714" y="9083"/>
                    <a:pt x="12808" y="9065"/>
                  </a:cubicBezTo>
                  <a:cubicBezTo>
                    <a:pt x="12860" y="9051"/>
                    <a:pt x="12912" y="9051"/>
                    <a:pt x="12968" y="9047"/>
                  </a:cubicBezTo>
                  <a:cubicBezTo>
                    <a:pt x="13053" y="8385"/>
                    <a:pt x="12596" y="7755"/>
                    <a:pt x="11900" y="7616"/>
                  </a:cubicBezTo>
                  <a:cubicBezTo>
                    <a:pt x="11589" y="7553"/>
                    <a:pt x="11259" y="7643"/>
                    <a:pt x="11080" y="7823"/>
                  </a:cubicBezTo>
                  <a:close/>
                  <a:moveTo>
                    <a:pt x="8076" y="11806"/>
                  </a:moveTo>
                  <a:cubicBezTo>
                    <a:pt x="7869" y="11711"/>
                    <a:pt x="7713" y="11540"/>
                    <a:pt x="7652" y="11320"/>
                  </a:cubicBezTo>
                  <a:cubicBezTo>
                    <a:pt x="7581" y="11077"/>
                    <a:pt x="7652" y="10816"/>
                    <a:pt x="7822" y="10627"/>
                  </a:cubicBezTo>
                  <a:cubicBezTo>
                    <a:pt x="7742" y="10514"/>
                    <a:pt x="7685" y="10388"/>
                    <a:pt x="7652" y="10253"/>
                  </a:cubicBezTo>
                  <a:cubicBezTo>
                    <a:pt x="7591" y="9979"/>
                    <a:pt x="7647" y="9695"/>
                    <a:pt x="7807" y="9461"/>
                  </a:cubicBezTo>
                  <a:cubicBezTo>
                    <a:pt x="7958" y="9240"/>
                    <a:pt x="8184" y="9092"/>
                    <a:pt x="8443" y="9024"/>
                  </a:cubicBezTo>
                  <a:cubicBezTo>
                    <a:pt x="8396" y="8642"/>
                    <a:pt x="8481" y="8264"/>
                    <a:pt x="8702" y="7935"/>
                  </a:cubicBezTo>
                  <a:cubicBezTo>
                    <a:pt x="8952" y="7571"/>
                    <a:pt x="9338" y="7323"/>
                    <a:pt x="9785" y="7233"/>
                  </a:cubicBezTo>
                  <a:cubicBezTo>
                    <a:pt x="10110" y="7165"/>
                    <a:pt x="10567" y="7134"/>
                    <a:pt x="10925" y="7512"/>
                  </a:cubicBezTo>
                  <a:cubicBezTo>
                    <a:pt x="11193" y="7305"/>
                    <a:pt x="11589" y="7220"/>
                    <a:pt x="11970" y="7292"/>
                  </a:cubicBezTo>
                  <a:cubicBezTo>
                    <a:pt x="12841" y="7467"/>
                    <a:pt x="13421" y="8255"/>
                    <a:pt x="13312" y="9087"/>
                  </a:cubicBezTo>
                  <a:cubicBezTo>
                    <a:pt x="13571" y="9155"/>
                    <a:pt x="13793" y="9303"/>
                    <a:pt x="13943" y="9519"/>
                  </a:cubicBezTo>
                  <a:cubicBezTo>
                    <a:pt x="14103" y="9758"/>
                    <a:pt x="14160" y="10037"/>
                    <a:pt x="14099" y="10316"/>
                  </a:cubicBezTo>
                  <a:cubicBezTo>
                    <a:pt x="14070" y="10451"/>
                    <a:pt x="14009" y="10577"/>
                    <a:pt x="13929" y="10690"/>
                  </a:cubicBezTo>
                  <a:cubicBezTo>
                    <a:pt x="14103" y="10874"/>
                    <a:pt x="14169" y="11135"/>
                    <a:pt x="14103" y="11383"/>
                  </a:cubicBezTo>
                  <a:cubicBezTo>
                    <a:pt x="14037" y="11612"/>
                    <a:pt x="13863" y="11792"/>
                    <a:pt x="13637" y="11878"/>
                  </a:cubicBezTo>
                  <a:cubicBezTo>
                    <a:pt x="13628" y="11981"/>
                    <a:pt x="13618" y="12081"/>
                    <a:pt x="13595" y="12184"/>
                  </a:cubicBezTo>
                  <a:cubicBezTo>
                    <a:pt x="13552" y="12391"/>
                    <a:pt x="13468" y="12585"/>
                    <a:pt x="13364" y="12765"/>
                  </a:cubicBezTo>
                  <a:cubicBezTo>
                    <a:pt x="13359" y="12778"/>
                    <a:pt x="13359" y="12787"/>
                    <a:pt x="13355" y="12796"/>
                  </a:cubicBezTo>
                  <a:cubicBezTo>
                    <a:pt x="13350" y="12810"/>
                    <a:pt x="13336" y="12814"/>
                    <a:pt x="13331" y="12823"/>
                  </a:cubicBezTo>
                  <a:cubicBezTo>
                    <a:pt x="13119" y="13161"/>
                    <a:pt x="12808" y="13431"/>
                    <a:pt x="12432" y="13606"/>
                  </a:cubicBezTo>
                  <a:cubicBezTo>
                    <a:pt x="12399" y="14088"/>
                    <a:pt x="12022" y="14502"/>
                    <a:pt x="11499" y="14579"/>
                  </a:cubicBezTo>
                  <a:cubicBezTo>
                    <a:pt x="11443" y="14588"/>
                    <a:pt x="11386" y="14592"/>
                    <a:pt x="11330" y="14592"/>
                  </a:cubicBezTo>
                  <a:cubicBezTo>
                    <a:pt x="11188" y="14592"/>
                    <a:pt x="11047" y="14565"/>
                    <a:pt x="10915" y="14511"/>
                  </a:cubicBezTo>
                  <a:cubicBezTo>
                    <a:pt x="10906" y="14516"/>
                    <a:pt x="10901" y="14525"/>
                    <a:pt x="10892" y="14525"/>
                  </a:cubicBezTo>
                  <a:cubicBezTo>
                    <a:pt x="10755" y="14579"/>
                    <a:pt x="10614" y="14606"/>
                    <a:pt x="10473" y="14606"/>
                  </a:cubicBezTo>
                  <a:cubicBezTo>
                    <a:pt x="10416" y="14606"/>
                    <a:pt x="10360" y="14601"/>
                    <a:pt x="10298" y="14592"/>
                  </a:cubicBezTo>
                  <a:cubicBezTo>
                    <a:pt x="9785" y="14516"/>
                    <a:pt x="9413" y="14110"/>
                    <a:pt x="9376" y="13633"/>
                  </a:cubicBezTo>
                  <a:lnTo>
                    <a:pt x="8980" y="13431"/>
                  </a:lnTo>
                  <a:cubicBezTo>
                    <a:pt x="8340" y="13111"/>
                    <a:pt x="8005" y="12454"/>
                    <a:pt x="8076" y="11806"/>
                  </a:cubicBezTo>
                  <a:close/>
                  <a:moveTo>
                    <a:pt x="10444" y="11464"/>
                  </a:moveTo>
                  <a:cubicBezTo>
                    <a:pt x="10355" y="11446"/>
                    <a:pt x="10261" y="11500"/>
                    <a:pt x="10242" y="11590"/>
                  </a:cubicBezTo>
                  <a:cubicBezTo>
                    <a:pt x="10237" y="11621"/>
                    <a:pt x="10223" y="11648"/>
                    <a:pt x="10200" y="11671"/>
                  </a:cubicBezTo>
                  <a:cubicBezTo>
                    <a:pt x="10129" y="11747"/>
                    <a:pt x="10007" y="11761"/>
                    <a:pt x="9922" y="11693"/>
                  </a:cubicBezTo>
                  <a:cubicBezTo>
                    <a:pt x="9912" y="11684"/>
                    <a:pt x="9903" y="11675"/>
                    <a:pt x="9894" y="11662"/>
                  </a:cubicBezTo>
                  <a:cubicBezTo>
                    <a:pt x="9837" y="11590"/>
                    <a:pt x="9729" y="11581"/>
                    <a:pt x="9653" y="11635"/>
                  </a:cubicBezTo>
                  <a:cubicBezTo>
                    <a:pt x="9578" y="11693"/>
                    <a:pt x="9569" y="11797"/>
                    <a:pt x="9625" y="11869"/>
                  </a:cubicBezTo>
                  <a:cubicBezTo>
                    <a:pt x="9649" y="11896"/>
                    <a:pt x="9672" y="11918"/>
                    <a:pt x="9700" y="11941"/>
                  </a:cubicBezTo>
                  <a:cubicBezTo>
                    <a:pt x="9748" y="11977"/>
                    <a:pt x="9799" y="12004"/>
                    <a:pt x="9851" y="12027"/>
                  </a:cubicBezTo>
                  <a:cubicBezTo>
                    <a:pt x="9856" y="12211"/>
                    <a:pt x="9790" y="12378"/>
                    <a:pt x="9663" y="12459"/>
                  </a:cubicBezTo>
                  <a:cubicBezTo>
                    <a:pt x="9653" y="12463"/>
                    <a:pt x="9644" y="12468"/>
                    <a:pt x="9630" y="12472"/>
                  </a:cubicBezTo>
                  <a:cubicBezTo>
                    <a:pt x="9611" y="12391"/>
                    <a:pt x="9573" y="12315"/>
                    <a:pt x="9512" y="12247"/>
                  </a:cubicBezTo>
                  <a:cubicBezTo>
                    <a:pt x="9484" y="12220"/>
                    <a:pt x="9456" y="12198"/>
                    <a:pt x="9427" y="12175"/>
                  </a:cubicBezTo>
                  <a:cubicBezTo>
                    <a:pt x="9352" y="12121"/>
                    <a:pt x="9244" y="12139"/>
                    <a:pt x="9187" y="12211"/>
                  </a:cubicBezTo>
                  <a:cubicBezTo>
                    <a:pt x="9131" y="12283"/>
                    <a:pt x="9150" y="12387"/>
                    <a:pt x="9225" y="12441"/>
                  </a:cubicBezTo>
                  <a:cubicBezTo>
                    <a:pt x="9234" y="12450"/>
                    <a:pt x="9244" y="12454"/>
                    <a:pt x="9253" y="12468"/>
                  </a:cubicBezTo>
                  <a:cubicBezTo>
                    <a:pt x="9328" y="12544"/>
                    <a:pt x="9319" y="12661"/>
                    <a:pt x="9239" y="12733"/>
                  </a:cubicBezTo>
                  <a:cubicBezTo>
                    <a:pt x="9215" y="12751"/>
                    <a:pt x="9187" y="12765"/>
                    <a:pt x="9159" y="12774"/>
                  </a:cubicBezTo>
                  <a:cubicBezTo>
                    <a:pt x="9065" y="12796"/>
                    <a:pt x="9008" y="12882"/>
                    <a:pt x="9032" y="12972"/>
                  </a:cubicBezTo>
                  <a:cubicBezTo>
                    <a:pt x="9051" y="13048"/>
                    <a:pt x="9121" y="13098"/>
                    <a:pt x="9197" y="13098"/>
                  </a:cubicBezTo>
                  <a:cubicBezTo>
                    <a:pt x="9211" y="13098"/>
                    <a:pt x="9225" y="13093"/>
                    <a:pt x="9239" y="13093"/>
                  </a:cubicBezTo>
                  <a:cubicBezTo>
                    <a:pt x="9324" y="13071"/>
                    <a:pt x="9404" y="13030"/>
                    <a:pt x="9470" y="12976"/>
                  </a:cubicBezTo>
                  <a:cubicBezTo>
                    <a:pt x="9517" y="12931"/>
                    <a:pt x="9554" y="12882"/>
                    <a:pt x="9587" y="12828"/>
                  </a:cubicBezTo>
                  <a:cubicBezTo>
                    <a:pt x="9682" y="12810"/>
                    <a:pt x="9776" y="12778"/>
                    <a:pt x="9856" y="12729"/>
                  </a:cubicBezTo>
                  <a:cubicBezTo>
                    <a:pt x="10077" y="12589"/>
                    <a:pt x="10190" y="12333"/>
                    <a:pt x="10190" y="12049"/>
                  </a:cubicBezTo>
                  <a:cubicBezTo>
                    <a:pt x="10294" y="12022"/>
                    <a:pt x="10393" y="11963"/>
                    <a:pt x="10463" y="11882"/>
                  </a:cubicBezTo>
                  <a:cubicBezTo>
                    <a:pt x="10520" y="11819"/>
                    <a:pt x="10557" y="11743"/>
                    <a:pt x="10576" y="11662"/>
                  </a:cubicBezTo>
                  <a:cubicBezTo>
                    <a:pt x="10600" y="11572"/>
                    <a:pt x="10539" y="11486"/>
                    <a:pt x="10444" y="11464"/>
                  </a:cubicBezTo>
                  <a:close/>
                  <a:moveTo>
                    <a:pt x="11104" y="8561"/>
                  </a:moveTo>
                  <a:cubicBezTo>
                    <a:pt x="11127" y="8633"/>
                    <a:pt x="11193" y="8678"/>
                    <a:pt x="11269" y="8678"/>
                  </a:cubicBezTo>
                  <a:cubicBezTo>
                    <a:pt x="11283" y="8678"/>
                    <a:pt x="11302" y="8678"/>
                    <a:pt x="11316" y="8673"/>
                  </a:cubicBezTo>
                  <a:cubicBezTo>
                    <a:pt x="11410" y="8651"/>
                    <a:pt x="11462" y="8556"/>
                    <a:pt x="11433" y="8471"/>
                  </a:cubicBezTo>
                  <a:cubicBezTo>
                    <a:pt x="11424" y="8439"/>
                    <a:pt x="11424" y="8412"/>
                    <a:pt x="11433" y="8381"/>
                  </a:cubicBezTo>
                  <a:cubicBezTo>
                    <a:pt x="11443" y="8331"/>
                    <a:pt x="11471" y="8291"/>
                    <a:pt x="11518" y="8264"/>
                  </a:cubicBezTo>
                  <a:cubicBezTo>
                    <a:pt x="11560" y="8237"/>
                    <a:pt x="11612" y="8228"/>
                    <a:pt x="11664" y="8237"/>
                  </a:cubicBezTo>
                  <a:cubicBezTo>
                    <a:pt x="11678" y="8237"/>
                    <a:pt x="11692" y="8241"/>
                    <a:pt x="11702" y="8246"/>
                  </a:cubicBezTo>
                  <a:cubicBezTo>
                    <a:pt x="11791" y="8282"/>
                    <a:pt x="11890" y="8246"/>
                    <a:pt x="11928" y="8165"/>
                  </a:cubicBezTo>
                  <a:cubicBezTo>
                    <a:pt x="11965" y="8084"/>
                    <a:pt x="11928" y="7985"/>
                    <a:pt x="11843" y="7949"/>
                  </a:cubicBezTo>
                  <a:cubicBezTo>
                    <a:pt x="11805" y="7935"/>
                    <a:pt x="11772" y="7922"/>
                    <a:pt x="11735" y="7913"/>
                  </a:cubicBezTo>
                  <a:cubicBezTo>
                    <a:pt x="11443" y="7854"/>
                    <a:pt x="11156" y="8034"/>
                    <a:pt x="11094" y="8313"/>
                  </a:cubicBezTo>
                  <a:cubicBezTo>
                    <a:pt x="11075" y="8394"/>
                    <a:pt x="11080" y="8480"/>
                    <a:pt x="11104" y="8561"/>
                  </a:cubicBezTo>
                  <a:close/>
                  <a:moveTo>
                    <a:pt x="12564" y="19462"/>
                  </a:moveTo>
                  <a:lnTo>
                    <a:pt x="9164" y="19921"/>
                  </a:lnTo>
                  <a:cubicBezTo>
                    <a:pt x="8994" y="19944"/>
                    <a:pt x="8872" y="20097"/>
                    <a:pt x="8900" y="20259"/>
                  </a:cubicBezTo>
                  <a:cubicBezTo>
                    <a:pt x="8919" y="20412"/>
                    <a:pt x="9055" y="20520"/>
                    <a:pt x="9211" y="20520"/>
                  </a:cubicBezTo>
                  <a:cubicBezTo>
                    <a:pt x="9225" y="20520"/>
                    <a:pt x="9239" y="20520"/>
                    <a:pt x="9253" y="20515"/>
                  </a:cubicBezTo>
                  <a:lnTo>
                    <a:pt x="12648" y="20056"/>
                  </a:lnTo>
                  <a:cubicBezTo>
                    <a:pt x="12822" y="20034"/>
                    <a:pt x="12940" y="19881"/>
                    <a:pt x="12917" y="19719"/>
                  </a:cubicBezTo>
                  <a:cubicBezTo>
                    <a:pt x="12893" y="19552"/>
                    <a:pt x="12733" y="19440"/>
                    <a:pt x="12564" y="19462"/>
                  </a:cubicBezTo>
                  <a:close/>
                  <a:moveTo>
                    <a:pt x="12822" y="18071"/>
                  </a:moveTo>
                  <a:lnTo>
                    <a:pt x="8900" y="18584"/>
                  </a:lnTo>
                  <a:cubicBezTo>
                    <a:pt x="8726" y="18607"/>
                    <a:pt x="8608" y="18760"/>
                    <a:pt x="8632" y="18922"/>
                  </a:cubicBezTo>
                  <a:cubicBezTo>
                    <a:pt x="8655" y="19075"/>
                    <a:pt x="8787" y="19183"/>
                    <a:pt x="8942" y="19183"/>
                  </a:cubicBezTo>
                  <a:cubicBezTo>
                    <a:pt x="8956" y="19183"/>
                    <a:pt x="8971" y="19183"/>
                    <a:pt x="8985" y="19178"/>
                  </a:cubicBezTo>
                  <a:lnTo>
                    <a:pt x="12907" y="18665"/>
                  </a:lnTo>
                  <a:cubicBezTo>
                    <a:pt x="13081" y="18643"/>
                    <a:pt x="13199" y="18490"/>
                    <a:pt x="13176" y="18328"/>
                  </a:cubicBezTo>
                  <a:cubicBezTo>
                    <a:pt x="13152" y="18161"/>
                    <a:pt x="12997" y="18044"/>
                    <a:pt x="12822" y="18071"/>
                  </a:cubicBezTo>
                  <a:close/>
                  <a:moveTo>
                    <a:pt x="12046" y="20830"/>
                  </a:moveTo>
                  <a:lnTo>
                    <a:pt x="9884" y="21015"/>
                  </a:lnTo>
                  <a:cubicBezTo>
                    <a:pt x="9846" y="21015"/>
                    <a:pt x="9813" y="21037"/>
                    <a:pt x="9813" y="21069"/>
                  </a:cubicBezTo>
                  <a:lnTo>
                    <a:pt x="9813" y="21289"/>
                  </a:lnTo>
                  <a:cubicBezTo>
                    <a:pt x="9813" y="21460"/>
                    <a:pt x="9997" y="21600"/>
                    <a:pt x="10223" y="21600"/>
                  </a:cubicBezTo>
                  <a:lnTo>
                    <a:pt x="11697" y="21600"/>
                  </a:lnTo>
                  <a:cubicBezTo>
                    <a:pt x="11923" y="21600"/>
                    <a:pt x="12107" y="21460"/>
                    <a:pt x="12107" y="21289"/>
                  </a:cubicBezTo>
                  <a:lnTo>
                    <a:pt x="12107" y="20875"/>
                  </a:lnTo>
                  <a:cubicBezTo>
                    <a:pt x="12107" y="20853"/>
                    <a:pt x="12078" y="20830"/>
                    <a:pt x="12046" y="20830"/>
                  </a:cubicBezTo>
                  <a:close/>
                  <a:moveTo>
                    <a:pt x="15855" y="10262"/>
                  </a:moveTo>
                  <a:cubicBezTo>
                    <a:pt x="15855" y="11077"/>
                    <a:pt x="15638" y="11882"/>
                    <a:pt x="15229" y="12594"/>
                  </a:cubicBezTo>
                  <a:cubicBezTo>
                    <a:pt x="15219" y="12612"/>
                    <a:pt x="14805" y="13453"/>
                    <a:pt x="14315" y="14011"/>
                  </a:cubicBezTo>
                  <a:cubicBezTo>
                    <a:pt x="13680" y="14732"/>
                    <a:pt x="13581" y="15042"/>
                    <a:pt x="13581" y="15159"/>
                  </a:cubicBezTo>
                  <a:lnTo>
                    <a:pt x="13581" y="16329"/>
                  </a:lnTo>
                  <a:cubicBezTo>
                    <a:pt x="13581" y="16991"/>
                    <a:pt x="13020" y="17527"/>
                    <a:pt x="12328" y="17527"/>
                  </a:cubicBezTo>
                  <a:cubicBezTo>
                    <a:pt x="12159" y="17527"/>
                    <a:pt x="12017" y="17392"/>
                    <a:pt x="12017" y="17225"/>
                  </a:cubicBezTo>
                  <a:cubicBezTo>
                    <a:pt x="12017" y="17063"/>
                    <a:pt x="12159" y="16928"/>
                    <a:pt x="12328" y="16928"/>
                  </a:cubicBezTo>
                  <a:cubicBezTo>
                    <a:pt x="12672" y="16928"/>
                    <a:pt x="12954" y="16658"/>
                    <a:pt x="12954" y="16329"/>
                  </a:cubicBezTo>
                  <a:lnTo>
                    <a:pt x="12954" y="15159"/>
                  </a:lnTo>
                  <a:cubicBezTo>
                    <a:pt x="12954" y="14786"/>
                    <a:pt x="13223" y="14308"/>
                    <a:pt x="13830" y="13620"/>
                  </a:cubicBezTo>
                  <a:cubicBezTo>
                    <a:pt x="14268" y="13125"/>
                    <a:pt x="14668" y="12328"/>
                    <a:pt x="14668" y="12319"/>
                  </a:cubicBezTo>
                  <a:cubicBezTo>
                    <a:pt x="15040" y="11684"/>
                    <a:pt x="15229" y="10978"/>
                    <a:pt x="15229" y="10262"/>
                  </a:cubicBezTo>
                  <a:cubicBezTo>
                    <a:pt x="15229" y="7953"/>
                    <a:pt x="13275" y="6072"/>
                    <a:pt x="10859" y="6049"/>
                  </a:cubicBezTo>
                  <a:cubicBezTo>
                    <a:pt x="8448" y="6072"/>
                    <a:pt x="6489" y="7953"/>
                    <a:pt x="6489" y="10262"/>
                  </a:cubicBezTo>
                  <a:cubicBezTo>
                    <a:pt x="6489" y="10978"/>
                    <a:pt x="6682" y="11680"/>
                    <a:pt x="7040" y="12301"/>
                  </a:cubicBezTo>
                  <a:cubicBezTo>
                    <a:pt x="7054" y="12328"/>
                    <a:pt x="7450" y="13129"/>
                    <a:pt x="7888" y="13620"/>
                  </a:cubicBezTo>
                  <a:cubicBezTo>
                    <a:pt x="8495" y="14308"/>
                    <a:pt x="8763" y="14786"/>
                    <a:pt x="8763" y="15159"/>
                  </a:cubicBezTo>
                  <a:lnTo>
                    <a:pt x="8763" y="16329"/>
                  </a:lnTo>
                  <a:cubicBezTo>
                    <a:pt x="8763" y="16658"/>
                    <a:pt x="9046" y="16928"/>
                    <a:pt x="9390" y="16928"/>
                  </a:cubicBezTo>
                  <a:cubicBezTo>
                    <a:pt x="9564" y="16928"/>
                    <a:pt x="9705" y="17063"/>
                    <a:pt x="9705" y="17225"/>
                  </a:cubicBezTo>
                  <a:cubicBezTo>
                    <a:pt x="9705" y="17392"/>
                    <a:pt x="9564" y="17527"/>
                    <a:pt x="9390" y="17527"/>
                  </a:cubicBezTo>
                  <a:cubicBezTo>
                    <a:pt x="8697" y="17527"/>
                    <a:pt x="8137" y="16991"/>
                    <a:pt x="8137" y="16329"/>
                  </a:cubicBezTo>
                  <a:lnTo>
                    <a:pt x="8137" y="15159"/>
                  </a:lnTo>
                  <a:cubicBezTo>
                    <a:pt x="8137" y="15042"/>
                    <a:pt x="8043" y="14732"/>
                    <a:pt x="7407" y="14011"/>
                  </a:cubicBezTo>
                  <a:cubicBezTo>
                    <a:pt x="6917" y="13453"/>
                    <a:pt x="6498" y="12612"/>
                    <a:pt x="6480" y="12576"/>
                  </a:cubicBezTo>
                  <a:cubicBezTo>
                    <a:pt x="6079" y="11882"/>
                    <a:pt x="5863" y="11077"/>
                    <a:pt x="5863" y="10262"/>
                  </a:cubicBezTo>
                  <a:cubicBezTo>
                    <a:pt x="5863" y="7643"/>
                    <a:pt x="8066" y="5505"/>
                    <a:pt x="10793" y="5451"/>
                  </a:cubicBezTo>
                  <a:cubicBezTo>
                    <a:pt x="10802" y="5451"/>
                    <a:pt x="10812" y="5451"/>
                    <a:pt x="10821" y="5451"/>
                  </a:cubicBezTo>
                  <a:lnTo>
                    <a:pt x="10901" y="5451"/>
                  </a:lnTo>
                  <a:cubicBezTo>
                    <a:pt x="10911" y="5451"/>
                    <a:pt x="10920" y="5451"/>
                    <a:pt x="10925" y="5451"/>
                  </a:cubicBezTo>
                  <a:cubicBezTo>
                    <a:pt x="13656" y="5505"/>
                    <a:pt x="15855" y="7643"/>
                    <a:pt x="15855" y="10262"/>
                  </a:cubicBezTo>
                  <a:close/>
                </a:path>
              </a:pathLst>
            </a:custGeom>
            <a:solidFill>
              <a:srgbClr val="FFFFFF"/>
            </a:solidFill>
            <a:ln w="12700" cap="flat">
              <a:noFill/>
              <a:miter lim="400000"/>
            </a:ln>
            <a:effectLst/>
          </p:spPr>
          <p:txBody>
            <a:bodyPr wrap="square" lIns="60957" tIns="60957" rIns="60957" bIns="60957" numCol="1" anchor="t">
              <a:noAutofit/>
            </a:bodyPr>
            <a:lstStyle/>
            <a:p>
              <a:pPr>
                <a:defRPr>
                  <a:latin typeface="Calibri Light"/>
                  <a:ea typeface="Calibri Light"/>
                  <a:cs typeface="Calibri Light"/>
                  <a:sym typeface="Calibri Light"/>
                </a:defRPr>
              </a:pPr>
              <a:endParaRPr sz="2400"/>
            </a:p>
          </p:txBody>
        </p:sp>
      </p:grpSp>
      <p:sp>
        <p:nvSpPr>
          <p:cNvPr id="394" name="Rounded Rectangle"/>
          <p:cNvSpPr/>
          <p:nvPr/>
        </p:nvSpPr>
        <p:spPr>
          <a:xfrm>
            <a:off x="295106" y="2855470"/>
            <a:ext cx="1782921" cy="1535727"/>
          </a:xfrm>
          <a:prstGeom prst="roundRect">
            <a:avLst>
              <a:gd name="adj" fmla="val 16667"/>
            </a:avLst>
          </a:prstGeom>
          <a:solidFill>
            <a:srgbClr val="1D6391"/>
          </a:solidFill>
          <a:ln w="12700">
            <a:solidFill>
              <a:srgbClr val="FFFFFF"/>
            </a:solidFill>
          </a:ln>
        </p:spPr>
        <p:txBody>
          <a:bodyPr lIns="60957" tIns="60957" rIns="60957" bIns="60957" anchor="ctr"/>
          <a:lstStyle/>
          <a:p>
            <a:pPr algn="ctr">
              <a:defRPr>
                <a:solidFill>
                  <a:srgbClr val="FFFFFF"/>
                </a:solidFill>
                <a:latin typeface="Calibri Light"/>
                <a:ea typeface="Calibri Light"/>
                <a:cs typeface="Calibri Light"/>
                <a:sym typeface="Calibri Light"/>
              </a:defRPr>
            </a:pPr>
            <a:endParaRPr sz="2400"/>
          </a:p>
        </p:txBody>
      </p:sp>
      <p:sp>
        <p:nvSpPr>
          <p:cNvPr id="395" name="More Compute Power"/>
          <p:cNvSpPr txBox="1"/>
          <p:nvPr/>
        </p:nvSpPr>
        <p:spPr>
          <a:xfrm>
            <a:off x="370074" y="3069431"/>
            <a:ext cx="1632985" cy="110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7" tIns="60957" rIns="60957" bIns="60957" anchor="ctr">
            <a:spAutoFit/>
          </a:bodyPr>
          <a:lstStyle>
            <a:lvl1pPr algn="ctr">
              <a:defRPr sz="1600">
                <a:solidFill>
                  <a:srgbClr val="FFFFFF"/>
                </a:solidFill>
                <a:latin typeface="Calibri Light"/>
                <a:ea typeface="Calibri Light"/>
                <a:cs typeface="Calibri Light"/>
                <a:sym typeface="Calibri Light"/>
              </a:defRPr>
            </a:lvl1pPr>
          </a:lstStyle>
          <a:p>
            <a:r>
              <a:rPr sz="2133"/>
              <a:t>More Compute Power</a:t>
            </a:r>
          </a:p>
        </p:txBody>
      </p:sp>
      <p:sp>
        <p:nvSpPr>
          <p:cNvPr id="396" name="Rounded Rectangle 84"/>
          <p:cNvSpPr/>
          <p:nvPr/>
        </p:nvSpPr>
        <p:spPr>
          <a:xfrm>
            <a:off x="9798363" y="2687459"/>
            <a:ext cx="2086711" cy="1934311"/>
          </a:xfrm>
          <a:prstGeom prst="roundRect">
            <a:avLst>
              <a:gd name="adj" fmla="val 16667"/>
            </a:avLst>
          </a:prstGeom>
          <a:solidFill>
            <a:srgbClr val="1D6391"/>
          </a:solidFill>
          <a:ln w="12700">
            <a:solidFill>
              <a:srgbClr val="FFFFFF"/>
            </a:solidFill>
          </a:ln>
        </p:spPr>
        <p:txBody>
          <a:bodyPr lIns="60957" tIns="60957" rIns="60957" bIns="60957"/>
          <a:lstStyle/>
          <a:p>
            <a:pPr algn="ctr">
              <a:defRPr sz="2800">
                <a:solidFill>
                  <a:srgbClr val="FFFFFF"/>
                </a:solidFill>
                <a:latin typeface="Calibri Light"/>
                <a:ea typeface="Calibri Light"/>
                <a:cs typeface="Calibri Light"/>
                <a:sym typeface="Calibri Light"/>
              </a:defRPr>
            </a:pPr>
            <a:endParaRPr sz="3733"/>
          </a:p>
        </p:txBody>
      </p:sp>
      <p:sp>
        <p:nvSpPr>
          <p:cNvPr id="397" name="TextBox 85"/>
          <p:cNvSpPr txBox="1"/>
          <p:nvPr/>
        </p:nvSpPr>
        <p:spPr>
          <a:xfrm>
            <a:off x="9847726" y="3102585"/>
            <a:ext cx="1981068" cy="1107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7" tIns="60957" rIns="60957" bIns="60957">
            <a:spAutoFit/>
          </a:bodyPr>
          <a:lstStyle>
            <a:lvl1pPr algn="ctr">
              <a:defRPr sz="2400">
                <a:solidFill>
                  <a:srgbClr val="FFFFFF"/>
                </a:solidFill>
                <a:latin typeface="Calibri Light"/>
                <a:ea typeface="Calibri Light"/>
                <a:cs typeface="Calibri Light"/>
                <a:sym typeface="Calibri Light"/>
              </a:defRPr>
            </a:lvl1pPr>
          </a:lstStyle>
          <a:p>
            <a:r>
              <a:rPr sz="3200"/>
              <a:t>Deep Learning</a:t>
            </a:r>
          </a:p>
        </p:txBody>
      </p:sp>
      <p:sp>
        <p:nvSpPr>
          <p:cNvPr id="398" name="Cross 87"/>
          <p:cNvSpPr/>
          <p:nvPr/>
        </p:nvSpPr>
        <p:spPr>
          <a:xfrm>
            <a:off x="2144727" y="3503122"/>
            <a:ext cx="251253" cy="242733"/>
          </a:xfrm>
          <a:prstGeom prst="plus">
            <a:avLst>
              <a:gd name="adj" fmla="val 25000"/>
            </a:avLst>
          </a:prstGeom>
          <a:solidFill>
            <a:srgbClr val="FFFFFF"/>
          </a:solidFill>
          <a:ln w="12700">
            <a:miter lim="400000"/>
          </a:ln>
        </p:spPr>
        <p:txBody>
          <a:bodyPr lIns="60957" tIns="60957" rIns="60957" bIns="60957" anchor="ctr"/>
          <a:lstStyle/>
          <a:p>
            <a:pPr algn="ctr">
              <a:defRPr>
                <a:solidFill>
                  <a:schemeClr val="accent1"/>
                </a:solidFill>
                <a:latin typeface="Calibri Light"/>
                <a:ea typeface="Calibri Light"/>
                <a:cs typeface="Calibri Light"/>
                <a:sym typeface="Calibri Light"/>
              </a:defRPr>
            </a:pPr>
            <a:endParaRPr sz="2400"/>
          </a:p>
        </p:txBody>
      </p:sp>
      <p:sp>
        <p:nvSpPr>
          <p:cNvPr id="399" name="Right Arrow 89"/>
          <p:cNvSpPr/>
          <p:nvPr/>
        </p:nvSpPr>
        <p:spPr>
          <a:xfrm>
            <a:off x="8865684" y="3403184"/>
            <a:ext cx="783885" cy="515336"/>
          </a:xfrm>
          <a:prstGeom prst="rightArrow">
            <a:avLst>
              <a:gd name="adj1" fmla="val 50000"/>
              <a:gd name="adj2" fmla="val 50000"/>
            </a:avLst>
          </a:prstGeom>
          <a:solidFill>
            <a:srgbClr val="FFFFFF"/>
          </a:solidFill>
          <a:ln w="12700">
            <a:miter lim="400000"/>
          </a:ln>
        </p:spPr>
        <p:txBody>
          <a:bodyPr lIns="60957" tIns="60957" rIns="60957" bIns="60957" anchor="ctr"/>
          <a:lstStyle/>
          <a:p>
            <a:pPr algn="ctr">
              <a:defRPr>
                <a:solidFill>
                  <a:schemeClr val="accent1"/>
                </a:solidFill>
                <a:latin typeface="Calibri Light"/>
                <a:ea typeface="Calibri Light"/>
                <a:cs typeface="Calibri Light"/>
                <a:sym typeface="Calibri Light"/>
              </a:defRPr>
            </a:pPr>
            <a:endParaRPr sz="2400"/>
          </a:p>
        </p:txBody>
      </p:sp>
      <p:sp>
        <p:nvSpPr>
          <p:cNvPr id="400" name="Machine Learning Icon"/>
          <p:cNvSpPr/>
          <p:nvPr/>
        </p:nvSpPr>
        <p:spPr>
          <a:xfrm>
            <a:off x="259013" y="255542"/>
            <a:ext cx="771004" cy="679389"/>
          </a:xfrm>
          <a:custGeom>
            <a:avLst/>
            <a:gdLst/>
            <a:ahLst/>
            <a:cxnLst>
              <a:cxn ang="0">
                <a:pos x="wd2" y="hd2"/>
              </a:cxn>
              <a:cxn ang="5400000">
                <a:pos x="wd2" y="hd2"/>
              </a:cxn>
              <a:cxn ang="10800000">
                <a:pos x="wd2" y="hd2"/>
              </a:cxn>
              <a:cxn ang="16200000">
                <a:pos x="wd2" y="hd2"/>
              </a:cxn>
            </a:cxnLst>
            <a:rect l="0" t="0" r="r" b="b"/>
            <a:pathLst>
              <a:path w="21600" h="21556" extrusionOk="0">
                <a:moveTo>
                  <a:pt x="12540" y="13414"/>
                </a:moveTo>
                <a:lnTo>
                  <a:pt x="12828" y="13461"/>
                </a:lnTo>
                <a:lnTo>
                  <a:pt x="12877" y="12975"/>
                </a:lnTo>
                <a:lnTo>
                  <a:pt x="12589" y="12944"/>
                </a:lnTo>
                <a:cubicBezTo>
                  <a:pt x="12576" y="12939"/>
                  <a:pt x="12567" y="12939"/>
                  <a:pt x="12553" y="12934"/>
                </a:cubicBezTo>
                <a:cubicBezTo>
                  <a:pt x="12477" y="12902"/>
                  <a:pt x="12423" y="12819"/>
                  <a:pt x="12423" y="12725"/>
                </a:cubicBezTo>
                <a:cubicBezTo>
                  <a:pt x="12409" y="12584"/>
                  <a:pt x="12369" y="12428"/>
                  <a:pt x="12315" y="12282"/>
                </a:cubicBezTo>
                <a:cubicBezTo>
                  <a:pt x="12279" y="12188"/>
                  <a:pt x="12306" y="12078"/>
                  <a:pt x="12373" y="12021"/>
                </a:cubicBezTo>
                <a:lnTo>
                  <a:pt x="12621" y="11807"/>
                </a:lnTo>
                <a:lnTo>
                  <a:pt x="12355" y="11426"/>
                </a:lnTo>
                <a:lnTo>
                  <a:pt x="12126" y="11645"/>
                </a:lnTo>
                <a:cubicBezTo>
                  <a:pt x="12058" y="11724"/>
                  <a:pt x="11968" y="11713"/>
                  <a:pt x="11891" y="11645"/>
                </a:cubicBezTo>
                <a:cubicBezTo>
                  <a:pt x="11783" y="11541"/>
                  <a:pt x="11666" y="11463"/>
                  <a:pt x="11536" y="11400"/>
                </a:cubicBezTo>
                <a:cubicBezTo>
                  <a:pt x="11464" y="11369"/>
                  <a:pt x="11419" y="11285"/>
                  <a:pt x="11419" y="11197"/>
                </a:cubicBezTo>
                <a:cubicBezTo>
                  <a:pt x="11419" y="11192"/>
                  <a:pt x="11419" y="11176"/>
                  <a:pt x="11419" y="11165"/>
                </a:cubicBezTo>
                <a:lnTo>
                  <a:pt x="11464" y="10811"/>
                </a:lnTo>
                <a:lnTo>
                  <a:pt x="11045" y="10759"/>
                </a:lnTo>
                <a:lnTo>
                  <a:pt x="11014" y="11092"/>
                </a:lnTo>
                <a:cubicBezTo>
                  <a:pt x="11009" y="11155"/>
                  <a:pt x="10978" y="11212"/>
                  <a:pt x="10937" y="11249"/>
                </a:cubicBezTo>
                <a:cubicBezTo>
                  <a:pt x="10910" y="11270"/>
                  <a:pt x="10879" y="11285"/>
                  <a:pt x="10847" y="11291"/>
                </a:cubicBezTo>
                <a:cubicBezTo>
                  <a:pt x="10726" y="11306"/>
                  <a:pt x="10613" y="11338"/>
                  <a:pt x="10501" y="11385"/>
                </a:cubicBezTo>
                <a:cubicBezTo>
                  <a:pt x="10496" y="11385"/>
                  <a:pt x="10496" y="11390"/>
                  <a:pt x="10492" y="11390"/>
                </a:cubicBezTo>
                <a:cubicBezTo>
                  <a:pt x="10411" y="11463"/>
                  <a:pt x="10294" y="11447"/>
                  <a:pt x="10231" y="11348"/>
                </a:cubicBezTo>
                <a:lnTo>
                  <a:pt x="10037" y="11056"/>
                </a:lnTo>
                <a:lnTo>
                  <a:pt x="9709" y="11358"/>
                </a:lnTo>
                <a:lnTo>
                  <a:pt x="9884" y="11609"/>
                </a:lnTo>
                <a:cubicBezTo>
                  <a:pt x="9938" y="11692"/>
                  <a:pt x="9943" y="11812"/>
                  <a:pt x="9889" y="11891"/>
                </a:cubicBezTo>
                <a:cubicBezTo>
                  <a:pt x="9799" y="12016"/>
                  <a:pt x="9727" y="12157"/>
                  <a:pt x="9673" y="12308"/>
                </a:cubicBezTo>
                <a:cubicBezTo>
                  <a:pt x="9632" y="12386"/>
                  <a:pt x="9546" y="12454"/>
                  <a:pt x="9470" y="12443"/>
                </a:cubicBezTo>
                <a:lnTo>
                  <a:pt x="9177" y="12396"/>
                </a:lnTo>
                <a:lnTo>
                  <a:pt x="9128" y="12882"/>
                </a:lnTo>
                <a:lnTo>
                  <a:pt x="9407" y="12913"/>
                </a:lnTo>
                <a:cubicBezTo>
                  <a:pt x="9492" y="12923"/>
                  <a:pt x="9560" y="13007"/>
                  <a:pt x="9569" y="13106"/>
                </a:cubicBezTo>
                <a:cubicBezTo>
                  <a:pt x="9582" y="13273"/>
                  <a:pt x="9619" y="13434"/>
                  <a:pt x="9673" y="13591"/>
                </a:cubicBezTo>
                <a:cubicBezTo>
                  <a:pt x="9709" y="13680"/>
                  <a:pt x="9682" y="13789"/>
                  <a:pt x="9614" y="13847"/>
                </a:cubicBezTo>
                <a:lnTo>
                  <a:pt x="9384" y="14045"/>
                </a:lnTo>
                <a:lnTo>
                  <a:pt x="9650" y="14431"/>
                </a:lnTo>
                <a:lnTo>
                  <a:pt x="9857" y="14227"/>
                </a:lnTo>
                <a:cubicBezTo>
                  <a:pt x="9893" y="14201"/>
                  <a:pt x="9934" y="14186"/>
                  <a:pt x="9970" y="14186"/>
                </a:cubicBezTo>
                <a:cubicBezTo>
                  <a:pt x="10015" y="14186"/>
                  <a:pt x="10055" y="14201"/>
                  <a:pt x="10091" y="14233"/>
                </a:cubicBezTo>
                <a:cubicBezTo>
                  <a:pt x="10204" y="14342"/>
                  <a:pt x="10330" y="14426"/>
                  <a:pt x="10465" y="14488"/>
                </a:cubicBezTo>
                <a:cubicBezTo>
                  <a:pt x="10555" y="14519"/>
                  <a:pt x="10595" y="14613"/>
                  <a:pt x="10582" y="14723"/>
                </a:cubicBezTo>
                <a:lnTo>
                  <a:pt x="10541" y="15046"/>
                </a:lnTo>
                <a:lnTo>
                  <a:pt x="10960" y="15098"/>
                </a:lnTo>
                <a:lnTo>
                  <a:pt x="10987" y="14785"/>
                </a:lnTo>
                <a:cubicBezTo>
                  <a:pt x="11000" y="14686"/>
                  <a:pt x="11068" y="14613"/>
                  <a:pt x="11153" y="14598"/>
                </a:cubicBezTo>
                <a:cubicBezTo>
                  <a:pt x="11297" y="14582"/>
                  <a:pt x="11437" y="14535"/>
                  <a:pt x="11572" y="14472"/>
                </a:cubicBezTo>
                <a:cubicBezTo>
                  <a:pt x="11653" y="14431"/>
                  <a:pt x="11743" y="14457"/>
                  <a:pt x="11797" y="14540"/>
                </a:cubicBezTo>
                <a:lnTo>
                  <a:pt x="11968" y="14801"/>
                </a:lnTo>
                <a:lnTo>
                  <a:pt x="12297" y="14493"/>
                </a:lnTo>
                <a:lnTo>
                  <a:pt x="12121" y="14248"/>
                </a:lnTo>
                <a:cubicBezTo>
                  <a:pt x="12067" y="14170"/>
                  <a:pt x="12067" y="14055"/>
                  <a:pt x="12121" y="13982"/>
                </a:cubicBezTo>
                <a:cubicBezTo>
                  <a:pt x="12211" y="13852"/>
                  <a:pt x="12283" y="13706"/>
                  <a:pt x="12337" y="13549"/>
                </a:cubicBezTo>
                <a:cubicBezTo>
                  <a:pt x="12369" y="13455"/>
                  <a:pt x="12454" y="13398"/>
                  <a:pt x="12540" y="13414"/>
                </a:cubicBezTo>
                <a:close/>
                <a:moveTo>
                  <a:pt x="12625" y="13867"/>
                </a:moveTo>
                <a:cubicBezTo>
                  <a:pt x="12589" y="13951"/>
                  <a:pt x="12549" y="14034"/>
                  <a:pt x="12504" y="14113"/>
                </a:cubicBezTo>
                <a:lnTo>
                  <a:pt x="12594" y="14253"/>
                </a:lnTo>
                <a:cubicBezTo>
                  <a:pt x="12715" y="14436"/>
                  <a:pt x="12684" y="14702"/>
                  <a:pt x="12526" y="14843"/>
                </a:cubicBezTo>
                <a:lnTo>
                  <a:pt x="12180" y="15145"/>
                </a:lnTo>
                <a:cubicBezTo>
                  <a:pt x="12018" y="15286"/>
                  <a:pt x="11792" y="15250"/>
                  <a:pt x="11671" y="15062"/>
                </a:cubicBezTo>
                <a:lnTo>
                  <a:pt x="11581" y="14932"/>
                </a:lnTo>
                <a:cubicBezTo>
                  <a:pt x="11504" y="14963"/>
                  <a:pt x="11423" y="14989"/>
                  <a:pt x="11342" y="15005"/>
                </a:cubicBezTo>
                <a:lnTo>
                  <a:pt x="11320" y="15171"/>
                </a:lnTo>
                <a:cubicBezTo>
                  <a:pt x="11297" y="15380"/>
                  <a:pt x="11140" y="15531"/>
                  <a:pt x="10960" y="15531"/>
                </a:cubicBezTo>
                <a:cubicBezTo>
                  <a:pt x="10942" y="15531"/>
                  <a:pt x="10928" y="15531"/>
                  <a:pt x="10910" y="15531"/>
                </a:cubicBezTo>
                <a:lnTo>
                  <a:pt x="10483" y="15458"/>
                </a:lnTo>
                <a:cubicBezTo>
                  <a:pt x="10384" y="15443"/>
                  <a:pt x="10298" y="15385"/>
                  <a:pt x="10240" y="15297"/>
                </a:cubicBezTo>
                <a:cubicBezTo>
                  <a:pt x="10181" y="15208"/>
                  <a:pt x="10159" y="15098"/>
                  <a:pt x="10172" y="14984"/>
                </a:cubicBezTo>
                <a:lnTo>
                  <a:pt x="10190" y="14822"/>
                </a:lnTo>
                <a:cubicBezTo>
                  <a:pt x="10114" y="14780"/>
                  <a:pt x="10042" y="14728"/>
                  <a:pt x="9974" y="14676"/>
                </a:cubicBezTo>
                <a:lnTo>
                  <a:pt x="9862" y="14775"/>
                </a:lnTo>
                <a:cubicBezTo>
                  <a:pt x="9781" y="14843"/>
                  <a:pt x="9691" y="14869"/>
                  <a:pt x="9591" y="14853"/>
                </a:cubicBezTo>
                <a:cubicBezTo>
                  <a:pt x="9492" y="14838"/>
                  <a:pt x="9407" y="14780"/>
                  <a:pt x="9348" y="14692"/>
                </a:cubicBezTo>
                <a:lnTo>
                  <a:pt x="9087" y="14290"/>
                </a:lnTo>
                <a:cubicBezTo>
                  <a:pt x="8966" y="14107"/>
                  <a:pt x="8997" y="13841"/>
                  <a:pt x="9159" y="13701"/>
                </a:cubicBezTo>
                <a:lnTo>
                  <a:pt x="9276" y="13596"/>
                </a:lnTo>
                <a:cubicBezTo>
                  <a:pt x="9249" y="13508"/>
                  <a:pt x="9231" y="13414"/>
                  <a:pt x="9213" y="13320"/>
                </a:cubicBezTo>
                <a:lnTo>
                  <a:pt x="9069" y="13299"/>
                </a:lnTo>
                <a:cubicBezTo>
                  <a:pt x="8970" y="13283"/>
                  <a:pt x="8885" y="13221"/>
                  <a:pt x="8826" y="13132"/>
                </a:cubicBezTo>
                <a:cubicBezTo>
                  <a:pt x="8768" y="13043"/>
                  <a:pt x="8745" y="12934"/>
                  <a:pt x="8759" y="12819"/>
                </a:cubicBezTo>
                <a:lnTo>
                  <a:pt x="8817" y="12323"/>
                </a:lnTo>
                <a:cubicBezTo>
                  <a:pt x="8844" y="12094"/>
                  <a:pt x="9033" y="11932"/>
                  <a:pt x="9227" y="11964"/>
                </a:cubicBezTo>
                <a:lnTo>
                  <a:pt x="9384" y="11990"/>
                </a:lnTo>
                <a:cubicBezTo>
                  <a:pt x="9420" y="11911"/>
                  <a:pt x="9461" y="11828"/>
                  <a:pt x="9506" y="11750"/>
                </a:cubicBezTo>
                <a:lnTo>
                  <a:pt x="9411" y="11604"/>
                </a:lnTo>
                <a:cubicBezTo>
                  <a:pt x="9290" y="11416"/>
                  <a:pt x="9321" y="11155"/>
                  <a:pt x="9479" y="11014"/>
                </a:cubicBezTo>
                <a:lnTo>
                  <a:pt x="9826" y="10712"/>
                </a:lnTo>
                <a:cubicBezTo>
                  <a:pt x="9902" y="10644"/>
                  <a:pt x="9997" y="10613"/>
                  <a:pt x="10096" y="10628"/>
                </a:cubicBezTo>
                <a:cubicBezTo>
                  <a:pt x="10190" y="10644"/>
                  <a:pt x="10276" y="10701"/>
                  <a:pt x="10334" y="10790"/>
                </a:cubicBezTo>
                <a:lnTo>
                  <a:pt x="10438" y="10946"/>
                </a:lnTo>
                <a:cubicBezTo>
                  <a:pt x="10510" y="10920"/>
                  <a:pt x="10586" y="10899"/>
                  <a:pt x="10663" y="10884"/>
                </a:cubicBezTo>
                <a:lnTo>
                  <a:pt x="10685" y="10686"/>
                </a:lnTo>
                <a:cubicBezTo>
                  <a:pt x="10699" y="10576"/>
                  <a:pt x="10748" y="10477"/>
                  <a:pt x="10825" y="10409"/>
                </a:cubicBezTo>
                <a:cubicBezTo>
                  <a:pt x="10901" y="10341"/>
                  <a:pt x="11000" y="10310"/>
                  <a:pt x="11095" y="10326"/>
                </a:cubicBezTo>
                <a:lnTo>
                  <a:pt x="11522" y="10393"/>
                </a:lnTo>
                <a:cubicBezTo>
                  <a:pt x="11720" y="10425"/>
                  <a:pt x="11860" y="10639"/>
                  <a:pt x="11833" y="10873"/>
                </a:cubicBezTo>
                <a:lnTo>
                  <a:pt x="11810" y="11066"/>
                </a:lnTo>
                <a:cubicBezTo>
                  <a:pt x="11878" y="11108"/>
                  <a:pt x="11945" y="11155"/>
                  <a:pt x="12009" y="11202"/>
                </a:cubicBezTo>
                <a:lnTo>
                  <a:pt x="12144" y="11082"/>
                </a:lnTo>
                <a:cubicBezTo>
                  <a:pt x="12220" y="11014"/>
                  <a:pt x="12315" y="10983"/>
                  <a:pt x="12414" y="10999"/>
                </a:cubicBezTo>
                <a:cubicBezTo>
                  <a:pt x="12513" y="11014"/>
                  <a:pt x="12598" y="11077"/>
                  <a:pt x="12657" y="11165"/>
                </a:cubicBezTo>
                <a:lnTo>
                  <a:pt x="12918" y="11562"/>
                </a:lnTo>
                <a:cubicBezTo>
                  <a:pt x="12976" y="11656"/>
                  <a:pt x="12999" y="11765"/>
                  <a:pt x="12985" y="11875"/>
                </a:cubicBezTo>
                <a:cubicBezTo>
                  <a:pt x="12972" y="11990"/>
                  <a:pt x="12922" y="12089"/>
                  <a:pt x="12846" y="12157"/>
                </a:cubicBezTo>
                <a:lnTo>
                  <a:pt x="12715" y="12271"/>
                </a:lnTo>
                <a:cubicBezTo>
                  <a:pt x="12738" y="12355"/>
                  <a:pt x="12760" y="12443"/>
                  <a:pt x="12774" y="12532"/>
                </a:cubicBezTo>
                <a:lnTo>
                  <a:pt x="12936" y="12558"/>
                </a:lnTo>
                <a:cubicBezTo>
                  <a:pt x="13035" y="12574"/>
                  <a:pt x="13116" y="12631"/>
                  <a:pt x="13179" y="12720"/>
                </a:cubicBezTo>
                <a:cubicBezTo>
                  <a:pt x="13237" y="12814"/>
                  <a:pt x="13260" y="12923"/>
                  <a:pt x="13246" y="13033"/>
                </a:cubicBezTo>
                <a:lnTo>
                  <a:pt x="13188" y="13534"/>
                </a:lnTo>
                <a:cubicBezTo>
                  <a:pt x="13174" y="13643"/>
                  <a:pt x="13125" y="13742"/>
                  <a:pt x="13048" y="13810"/>
                </a:cubicBezTo>
                <a:cubicBezTo>
                  <a:pt x="12967" y="13878"/>
                  <a:pt x="12873" y="13904"/>
                  <a:pt x="12778" y="13894"/>
                </a:cubicBezTo>
                <a:lnTo>
                  <a:pt x="12625" y="13867"/>
                </a:lnTo>
                <a:close/>
                <a:moveTo>
                  <a:pt x="11108" y="12042"/>
                </a:moveTo>
                <a:cubicBezTo>
                  <a:pt x="11072" y="12037"/>
                  <a:pt x="11036" y="12031"/>
                  <a:pt x="11000" y="12031"/>
                </a:cubicBezTo>
                <a:cubicBezTo>
                  <a:pt x="10609" y="12031"/>
                  <a:pt x="10267" y="12370"/>
                  <a:pt x="10213" y="12829"/>
                </a:cubicBezTo>
                <a:cubicBezTo>
                  <a:pt x="10150" y="13335"/>
                  <a:pt x="10456" y="13800"/>
                  <a:pt x="10892" y="13867"/>
                </a:cubicBezTo>
                <a:cubicBezTo>
                  <a:pt x="11324" y="13940"/>
                  <a:pt x="11729" y="13586"/>
                  <a:pt x="11788" y="13080"/>
                </a:cubicBezTo>
                <a:cubicBezTo>
                  <a:pt x="11846" y="12579"/>
                  <a:pt x="11545" y="12110"/>
                  <a:pt x="11108" y="12042"/>
                </a:cubicBezTo>
                <a:close/>
                <a:moveTo>
                  <a:pt x="12162" y="13142"/>
                </a:moveTo>
                <a:cubicBezTo>
                  <a:pt x="12081" y="13820"/>
                  <a:pt x="11576" y="14311"/>
                  <a:pt x="11000" y="14311"/>
                </a:cubicBezTo>
                <a:cubicBezTo>
                  <a:pt x="10946" y="14311"/>
                  <a:pt x="10892" y="14311"/>
                  <a:pt x="10838" y="14300"/>
                </a:cubicBezTo>
                <a:cubicBezTo>
                  <a:pt x="10528" y="14248"/>
                  <a:pt x="10253" y="14066"/>
                  <a:pt x="10064" y="13774"/>
                </a:cubicBezTo>
                <a:cubicBezTo>
                  <a:pt x="9875" y="13487"/>
                  <a:pt x="9794" y="13127"/>
                  <a:pt x="9839" y="12767"/>
                </a:cubicBezTo>
                <a:cubicBezTo>
                  <a:pt x="9880" y="12412"/>
                  <a:pt x="10042" y="12094"/>
                  <a:pt x="10294" y="11875"/>
                </a:cubicBezTo>
                <a:cubicBezTo>
                  <a:pt x="10541" y="11656"/>
                  <a:pt x="10847" y="11562"/>
                  <a:pt x="11158" y="11609"/>
                </a:cubicBezTo>
                <a:cubicBezTo>
                  <a:pt x="11801" y="11713"/>
                  <a:pt x="12247" y="12402"/>
                  <a:pt x="12162" y="13142"/>
                </a:cubicBezTo>
                <a:close/>
                <a:moveTo>
                  <a:pt x="14016" y="7248"/>
                </a:moveTo>
                <a:lnTo>
                  <a:pt x="14475" y="7326"/>
                </a:lnTo>
                <a:cubicBezTo>
                  <a:pt x="14516" y="7332"/>
                  <a:pt x="14570" y="7290"/>
                  <a:pt x="14574" y="7238"/>
                </a:cubicBezTo>
                <a:lnTo>
                  <a:pt x="14669" y="6455"/>
                </a:lnTo>
                <a:cubicBezTo>
                  <a:pt x="14673" y="6419"/>
                  <a:pt x="14660" y="6393"/>
                  <a:pt x="14651" y="6377"/>
                </a:cubicBezTo>
                <a:cubicBezTo>
                  <a:pt x="14642" y="6367"/>
                  <a:pt x="14624" y="6346"/>
                  <a:pt x="14592" y="6341"/>
                </a:cubicBezTo>
                <a:lnTo>
                  <a:pt x="14124" y="6262"/>
                </a:lnTo>
                <a:cubicBezTo>
                  <a:pt x="14110" y="6262"/>
                  <a:pt x="14097" y="6257"/>
                  <a:pt x="14088" y="6252"/>
                </a:cubicBezTo>
                <a:cubicBezTo>
                  <a:pt x="14016" y="6221"/>
                  <a:pt x="13962" y="6142"/>
                  <a:pt x="13957" y="6054"/>
                </a:cubicBezTo>
                <a:cubicBezTo>
                  <a:pt x="13930" y="5798"/>
                  <a:pt x="13872" y="5542"/>
                  <a:pt x="13782" y="5297"/>
                </a:cubicBezTo>
                <a:cubicBezTo>
                  <a:pt x="13746" y="5203"/>
                  <a:pt x="13768" y="5099"/>
                  <a:pt x="13840" y="5037"/>
                </a:cubicBezTo>
                <a:lnTo>
                  <a:pt x="14223" y="4703"/>
                </a:lnTo>
                <a:cubicBezTo>
                  <a:pt x="14250" y="4682"/>
                  <a:pt x="14254" y="4651"/>
                  <a:pt x="14259" y="4635"/>
                </a:cubicBezTo>
                <a:cubicBezTo>
                  <a:pt x="14259" y="4619"/>
                  <a:pt x="14259" y="4588"/>
                  <a:pt x="14241" y="4562"/>
                </a:cubicBezTo>
                <a:lnTo>
                  <a:pt x="13831" y="3931"/>
                </a:lnTo>
                <a:cubicBezTo>
                  <a:pt x="13813" y="3899"/>
                  <a:pt x="13786" y="3894"/>
                  <a:pt x="13773" y="3889"/>
                </a:cubicBezTo>
                <a:cubicBezTo>
                  <a:pt x="13759" y="3889"/>
                  <a:pt x="13732" y="3889"/>
                  <a:pt x="13705" y="3910"/>
                </a:cubicBezTo>
                <a:lnTo>
                  <a:pt x="13318" y="4249"/>
                </a:lnTo>
                <a:cubicBezTo>
                  <a:pt x="13251" y="4327"/>
                  <a:pt x="13161" y="4317"/>
                  <a:pt x="13084" y="4249"/>
                </a:cubicBezTo>
                <a:cubicBezTo>
                  <a:pt x="12909" y="4082"/>
                  <a:pt x="12711" y="3952"/>
                  <a:pt x="12499" y="3852"/>
                </a:cubicBezTo>
                <a:cubicBezTo>
                  <a:pt x="12427" y="3816"/>
                  <a:pt x="12382" y="3738"/>
                  <a:pt x="12382" y="3649"/>
                </a:cubicBezTo>
                <a:cubicBezTo>
                  <a:pt x="12382" y="3639"/>
                  <a:pt x="12382" y="3623"/>
                  <a:pt x="12382" y="3613"/>
                </a:cubicBezTo>
                <a:lnTo>
                  <a:pt x="12450" y="3054"/>
                </a:lnTo>
                <a:cubicBezTo>
                  <a:pt x="12454" y="3018"/>
                  <a:pt x="12441" y="2992"/>
                  <a:pt x="12432" y="2981"/>
                </a:cubicBezTo>
                <a:cubicBezTo>
                  <a:pt x="12423" y="2966"/>
                  <a:pt x="12405" y="2945"/>
                  <a:pt x="12373" y="2940"/>
                </a:cubicBezTo>
                <a:lnTo>
                  <a:pt x="11698" y="2830"/>
                </a:lnTo>
                <a:cubicBezTo>
                  <a:pt x="11653" y="2825"/>
                  <a:pt x="11603" y="2867"/>
                  <a:pt x="11599" y="2919"/>
                </a:cubicBezTo>
                <a:lnTo>
                  <a:pt x="11531" y="3466"/>
                </a:lnTo>
                <a:cubicBezTo>
                  <a:pt x="11527" y="3529"/>
                  <a:pt x="11491" y="3597"/>
                  <a:pt x="11446" y="3633"/>
                </a:cubicBezTo>
                <a:cubicBezTo>
                  <a:pt x="11423" y="3649"/>
                  <a:pt x="11392" y="3665"/>
                  <a:pt x="11360" y="3665"/>
                </a:cubicBezTo>
                <a:cubicBezTo>
                  <a:pt x="11162" y="3691"/>
                  <a:pt x="10964" y="3748"/>
                  <a:pt x="10775" y="3832"/>
                </a:cubicBezTo>
                <a:cubicBezTo>
                  <a:pt x="10771" y="3837"/>
                  <a:pt x="10762" y="3842"/>
                  <a:pt x="10753" y="3852"/>
                </a:cubicBezTo>
                <a:cubicBezTo>
                  <a:pt x="10672" y="3920"/>
                  <a:pt x="10555" y="3905"/>
                  <a:pt x="10492" y="3811"/>
                </a:cubicBezTo>
                <a:lnTo>
                  <a:pt x="10190" y="3346"/>
                </a:lnTo>
                <a:cubicBezTo>
                  <a:pt x="10159" y="3300"/>
                  <a:pt x="10100" y="3294"/>
                  <a:pt x="10064" y="3326"/>
                </a:cubicBezTo>
                <a:lnTo>
                  <a:pt x="9519" y="3800"/>
                </a:lnTo>
                <a:cubicBezTo>
                  <a:pt x="9483" y="3837"/>
                  <a:pt x="9474" y="3905"/>
                  <a:pt x="9501" y="3946"/>
                </a:cubicBezTo>
                <a:lnTo>
                  <a:pt x="9781" y="4369"/>
                </a:lnTo>
                <a:cubicBezTo>
                  <a:pt x="9830" y="4447"/>
                  <a:pt x="9839" y="4577"/>
                  <a:pt x="9785" y="4656"/>
                </a:cubicBezTo>
                <a:cubicBezTo>
                  <a:pt x="9637" y="4864"/>
                  <a:pt x="9519" y="5094"/>
                  <a:pt x="9429" y="5339"/>
                </a:cubicBezTo>
                <a:cubicBezTo>
                  <a:pt x="9398" y="5433"/>
                  <a:pt x="9308" y="5490"/>
                  <a:pt x="9227" y="5475"/>
                </a:cubicBezTo>
                <a:lnTo>
                  <a:pt x="8768" y="5402"/>
                </a:lnTo>
                <a:cubicBezTo>
                  <a:pt x="8714" y="5396"/>
                  <a:pt x="8673" y="5438"/>
                  <a:pt x="8664" y="5490"/>
                </a:cubicBezTo>
                <a:lnTo>
                  <a:pt x="8574" y="6273"/>
                </a:lnTo>
                <a:cubicBezTo>
                  <a:pt x="8570" y="6309"/>
                  <a:pt x="8583" y="6335"/>
                  <a:pt x="8592" y="6351"/>
                </a:cubicBezTo>
                <a:cubicBezTo>
                  <a:pt x="8597" y="6361"/>
                  <a:pt x="8619" y="6382"/>
                  <a:pt x="8646" y="6387"/>
                </a:cubicBezTo>
                <a:lnTo>
                  <a:pt x="9101" y="6461"/>
                </a:lnTo>
                <a:cubicBezTo>
                  <a:pt x="9186" y="6476"/>
                  <a:pt x="9254" y="6554"/>
                  <a:pt x="9263" y="6659"/>
                </a:cubicBezTo>
                <a:cubicBezTo>
                  <a:pt x="9285" y="6930"/>
                  <a:pt x="9344" y="7196"/>
                  <a:pt x="9434" y="7452"/>
                </a:cubicBezTo>
                <a:cubicBezTo>
                  <a:pt x="9470" y="7540"/>
                  <a:pt x="9443" y="7650"/>
                  <a:pt x="9375" y="7707"/>
                </a:cubicBezTo>
                <a:lnTo>
                  <a:pt x="9015" y="8025"/>
                </a:lnTo>
                <a:cubicBezTo>
                  <a:pt x="8993" y="8046"/>
                  <a:pt x="8984" y="8078"/>
                  <a:pt x="8984" y="8093"/>
                </a:cubicBezTo>
                <a:cubicBezTo>
                  <a:pt x="8979" y="8109"/>
                  <a:pt x="8979" y="8140"/>
                  <a:pt x="8997" y="8166"/>
                </a:cubicBezTo>
                <a:lnTo>
                  <a:pt x="9411" y="8797"/>
                </a:lnTo>
                <a:cubicBezTo>
                  <a:pt x="9429" y="8823"/>
                  <a:pt x="9456" y="8834"/>
                  <a:pt x="9470" y="8834"/>
                </a:cubicBezTo>
                <a:cubicBezTo>
                  <a:pt x="9483" y="8839"/>
                  <a:pt x="9510" y="8839"/>
                  <a:pt x="9533" y="8818"/>
                </a:cubicBezTo>
                <a:lnTo>
                  <a:pt x="9889" y="8505"/>
                </a:lnTo>
                <a:cubicBezTo>
                  <a:pt x="9920" y="8479"/>
                  <a:pt x="9961" y="8464"/>
                  <a:pt x="10001" y="8464"/>
                </a:cubicBezTo>
                <a:cubicBezTo>
                  <a:pt x="10042" y="8464"/>
                  <a:pt x="10087" y="8479"/>
                  <a:pt x="10118" y="8510"/>
                </a:cubicBezTo>
                <a:cubicBezTo>
                  <a:pt x="10303" y="8688"/>
                  <a:pt x="10510" y="8829"/>
                  <a:pt x="10730" y="8933"/>
                </a:cubicBezTo>
                <a:cubicBezTo>
                  <a:pt x="10811" y="8969"/>
                  <a:pt x="10865" y="9063"/>
                  <a:pt x="10852" y="9162"/>
                </a:cubicBezTo>
                <a:lnTo>
                  <a:pt x="10793" y="9668"/>
                </a:lnTo>
                <a:cubicBezTo>
                  <a:pt x="10789" y="9705"/>
                  <a:pt x="10802" y="9736"/>
                  <a:pt x="10807" y="9747"/>
                </a:cubicBezTo>
                <a:cubicBezTo>
                  <a:pt x="10816" y="9762"/>
                  <a:pt x="10834" y="9783"/>
                  <a:pt x="10865" y="9788"/>
                </a:cubicBezTo>
                <a:lnTo>
                  <a:pt x="11540" y="9898"/>
                </a:lnTo>
                <a:cubicBezTo>
                  <a:pt x="11572" y="9898"/>
                  <a:pt x="11594" y="9888"/>
                  <a:pt x="11608" y="9877"/>
                </a:cubicBezTo>
                <a:cubicBezTo>
                  <a:pt x="11617" y="9867"/>
                  <a:pt x="11639" y="9846"/>
                  <a:pt x="11644" y="9809"/>
                </a:cubicBezTo>
                <a:lnTo>
                  <a:pt x="11702" y="9309"/>
                </a:lnTo>
                <a:cubicBezTo>
                  <a:pt x="11707" y="9272"/>
                  <a:pt x="11716" y="9241"/>
                  <a:pt x="11729" y="9209"/>
                </a:cubicBezTo>
                <a:cubicBezTo>
                  <a:pt x="11761" y="9157"/>
                  <a:pt x="11810" y="9121"/>
                  <a:pt x="11869" y="9110"/>
                </a:cubicBezTo>
                <a:cubicBezTo>
                  <a:pt x="12108" y="9084"/>
                  <a:pt x="12337" y="9011"/>
                  <a:pt x="12558" y="8902"/>
                </a:cubicBezTo>
                <a:cubicBezTo>
                  <a:pt x="12639" y="8860"/>
                  <a:pt x="12733" y="8886"/>
                  <a:pt x="12783" y="8969"/>
                </a:cubicBezTo>
                <a:lnTo>
                  <a:pt x="13053" y="9382"/>
                </a:lnTo>
                <a:cubicBezTo>
                  <a:pt x="13080" y="9423"/>
                  <a:pt x="13138" y="9434"/>
                  <a:pt x="13179" y="9402"/>
                </a:cubicBezTo>
                <a:lnTo>
                  <a:pt x="13719" y="8928"/>
                </a:lnTo>
                <a:cubicBezTo>
                  <a:pt x="13759" y="8891"/>
                  <a:pt x="13764" y="8823"/>
                  <a:pt x="13737" y="8782"/>
                </a:cubicBezTo>
                <a:lnTo>
                  <a:pt x="13462" y="8359"/>
                </a:lnTo>
                <a:cubicBezTo>
                  <a:pt x="13408" y="8281"/>
                  <a:pt x="13408" y="8171"/>
                  <a:pt x="13462" y="8093"/>
                </a:cubicBezTo>
                <a:cubicBezTo>
                  <a:pt x="13611" y="7879"/>
                  <a:pt x="13728" y="7645"/>
                  <a:pt x="13813" y="7389"/>
                </a:cubicBezTo>
                <a:cubicBezTo>
                  <a:pt x="13845" y="7295"/>
                  <a:pt x="13926" y="7238"/>
                  <a:pt x="14016" y="7248"/>
                </a:cubicBezTo>
                <a:close/>
                <a:moveTo>
                  <a:pt x="14106" y="7707"/>
                </a:moveTo>
                <a:cubicBezTo>
                  <a:pt x="14034" y="7890"/>
                  <a:pt x="13948" y="8062"/>
                  <a:pt x="13845" y="8229"/>
                </a:cubicBezTo>
                <a:lnTo>
                  <a:pt x="14034" y="8516"/>
                </a:lnTo>
                <a:cubicBezTo>
                  <a:pt x="14191" y="8756"/>
                  <a:pt x="14151" y="9095"/>
                  <a:pt x="13948" y="9272"/>
                </a:cubicBezTo>
                <a:lnTo>
                  <a:pt x="13404" y="9747"/>
                </a:lnTo>
                <a:cubicBezTo>
                  <a:pt x="13201" y="9929"/>
                  <a:pt x="12909" y="9882"/>
                  <a:pt x="12751" y="9642"/>
                </a:cubicBezTo>
                <a:lnTo>
                  <a:pt x="12571" y="9366"/>
                </a:lnTo>
                <a:cubicBezTo>
                  <a:pt x="12405" y="9434"/>
                  <a:pt x="12229" y="9491"/>
                  <a:pt x="12054" y="9522"/>
                </a:cubicBezTo>
                <a:lnTo>
                  <a:pt x="12013" y="9867"/>
                </a:lnTo>
                <a:cubicBezTo>
                  <a:pt x="11999" y="10007"/>
                  <a:pt x="11932" y="10138"/>
                  <a:pt x="11833" y="10221"/>
                </a:cubicBezTo>
                <a:cubicBezTo>
                  <a:pt x="11752" y="10294"/>
                  <a:pt x="11653" y="10331"/>
                  <a:pt x="11554" y="10331"/>
                </a:cubicBezTo>
                <a:cubicBezTo>
                  <a:pt x="11531" y="10331"/>
                  <a:pt x="11513" y="10331"/>
                  <a:pt x="11491" y="10326"/>
                </a:cubicBezTo>
                <a:lnTo>
                  <a:pt x="10816" y="10216"/>
                </a:lnTo>
                <a:cubicBezTo>
                  <a:pt x="10694" y="10200"/>
                  <a:pt x="10586" y="10122"/>
                  <a:pt x="10510" y="10007"/>
                </a:cubicBezTo>
                <a:cubicBezTo>
                  <a:pt x="10433" y="9893"/>
                  <a:pt x="10402" y="9752"/>
                  <a:pt x="10420" y="9611"/>
                </a:cubicBezTo>
                <a:lnTo>
                  <a:pt x="10460" y="9267"/>
                </a:lnTo>
                <a:cubicBezTo>
                  <a:pt x="10294" y="9178"/>
                  <a:pt x="10141" y="9074"/>
                  <a:pt x="10001" y="8954"/>
                </a:cubicBezTo>
                <a:lnTo>
                  <a:pt x="9763" y="9162"/>
                </a:lnTo>
                <a:cubicBezTo>
                  <a:pt x="9664" y="9251"/>
                  <a:pt x="9542" y="9288"/>
                  <a:pt x="9416" y="9267"/>
                </a:cubicBezTo>
                <a:cubicBezTo>
                  <a:pt x="9294" y="9246"/>
                  <a:pt x="9186" y="9173"/>
                  <a:pt x="9110" y="9058"/>
                </a:cubicBezTo>
                <a:lnTo>
                  <a:pt x="8700" y="8432"/>
                </a:lnTo>
                <a:cubicBezTo>
                  <a:pt x="8624" y="8317"/>
                  <a:pt x="8592" y="8171"/>
                  <a:pt x="8610" y="8031"/>
                </a:cubicBezTo>
                <a:cubicBezTo>
                  <a:pt x="8628" y="7890"/>
                  <a:pt x="8691" y="7765"/>
                  <a:pt x="8790" y="7676"/>
                </a:cubicBezTo>
                <a:lnTo>
                  <a:pt x="9033" y="7462"/>
                </a:lnTo>
                <a:cubicBezTo>
                  <a:pt x="8975" y="7269"/>
                  <a:pt x="8930" y="7071"/>
                  <a:pt x="8907" y="6873"/>
                </a:cubicBezTo>
                <a:lnTo>
                  <a:pt x="8597" y="6820"/>
                </a:lnTo>
                <a:cubicBezTo>
                  <a:pt x="8475" y="6800"/>
                  <a:pt x="8367" y="6727"/>
                  <a:pt x="8291" y="6612"/>
                </a:cubicBezTo>
                <a:cubicBezTo>
                  <a:pt x="8214" y="6497"/>
                  <a:pt x="8183" y="6356"/>
                  <a:pt x="8201" y="6215"/>
                </a:cubicBezTo>
                <a:lnTo>
                  <a:pt x="8295" y="5433"/>
                </a:lnTo>
                <a:cubicBezTo>
                  <a:pt x="8331" y="5136"/>
                  <a:pt x="8565" y="4932"/>
                  <a:pt x="8817" y="4974"/>
                </a:cubicBezTo>
                <a:lnTo>
                  <a:pt x="9141" y="5026"/>
                </a:lnTo>
                <a:cubicBezTo>
                  <a:pt x="9213" y="4849"/>
                  <a:pt x="9299" y="4677"/>
                  <a:pt x="9402" y="4515"/>
                </a:cubicBezTo>
                <a:lnTo>
                  <a:pt x="9204" y="4207"/>
                </a:lnTo>
                <a:cubicBezTo>
                  <a:pt x="9051" y="3972"/>
                  <a:pt x="9092" y="3633"/>
                  <a:pt x="9294" y="3456"/>
                </a:cubicBezTo>
                <a:lnTo>
                  <a:pt x="9839" y="2976"/>
                </a:lnTo>
                <a:cubicBezTo>
                  <a:pt x="10042" y="2799"/>
                  <a:pt x="10334" y="2846"/>
                  <a:pt x="10487" y="3080"/>
                </a:cubicBezTo>
                <a:lnTo>
                  <a:pt x="10694" y="3399"/>
                </a:lnTo>
                <a:cubicBezTo>
                  <a:pt x="10852" y="3336"/>
                  <a:pt x="11014" y="3289"/>
                  <a:pt x="11180" y="3258"/>
                </a:cubicBezTo>
                <a:lnTo>
                  <a:pt x="11225" y="2861"/>
                </a:lnTo>
                <a:cubicBezTo>
                  <a:pt x="11261" y="2564"/>
                  <a:pt x="11500" y="2361"/>
                  <a:pt x="11752" y="2402"/>
                </a:cubicBezTo>
                <a:lnTo>
                  <a:pt x="12423" y="2507"/>
                </a:lnTo>
                <a:cubicBezTo>
                  <a:pt x="12549" y="2528"/>
                  <a:pt x="12657" y="2601"/>
                  <a:pt x="12733" y="2715"/>
                </a:cubicBezTo>
                <a:cubicBezTo>
                  <a:pt x="12805" y="2830"/>
                  <a:pt x="12837" y="2976"/>
                  <a:pt x="12823" y="3117"/>
                </a:cubicBezTo>
                <a:lnTo>
                  <a:pt x="12774" y="3513"/>
                </a:lnTo>
                <a:cubicBezTo>
                  <a:pt x="12927" y="3597"/>
                  <a:pt x="13071" y="3696"/>
                  <a:pt x="13206" y="3806"/>
                </a:cubicBezTo>
                <a:lnTo>
                  <a:pt x="13480" y="3566"/>
                </a:lnTo>
                <a:cubicBezTo>
                  <a:pt x="13579" y="3477"/>
                  <a:pt x="13701" y="3440"/>
                  <a:pt x="13822" y="3461"/>
                </a:cubicBezTo>
                <a:cubicBezTo>
                  <a:pt x="13948" y="3482"/>
                  <a:pt x="14056" y="3555"/>
                  <a:pt x="14128" y="3670"/>
                </a:cubicBezTo>
                <a:lnTo>
                  <a:pt x="14543" y="4296"/>
                </a:lnTo>
                <a:cubicBezTo>
                  <a:pt x="14615" y="4411"/>
                  <a:pt x="14646" y="4551"/>
                  <a:pt x="14633" y="4697"/>
                </a:cubicBezTo>
                <a:cubicBezTo>
                  <a:pt x="14615" y="4838"/>
                  <a:pt x="14552" y="4963"/>
                  <a:pt x="14453" y="5052"/>
                </a:cubicBezTo>
                <a:lnTo>
                  <a:pt x="14182" y="5287"/>
                </a:lnTo>
                <a:cubicBezTo>
                  <a:pt x="14241" y="5469"/>
                  <a:pt x="14286" y="5662"/>
                  <a:pt x="14313" y="5855"/>
                </a:cubicBezTo>
                <a:lnTo>
                  <a:pt x="14642" y="5908"/>
                </a:lnTo>
                <a:cubicBezTo>
                  <a:pt x="14768" y="5928"/>
                  <a:pt x="14876" y="6001"/>
                  <a:pt x="14952" y="6116"/>
                </a:cubicBezTo>
                <a:cubicBezTo>
                  <a:pt x="15024" y="6231"/>
                  <a:pt x="15056" y="6372"/>
                  <a:pt x="15042" y="6513"/>
                </a:cubicBezTo>
                <a:lnTo>
                  <a:pt x="14948" y="7295"/>
                </a:lnTo>
                <a:cubicBezTo>
                  <a:pt x="14912" y="7592"/>
                  <a:pt x="14673" y="7796"/>
                  <a:pt x="14421" y="7754"/>
                </a:cubicBezTo>
                <a:lnTo>
                  <a:pt x="14106" y="7707"/>
                </a:lnTo>
                <a:close/>
                <a:moveTo>
                  <a:pt x="12697" y="5459"/>
                </a:moveTo>
                <a:cubicBezTo>
                  <a:pt x="12477" y="5125"/>
                  <a:pt x="12162" y="4906"/>
                  <a:pt x="11801" y="4849"/>
                </a:cubicBezTo>
                <a:cubicBezTo>
                  <a:pt x="11738" y="4838"/>
                  <a:pt x="11675" y="4833"/>
                  <a:pt x="11612" y="4833"/>
                </a:cubicBezTo>
                <a:cubicBezTo>
                  <a:pt x="11320" y="4833"/>
                  <a:pt x="11036" y="4943"/>
                  <a:pt x="10798" y="5151"/>
                </a:cubicBezTo>
                <a:cubicBezTo>
                  <a:pt x="10505" y="5407"/>
                  <a:pt x="10321" y="5777"/>
                  <a:pt x="10271" y="6194"/>
                </a:cubicBezTo>
                <a:cubicBezTo>
                  <a:pt x="10222" y="6607"/>
                  <a:pt x="10316" y="7024"/>
                  <a:pt x="10532" y="7358"/>
                </a:cubicBezTo>
                <a:cubicBezTo>
                  <a:pt x="10753" y="7692"/>
                  <a:pt x="11068" y="7905"/>
                  <a:pt x="11428" y="7968"/>
                </a:cubicBezTo>
                <a:cubicBezTo>
                  <a:pt x="11788" y="8020"/>
                  <a:pt x="12144" y="7916"/>
                  <a:pt x="12436" y="7660"/>
                </a:cubicBezTo>
                <a:cubicBezTo>
                  <a:pt x="12724" y="7410"/>
                  <a:pt x="12909" y="7040"/>
                  <a:pt x="12958" y="6622"/>
                </a:cubicBezTo>
                <a:cubicBezTo>
                  <a:pt x="13008" y="6205"/>
                  <a:pt x="12918" y="5793"/>
                  <a:pt x="12697" y="5459"/>
                </a:cubicBezTo>
                <a:close/>
                <a:moveTo>
                  <a:pt x="12999" y="5198"/>
                </a:moveTo>
                <a:cubicBezTo>
                  <a:pt x="13278" y="5626"/>
                  <a:pt x="13395" y="6153"/>
                  <a:pt x="13332" y="6685"/>
                </a:cubicBezTo>
                <a:cubicBezTo>
                  <a:pt x="13269" y="7217"/>
                  <a:pt x="13030" y="7686"/>
                  <a:pt x="12661" y="8010"/>
                </a:cubicBezTo>
                <a:cubicBezTo>
                  <a:pt x="12355" y="8276"/>
                  <a:pt x="11995" y="8417"/>
                  <a:pt x="11617" y="8417"/>
                </a:cubicBezTo>
                <a:cubicBezTo>
                  <a:pt x="11540" y="8417"/>
                  <a:pt x="11459" y="8411"/>
                  <a:pt x="11378" y="8396"/>
                </a:cubicBezTo>
                <a:cubicBezTo>
                  <a:pt x="10919" y="8323"/>
                  <a:pt x="10514" y="8046"/>
                  <a:pt x="10235" y="7618"/>
                </a:cubicBezTo>
                <a:cubicBezTo>
                  <a:pt x="9956" y="7191"/>
                  <a:pt x="9835" y="6664"/>
                  <a:pt x="9898" y="6132"/>
                </a:cubicBezTo>
                <a:cubicBezTo>
                  <a:pt x="9961" y="5600"/>
                  <a:pt x="10199" y="5130"/>
                  <a:pt x="10568" y="4807"/>
                </a:cubicBezTo>
                <a:cubicBezTo>
                  <a:pt x="10937" y="4484"/>
                  <a:pt x="11392" y="4343"/>
                  <a:pt x="11851" y="4421"/>
                </a:cubicBezTo>
                <a:cubicBezTo>
                  <a:pt x="12310" y="4494"/>
                  <a:pt x="12720" y="4770"/>
                  <a:pt x="12999" y="5198"/>
                </a:cubicBezTo>
                <a:close/>
                <a:moveTo>
                  <a:pt x="8304" y="10858"/>
                </a:moveTo>
                <a:lnTo>
                  <a:pt x="8849" y="10858"/>
                </a:lnTo>
                <a:cubicBezTo>
                  <a:pt x="8925" y="10858"/>
                  <a:pt x="8984" y="10785"/>
                  <a:pt x="8984" y="10696"/>
                </a:cubicBezTo>
                <a:lnTo>
                  <a:pt x="8984" y="9768"/>
                </a:lnTo>
                <a:cubicBezTo>
                  <a:pt x="8984" y="9679"/>
                  <a:pt x="8925" y="9611"/>
                  <a:pt x="8849" y="9611"/>
                </a:cubicBezTo>
                <a:lnTo>
                  <a:pt x="8291" y="9611"/>
                </a:lnTo>
                <a:cubicBezTo>
                  <a:pt x="8277" y="9611"/>
                  <a:pt x="8264" y="9606"/>
                  <a:pt x="8250" y="9601"/>
                </a:cubicBezTo>
                <a:cubicBezTo>
                  <a:pt x="8174" y="9585"/>
                  <a:pt x="8115" y="9512"/>
                  <a:pt x="8102" y="9423"/>
                </a:cubicBezTo>
                <a:cubicBezTo>
                  <a:pt x="8034" y="9131"/>
                  <a:pt x="7926" y="8839"/>
                  <a:pt x="7787" y="8568"/>
                </a:cubicBezTo>
                <a:cubicBezTo>
                  <a:pt x="7742" y="8479"/>
                  <a:pt x="7751" y="8370"/>
                  <a:pt x="7814" y="8297"/>
                </a:cubicBezTo>
                <a:lnTo>
                  <a:pt x="8214" y="7838"/>
                </a:lnTo>
                <a:cubicBezTo>
                  <a:pt x="8268" y="7780"/>
                  <a:pt x="8268" y="7676"/>
                  <a:pt x="8214" y="7613"/>
                </a:cubicBezTo>
                <a:lnTo>
                  <a:pt x="7647" y="6956"/>
                </a:lnTo>
                <a:cubicBezTo>
                  <a:pt x="7625" y="6930"/>
                  <a:pt x="7589" y="6909"/>
                  <a:pt x="7553" y="6909"/>
                </a:cubicBezTo>
                <a:cubicBezTo>
                  <a:pt x="7517" y="6909"/>
                  <a:pt x="7481" y="6930"/>
                  <a:pt x="7454" y="6956"/>
                </a:cubicBezTo>
                <a:lnTo>
                  <a:pt x="7053" y="7420"/>
                </a:lnTo>
                <a:cubicBezTo>
                  <a:pt x="6994" y="7493"/>
                  <a:pt x="6895" y="7514"/>
                  <a:pt x="6819" y="7462"/>
                </a:cubicBezTo>
                <a:cubicBezTo>
                  <a:pt x="6585" y="7300"/>
                  <a:pt x="6333" y="7180"/>
                  <a:pt x="6072" y="7102"/>
                </a:cubicBezTo>
                <a:cubicBezTo>
                  <a:pt x="5995" y="7081"/>
                  <a:pt x="5941" y="7013"/>
                  <a:pt x="5932" y="6925"/>
                </a:cubicBezTo>
                <a:cubicBezTo>
                  <a:pt x="5928" y="6914"/>
                  <a:pt x="5928" y="6893"/>
                  <a:pt x="5928" y="6883"/>
                </a:cubicBezTo>
                <a:lnTo>
                  <a:pt x="5928" y="6226"/>
                </a:lnTo>
                <a:cubicBezTo>
                  <a:pt x="5928" y="6137"/>
                  <a:pt x="5865" y="6064"/>
                  <a:pt x="5788" y="6064"/>
                </a:cubicBezTo>
                <a:lnTo>
                  <a:pt x="4987" y="6064"/>
                </a:lnTo>
                <a:cubicBezTo>
                  <a:pt x="4915" y="6064"/>
                  <a:pt x="4852" y="6137"/>
                  <a:pt x="4852" y="6226"/>
                </a:cubicBezTo>
                <a:lnTo>
                  <a:pt x="4852" y="6873"/>
                </a:lnTo>
                <a:cubicBezTo>
                  <a:pt x="4852" y="6940"/>
                  <a:pt x="4825" y="7019"/>
                  <a:pt x="4780" y="7060"/>
                </a:cubicBezTo>
                <a:cubicBezTo>
                  <a:pt x="4757" y="7076"/>
                  <a:pt x="4730" y="7092"/>
                  <a:pt x="4703" y="7102"/>
                </a:cubicBezTo>
                <a:cubicBezTo>
                  <a:pt x="4469" y="7170"/>
                  <a:pt x="4244" y="7274"/>
                  <a:pt x="4028" y="7410"/>
                </a:cubicBezTo>
                <a:cubicBezTo>
                  <a:pt x="4024" y="7420"/>
                  <a:pt x="4015" y="7431"/>
                  <a:pt x="4006" y="7441"/>
                </a:cubicBezTo>
                <a:cubicBezTo>
                  <a:pt x="3934" y="7525"/>
                  <a:pt x="3817" y="7525"/>
                  <a:pt x="3740" y="7441"/>
                </a:cubicBezTo>
                <a:lnTo>
                  <a:pt x="3326" y="6956"/>
                </a:lnTo>
                <a:cubicBezTo>
                  <a:pt x="3299" y="6930"/>
                  <a:pt x="3263" y="6909"/>
                  <a:pt x="3227" y="6909"/>
                </a:cubicBezTo>
                <a:cubicBezTo>
                  <a:pt x="3191" y="6909"/>
                  <a:pt x="3155" y="6930"/>
                  <a:pt x="3128" y="6956"/>
                </a:cubicBezTo>
                <a:lnTo>
                  <a:pt x="2566" y="7613"/>
                </a:lnTo>
                <a:cubicBezTo>
                  <a:pt x="2539" y="7645"/>
                  <a:pt x="2525" y="7686"/>
                  <a:pt x="2525" y="7728"/>
                </a:cubicBezTo>
                <a:cubicBezTo>
                  <a:pt x="2525" y="7770"/>
                  <a:pt x="2539" y="7811"/>
                  <a:pt x="2561" y="7838"/>
                </a:cubicBezTo>
                <a:lnTo>
                  <a:pt x="2944" y="8281"/>
                </a:lnTo>
                <a:cubicBezTo>
                  <a:pt x="3007" y="8354"/>
                  <a:pt x="3029" y="8479"/>
                  <a:pt x="2984" y="8563"/>
                </a:cubicBezTo>
                <a:cubicBezTo>
                  <a:pt x="2840" y="8839"/>
                  <a:pt x="2732" y="9131"/>
                  <a:pt x="2665" y="9439"/>
                </a:cubicBezTo>
                <a:cubicBezTo>
                  <a:pt x="2642" y="9538"/>
                  <a:pt x="2566" y="9611"/>
                  <a:pt x="2480" y="9611"/>
                </a:cubicBezTo>
                <a:lnTo>
                  <a:pt x="1931" y="9611"/>
                </a:lnTo>
                <a:cubicBezTo>
                  <a:pt x="1854" y="9611"/>
                  <a:pt x="1791" y="9679"/>
                  <a:pt x="1791" y="9768"/>
                </a:cubicBezTo>
                <a:lnTo>
                  <a:pt x="1791" y="10696"/>
                </a:lnTo>
                <a:cubicBezTo>
                  <a:pt x="1791" y="10785"/>
                  <a:pt x="1854" y="10858"/>
                  <a:pt x="1931" y="10858"/>
                </a:cubicBezTo>
                <a:lnTo>
                  <a:pt x="2467" y="10858"/>
                </a:lnTo>
                <a:cubicBezTo>
                  <a:pt x="2539" y="10858"/>
                  <a:pt x="2602" y="10905"/>
                  <a:pt x="2633" y="10978"/>
                </a:cubicBezTo>
                <a:cubicBezTo>
                  <a:pt x="2642" y="10993"/>
                  <a:pt x="2647" y="11009"/>
                  <a:pt x="2651" y="11025"/>
                </a:cubicBezTo>
                <a:cubicBezTo>
                  <a:pt x="2714" y="11343"/>
                  <a:pt x="2822" y="11645"/>
                  <a:pt x="2966" y="11927"/>
                </a:cubicBezTo>
                <a:cubicBezTo>
                  <a:pt x="3011" y="12010"/>
                  <a:pt x="2998" y="12120"/>
                  <a:pt x="2939" y="12193"/>
                </a:cubicBezTo>
                <a:lnTo>
                  <a:pt x="2566" y="12626"/>
                </a:lnTo>
                <a:cubicBezTo>
                  <a:pt x="2539" y="12657"/>
                  <a:pt x="2525" y="12694"/>
                  <a:pt x="2525" y="12741"/>
                </a:cubicBezTo>
                <a:cubicBezTo>
                  <a:pt x="2525" y="12782"/>
                  <a:pt x="2539" y="12819"/>
                  <a:pt x="2561" y="12850"/>
                </a:cubicBezTo>
                <a:lnTo>
                  <a:pt x="3128" y="13508"/>
                </a:lnTo>
                <a:cubicBezTo>
                  <a:pt x="3182" y="13570"/>
                  <a:pt x="3272" y="13570"/>
                  <a:pt x="3326" y="13508"/>
                </a:cubicBezTo>
                <a:lnTo>
                  <a:pt x="3691" y="13080"/>
                </a:lnTo>
                <a:cubicBezTo>
                  <a:pt x="3731" y="13038"/>
                  <a:pt x="3776" y="13017"/>
                  <a:pt x="3826" y="13017"/>
                </a:cubicBezTo>
                <a:cubicBezTo>
                  <a:pt x="3857" y="13017"/>
                  <a:pt x="3893" y="13028"/>
                  <a:pt x="3925" y="13048"/>
                </a:cubicBezTo>
                <a:cubicBezTo>
                  <a:pt x="4163" y="13221"/>
                  <a:pt x="4429" y="13346"/>
                  <a:pt x="4703" y="13429"/>
                </a:cubicBezTo>
                <a:cubicBezTo>
                  <a:pt x="4789" y="13450"/>
                  <a:pt x="4852" y="13539"/>
                  <a:pt x="4852" y="13638"/>
                </a:cubicBezTo>
                <a:lnTo>
                  <a:pt x="4852" y="14238"/>
                </a:lnTo>
                <a:cubicBezTo>
                  <a:pt x="4852" y="14326"/>
                  <a:pt x="4915" y="14399"/>
                  <a:pt x="4987" y="14399"/>
                </a:cubicBezTo>
                <a:lnTo>
                  <a:pt x="5788" y="14399"/>
                </a:lnTo>
                <a:cubicBezTo>
                  <a:pt x="5865" y="14399"/>
                  <a:pt x="5928" y="14326"/>
                  <a:pt x="5928" y="14238"/>
                </a:cubicBezTo>
                <a:lnTo>
                  <a:pt x="5928" y="13643"/>
                </a:lnTo>
                <a:cubicBezTo>
                  <a:pt x="5928" y="13607"/>
                  <a:pt x="5937" y="13565"/>
                  <a:pt x="5950" y="13534"/>
                </a:cubicBezTo>
                <a:cubicBezTo>
                  <a:pt x="5977" y="13481"/>
                  <a:pt x="6018" y="13440"/>
                  <a:pt x="6072" y="13424"/>
                </a:cubicBezTo>
                <a:cubicBezTo>
                  <a:pt x="6346" y="13346"/>
                  <a:pt x="6607" y="13215"/>
                  <a:pt x="6850" y="13043"/>
                </a:cubicBezTo>
                <a:cubicBezTo>
                  <a:pt x="6927" y="12991"/>
                  <a:pt x="7021" y="13007"/>
                  <a:pt x="7084" y="13075"/>
                </a:cubicBezTo>
                <a:lnTo>
                  <a:pt x="7454" y="13508"/>
                </a:lnTo>
                <a:cubicBezTo>
                  <a:pt x="7508" y="13570"/>
                  <a:pt x="7598" y="13570"/>
                  <a:pt x="7647" y="13508"/>
                </a:cubicBezTo>
                <a:lnTo>
                  <a:pt x="8214" y="12850"/>
                </a:lnTo>
                <a:cubicBezTo>
                  <a:pt x="8268" y="12788"/>
                  <a:pt x="8268" y="12689"/>
                  <a:pt x="8214" y="12626"/>
                </a:cubicBezTo>
                <a:lnTo>
                  <a:pt x="7836" y="12188"/>
                </a:lnTo>
                <a:cubicBezTo>
                  <a:pt x="7773" y="12120"/>
                  <a:pt x="7764" y="12010"/>
                  <a:pt x="7805" y="11922"/>
                </a:cubicBezTo>
                <a:cubicBezTo>
                  <a:pt x="7949" y="11640"/>
                  <a:pt x="8057" y="11338"/>
                  <a:pt x="8120" y="11025"/>
                </a:cubicBezTo>
                <a:cubicBezTo>
                  <a:pt x="8142" y="10926"/>
                  <a:pt x="8214" y="10858"/>
                  <a:pt x="8304" y="10858"/>
                </a:cubicBezTo>
                <a:close/>
                <a:moveTo>
                  <a:pt x="8448" y="11291"/>
                </a:moveTo>
                <a:cubicBezTo>
                  <a:pt x="8385" y="11536"/>
                  <a:pt x="8304" y="11771"/>
                  <a:pt x="8201" y="11995"/>
                </a:cubicBezTo>
                <a:lnTo>
                  <a:pt x="8480" y="12318"/>
                </a:lnTo>
                <a:cubicBezTo>
                  <a:pt x="8682" y="12548"/>
                  <a:pt x="8682" y="12929"/>
                  <a:pt x="8480" y="13158"/>
                </a:cubicBezTo>
                <a:lnTo>
                  <a:pt x="7913" y="13815"/>
                </a:lnTo>
                <a:cubicBezTo>
                  <a:pt x="7715" y="14045"/>
                  <a:pt x="7391" y="14050"/>
                  <a:pt x="7188" y="13815"/>
                </a:cubicBezTo>
                <a:lnTo>
                  <a:pt x="6918" y="13502"/>
                </a:lnTo>
                <a:cubicBezTo>
                  <a:pt x="6724" y="13627"/>
                  <a:pt x="6517" y="13727"/>
                  <a:pt x="6301" y="13805"/>
                </a:cubicBezTo>
                <a:lnTo>
                  <a:pt x="6301" y="14238"/>
                </a:lnTo>
                <a:cubicBezTo>
                  <a:pt x="6301" y="14566"/>
                  <a:pt x="6072" y="14838"/>
                  <a:pt x="5788" y="14838"/>
                </a:cubicBezTo>
                <a:lnTo>
                  <a:pt x="4987" y="14838"/>
                </a:lnTo>
                <a:cubicBezTo>
                  <a:pt x="4708" y="14838"/>
                  <a:pt x="4474" y="14566"/>
                  <a:pt x="4474" y="14238"/>
                </a:cubicBezTo>
                <a:lnTo>
                  <a:pt x="4474" y="13805"/>
                </a:lnTo>
                <a:cubicBezTo>
                  <a:pt x="4258" y="13732"/>
                  <a:pt x="4051" y="13633"/>
                  <a:pt x="3857" y="13508"/>
                </a:cubicBezTo>
                <a:lnTo>
                  <a:pt x="3592" y="13815"/>
                </a:lnTo>
                <a:cubicBezTo>
                  <a:pt x="3389" y="14045"/>
                  <a:pt x="3065" y="14050"/>
                  <a:pt x="2863" y="13815"/>
                </a:cubicBezTo>
                <a:lnTo>
                  <a:pt x="2300" y="13158"/>
                </a:lnTo>
                <a:cubicBezTo>
                  <a:pt x="2201" y="13048"/>
                  <a:pt x="2147" y="12897"/>
                  <a:pt x="2147" y="12741"/>
                </a:cubicBezTo>
                <a:cubicBezTo>
                  <a:pt x="2147" y="12579"/>
                  <a:pt x="2201" y="12428"/>
                  <a:pt x="2300" y="12318"/>
                </a:cubicBezTo>
                <a:lnTo>
                  <a:pt x="2570" y="12000"/>
                </a:lnTo>
                <a:cubicBezTo>
                  <a:pt x="2467" y="11776"/>
                  <a:pt x="2381" y="11536"/>
                  <a:pt x="2322" y="11291"/>
                </a:cubicBezTo>
                <a:lnTo>
                  <a:pt x="1931" y="11291"/>
                </a:lnTo>
                <a:cubicBezTo>
                  <a:pt x="1647" y="11291"/>
                  <a:pt x="1418" y="11025"/>
                  <a:pt x="1418" y="10696"/>
                </a:cubicBezTo>
                <a:lnTo>
                  <a:pt x="1418" y="9768"/>
                </a:lnTo>
                <a:cubicBezTo>
                  <a:pt x="1418" y="9439"/>
                  <a:pt x="1647" y="9173"/>
                  <a:pt x="1931" y="9173"/>
                </a:cubicBezTo>
                <a:lnTo>
                  <a:pt x="2340" y="9173"/>
                </a:lnTo>
                <a:cubicBezTo>
                  <a:pt x="2404" y="8933"/>
                  <a:pt x="2485" y="8703"/>
                  <a:pt x="2588" y="8484"/>
                </a:cubicBezTo>
                <a:lnTo>
                  <a:pt x="2300" y="8145"/>
                </a:lnTo>
                <a:cubicBezTo>
                  <a:pt x="2201" y="8036"/>
                  <a:pt x="2147" y="7885"/>
                  <a:pt x="2147" y="7728"/>
                </a:cubicBezTo>
                <a:cubicBezTo>
                  <a:pt x="2147" y="7566"/>
                  <a:pt x="2201" y="7420"/>
                  <a:pt x="2300" y="7306"/>
                </a:cubicBezTo>
                <a:lnTo>
                  <a:pt x="2863" y="6648"/>
                </a:lnTo>
                <a:cubicBezTo>
                  <a:pt x="2962" y="6539"/>
                  <a:pt x="3088" y="6476"/>
                  <a:pt x="3227" y="6476"/>
                </a:cubicBezTo>
                <a:cubicBezTo>
                  <a:pt x="3367" y="6476"/>
                  <a:pt x="3493" y="6539"/>
                  <a:pt x="3592" y="6648"/>
                </a:cubicBezTo>
                <a:lnTo>
                  <a:pt x="3893" y="6998"/>
                </a:lnTo>
                <a:cubicBezTo>
                  <a:pt x="4078" y="6883"/>
                  <a:pt x="4271" y="6794"/>
                  <a:pt x="4474" y="6721"/>
                </a:cubicBezTo>
                <a:lnTo>
                  <a:pt x="4474" y="6226"/>
                </a:lnTo>
                <a:cubicBezTo>
                  <a:pt x="4474" y="5897"/>
                  <a:pt x="4708" y="5631"/>
                  <a:pt x="4987" y="5631"/>
                </a:cubicBezTo>
                <a:lnTo>
                  <a:pt x="5788" y="5631"/>
                </a:lnTo>
                <a:cubicBezTo>
                  <a:pt x="6072" y="5631"/>
                  <a:pt x="6301" y="5897"/>
                  <a:pt x="6301" y="6226"/>
                </a:cubicBezTo>
                <a:lnTo>
                  <a:pt x="6301" y="6727"/>
                </a:lnTo>
                <a:cubicBezTo>
                  <a:pt x="6504" y="6794"/>
                  <a:pt x="6697" y="6888"/>
                  <a:pt x="6882" y="7003"/>
                </a:cubicBezTo>
                <a:lnTo>
                  <a:pt x="7188" y="6648"/>
                </a:lnTo>
                <a:cubicBezTo>
                  <a:pt x="7287" y="6539"/>
                  <a:pt x="7413" y="6476"/>
                  <a:pt x="7553" y="6476"/>
                </a:cubicBezTo>
                <a:cubicBezTo>
                  <a:pt x="7688" y="6476"/>
                  <a:pt x="7818" y="6539"/>
                  <a:pt x="7913" y="6648"/>
                </a:cubicBezTo>
                <a:lnTo>
                  <a:pt x="8480" y="7306"/>
                </a:lnTo>
                <a:cubicBezTo>
                  <a:pt x="8682" y="7540"/>
                  <a:pt x="8682" y="7916"/>
                  <a:pt x="8480" y="8145"/>
                </a:cubicBezTo>
                <a:lnTo>
                  <a:pt x="8183" y="8490"/>
                </a:lnTo>
                <a:cubicBezTo>
                  <a:pt x="8286" y="8709"/>
                  <a:pt x="8367" y="8938"/>
                  <a:pt x="8430" y="9173"/>
                </a:cubicBezTo>
                <a:lnTo>
                  <a:pt x="8849" y="9173"/>
                </a:lnTo>
                <a:cubicBezTo>
                  <a:pt x="9132" y="9173"/>
                  <a:pt x="9362" y="9439"/>
                  <a:pt x="9362" y="9768"/>
                </a:cubicBezTo>
                <a:lnTo>
                  <a:pt x="9362" y="10696"/>
                </a:lnTo>
                <a:cubicBezTo>
                  <a:pt x="9362" y="11025"/>
                  <a:pt x="9132" y="11291"/>
                  <a:pt x="8849" y="11291"/>
                </a:cubicBezTo>
                <a:lnTo>
                  <a:pt x="8448" y="11291"/>
                </a:lnTo>
                <a:close/>
                <a:moveTo>
                  <a:pt x="7017" y="10284"/>
                </a:moveTo>
                <a:cubicBezTo>
                  <a:pt x="7017" y="9246"/>
                  <a:pt x="6288" y="8396"/>
                  <a:pt x="5388" y="8396"/>
                </a:cubicBezTo>
                <a:cubicBezTo>
                  <a:pt x="4492" y="8396"/>
                  <a:pt x="3758" y="9246"/>
                  <a:pt x="3758" y="10284"/>
                </a:cubicBezTo>
                <a:cubicBezTo>
                  <a:pt x="3758" y="11327"/>
                  <a:pt x="4492" y="12172"/>
                  <a:pt x="5388" y="12172"/>
                </a:cubicBezTo>
                <a:cubicBezTo>
                  <a:pt x="6288" y="12172"/>
                  <a:pt x="7017" y="11327"/>
                  <a:pt x="7017" y="10284"/>
                </a:cubicBezTo>
                <a:close/>
                <a:moveTo>
                  <a:pt x="7395" y="10284"/>
                </a:moveTo>
                <a:cubicBezTo>
                  <a:pt x="7395" y="11567"/>
                  <a:pt x="6495" y="12610"/>
                  <a:pt x="5388" y="12610"/>
                </a:cubicBezTo>
                <a:cubicBezTo>
                  <a:pt x="4285" y="12610"/>
                  <a:pt x="3385" y="11567"/>
                  <a:pt x="3385" y="10284"/>
                </a:cubicBezTo>
                <a:cubicBezTo>
                  <a:pt x="3385" y="9006"/>
                  <a:pt x="4285" y="7963"/>
                  <a:pt x="5388" y="7963"/>
                </a:cubicBezTo>
                <a:cubicBezTo>
                  <a:pt x="6495" y="7963"/>
                  <a:pt x="7395" y="9006"/>
                  <a:pt x="7395" y="10284"/>
                </a:cubicBezTo>
                <a:close/>
                <a:moveTo>
                  <a:pt x="21555" y="11880"/>
                </a:moveTo>
                <a:cubicBezTo>
                  <a:pt x="21582" y="12068"/>
                  <a:pt x="21600" y="12261"/>
                  <a:pt x="21600" y="12459"/>
                </a:cubicBezTo>
                <a:cubicBezTo>
                  <a:pt x="21600" y="13847"/>
                  <a:pt x="20920" y="15051"/>
                  <a:pt x="19935" y="15662"/>
                </a:cubicBezTo>
                <a:cubicBezTo>
                  <a:pt x="19669" y="17195"/>
                  <a:pt x="18346" y="18666"/>
                  <a:pt x="16527" y="18666"/>
                </a:cubicBezTo>
                <a:cubicBezTo>
                  <a:pt x="16446" y="18666"/>
                  <a:pt x="16361" y="18651"/>
                  <a:pt x="16275" y="18645"/>
                </a:cubicBezTo>
                <a:cubicBezTo>
                  <a:pt x="16559" y="19057"/>
                  <a:pt x="16946" y="19370"/>
                  <a:pt x="17405" y="19527"/>
                </a:cubicBezTo>
                <a:cubicBezTo>
                  <a:pt x="17563" y="19579"/>
                  <a:pt x="17653" y="19767"/>
                  <a:pt x="17608" y="19949"/>
                </a:cubicBezTo>
                <a:cubicBezTo>
                  <a:pt x="17567" y="20101"/>
                  <a:pt x="17450" y="20195"/>
                  <a:pt x="17324" y="20195"/>
                </a:cubicBezTo>
                <a:cubicBezTo>
                  <a:pt x="17297" y="20195"/>
                  <a:pt x="17270" y="20189"/>
                  <a:pt x="17243" y="20179"/>
                </a:cubicBezTo>
                <a:cubicBezTo>
                  <a:pt x="16086" y="19793"/>
                  <a:pt x="15285" y="18619"/>
                  <a:pt x="15204" y="17242"/>
                </a:cubicBezTo>
                <a:cubicBezTo>
                  <a:pt x="15186" y="17195"/>
                  <a:pt x="15177" y="17148"/>
                  <a:pt x="15177" y="17091"/>
                </a:cubicBezTo>
                <a:cubicBezTo>
                  <a:pt x="15173" y="16825"/>
                  <a:pt x="15227" y="16559"/>
                  <a:pt x="15330" y="16319"/>
                </a:cubicBezTo>
                <a:cubicBezTo>
                  <a:pt x="15605" y="15688"/>
                  <a:pt x="16194" y="15328"/>
                  <a:pt x="16802" y="15422"/>
                </a:cubicBezTo>
                <a:cubicBezTo>
                  <a:pt x="16973" y="15448"/>
                  <a:pt x="17095" y="15636"/>
                  <a:pt x="17072" y="15834"/>
                </a:cubicBezTo>
                <a:cubicBezTo>
                  <a:pt x="17045" y="16032"/>
                  <a:pt x="16888" y="16178"/>
                  <a:pt x="16716" y="16147"/>
                </a:cubicBezTo>
                <a:cubicBezTo>
                  <a:pt x="16379" y="16095"/>
                  <a:pt x="16046" y="16293"/>
                  <a:pt x="15893" y="16648"/>
                </a:cubicBezTo>
                <a:cubicBezTo>
                  <a:pt x="15834" y="16783"/>
                  <a:pt x="15803" y="16929"/>
                  <a:pt x="15807" y="17081"/>
                </a:cubicBezTo>
                <a:cubicBezTo>
                  <a:pt x="15807" y="17112"/>
                  <a:pt x="15798" y="17133"/>
                  <a:pt x="15794" y="17159"/>
                </a:cubicBezTo>
                <a:cubicBezTo>
                  <a:pt x="15807" y="17451"/>
                  <a:pt x="15861" y="17733"/>
                  <a:pt x="15951" y="17993"/>
                </a:cubicBezTo>
                <a:cubicBezTo>
                  <a:pt x="16001" y="17962"/>
                  <a:pt x="16055" y="17946"/>
                  <a:pt x="16113" y="17952"/>
                </a:cubicBezTo>
                <a:cubicBezTo>
                  <a:pt x="17657" y="18171"/>
                  <a:pt x="18845" y="17159"/>
                  <a:pt x="19246" y="15964"/>
                </a:cubicBezTo>
                <a:cubicBezTo>
                  <a:pt x="18998" y="16037"/>
                  <a:pt x="18742" y="16079"/>
                  <a:pt x="18476" y="16079"/>
                </a:cubicBezTo>
                <a:cubicBezTo>
                  <a:pt x="18314" y="16079"/>
                  <a:pt x="18179" y="15928"/>
                  <a:pt x="18179" y="15740"/>
                </a:cubicBezTo>
                <a:cubicBezTo>
                  <a:pt x="18179" y="15552"/>
                  <a:pt x="18314" y="15396"/>
                  <a:pt x="18476" y="15396"/>
                </a:cubicBezTo>
                <a:cubicBezTo>
                  <a:pt x="19872" y="15396"/>
                  <a:pt x="21010" y="14081"/>
                  <a:pt x="21010" y="12459"/>
                </a:cubicBezTo>
                <a:cubicBezTo>
                  <a:pt x="21010" y="10842"/>
                  <a:pt x="19872" y="9522"/>
                  <a:pt x="18476" y="9522"/>
                </a:cubicBezTo>
                <a:cubicBezTo>
                  <a:pt x="18265" y="9522"/>
                  <a:pt x="17837" y="9627"/>
                  <a:pt x="17693" y="9663"/>
                </a:cubicBezTo>
                <a:cubicBezTo>
                  <a:pt x="16613" y="9867"/>
                  <a:pt x="15524" y="9340"/>
                  <a:pt x="14903" y="8323"/>
                </a:cubicBezTo>
                <a:cubicBezTo>
                  <a:pt x="14808" y="8166"/>
                  <a:pt x="14840" y="7952"/>
                  <a:pt x="14975" y="7848"/>
                </a:cubicBezTo>
                <a:cubicBezTo>
                  <a:pt x="15105" y="7738"/>
                  <a:pt x="15290" y="7775"/>
                  <a:pt x="15384" y="7926"/>
                </a:cubicBezTo>
                <a:cubicBezTo>
                  <a:pt x="15875" y="8735"/>
                  <a:pt x="16739" y="9152"/>
                  <a:pt x="17581" y="8996"/>
                </a:cubicBezTo>
                <a:cubicBezTo>
                  <a:pt x="17621" y="8985"/>
                  <a:pt x="18161" y="8844"/>
                  <a:pt x="18476" y="8844"/>
                </a:cubicBezTo>
                <a:cubicBezTo>
                  <a:pt x="19512" y="8844"/>
                  <a:pt x="20425" y="9434"/>
                  <a:pt x="20997" y="10331"/>
                </a:cubicBezTo>
                <a:lnTo>
                  <a:pt x="21015" y="9465"/>
                </a:lnTo>
                <a:cubicBezTo>
                  <a:pt x="21015" y="8630"/>
                  <a:pt x="20515" y="7921"/>
                  <a:pt x="19840" y="7712"/>
                </a:cubicBezTo>
                <a:cubicBezTo>
                  <a:pt x="19822" y="7707"/>
                  <a:pt x="19804" y="7702"/>
                  <a:pt x="19786" y="7692"/>
                </a:cubicBezTo>
                <a:cubicBezTo>
                  <a:pt x="19674" y="7665"/>
                  <a:pt x="19557" y="7645"/>
                  <a:pt x="19431" y="7645"/>
                </a:cubicBezTo>
                <a:cubicBezTo>
                  <a:pt x="19327" y="7645"/>
                  <a:pt x="19215" y="7655"/>
                  <a:pt x="19111" y="7681"/>
                </a:cubicBezTo>
                <a:cubicBezTo>
                  <a:pt x="18953" y="7718"/>
                  <a:pt x="18796" y="7603"/>
                  <a:pt x="18764" y="7415"/>
                </a:cubicBezTo>
                <a:cubicBezTo>
                  <a:pt x="18728" y="7233"/>
                  <a:pt x="18832" y="7050"/>
                  <a:pt x="18994" y="7013"/>
                </a:cubicBezTo>
                <a:cubicBezTo>
                  <a:pt x="19138" y="6977"/>
                  <a:pt x="19287" y="6961"/>
                  <a:pt x="19431" y="6961"/>
                </a:cubicBezTo>
                <a:cubicBezTo>
                  <a:pt x="19467" y="6961"/>
                  <a:pt x="19503" y="6966"/>
                  <a:pt x="19534" y="6966"/>
                </a:cubicBezTo>
                <a:cubicBezTo>
                  <a:pt x="18953" y="4004"/>
                  <a:pt x="16635" y="1823"/>
                  <a:pt x="13975" y="1823"/>
                </a:cubicBezTo>
                <a:cubicBezTo>
                  <a:pt x="13390" y="1823"/>
                  <a:pt x="12810" y="1928"/>
                  <a:pt x="12256" y="2126"/>
                </a:cubicBezTo>
                <a:cubicBezTo>
                  <a:pt x="12103" y="2183"/>
                  <a:pt x="11936" y="2084"/>
                  <a:pt x="11887" y="1907"/>
                </a:cubicBezTo>
                <a:cubicBezTo>
                  <a:pt x="11837" y="1724"/>
                  <a:pt x="11923" y="1536"/>
                  <a:pt x="12081" y="1479"/>
                </a:cubicBezTo>
                <a:cubicBezTo>
                  <a:pt x="12153" y="1453"/>
                  <a:pt x="12220" y="1432"/>
                  <a:pt x="12292" y="1411"/>
                </a:cubicBezTo>
                <a:cubicBezTo>
                  <a:pt x="12018" y="984"/>
                  <a:pt x="11594" y="712"/>
                  <a:pt x="11122" y="681"/>
                </a:cubicBezTo>
                <a:cubicBezTo>
                  <a:pt x="10469" y="645"/>
                  <a:pt x="9848" y="1077"/>
                  <a:pt x="9587" y="1771"/>
                </a:cubicBezTo>
                <a:cubicBezTo>
                  <a:pt x="9578" y="1787"/>
                  <a:pt x="9573" y="1797"/>
                  <a:pt x="9564" y="1808"/>
                </a:cubicBezTo>
                <a:cubicBezTo>
                  <a:pt x="9564" y="1808"/>
                  <a:pt x="9564" y="1813"/>
                  <a:pt x="9564" y="1813"/>
                </a:cubicBezTo>
                <a:cubicBezTo>
                  <a:pt x="9564" y="1813"/>
                  <a:pt x="9564" y="1813"/>
                  <a:pt x="9560" y="1818"/>
                </a:cubicBezTo>
                <a:cubicBezTo>
                  <a:pt x="9519" y="1891"/>
                  <a:pt x="9456" y="1943"/>
                  <a:pt x="9384" y="1964"/>
                </a:cubicBezTo>
                <a:cubicBezTo>
                  <a:pt x="9380" y="1964"/>
                  <a:pt x="9380" y="1964"/>
                  <a:pt x="9375" y="1969"/>
                </a:cubicBezTo>
                <a:cubicBezTo>
                  <a:pt x="9353" y="1969"/>
                  <a:pt x="9335" y="1975"/>
                  <a:pt x="9317" y="1975"/>
                </a:cubicBezTo>
                <a:cubicBezTo>
                  <a:pt x="9308" y="1975"/>
                  <a:pt x="9299" y="1969"/>
                  <a:pt x="9294" y="1969"/>
                </a:cubicBezTo>
                <a:cubicBezTo>
                  <a:pt x="9272" y="1969"/>
                  <a:pt x="9249" y="1964"/>
                  <a:pt x="9231" y="1954"/>
                </a:cubicBezTo>
                <a:cubicBezTo>
                  <a:pt x="9218" y="1954"/>
                  <a:pt x="9209" y="1954"/>
                  <a:pt x="9195" y="1949"/>
                </a:cubicBezTo>
                <a:cubicBezTo>
                  <a:pt x="9191" y="1943"/>
                  <a:pt x="9186" y="1938"/>
                  <a:pt x="9182" y="1938"/>
                </a:cubicBezTo>
                <a:cubicBezTo>
                  <a:pt x="9173" y="1933"/>
                  <a:pt x="9168" y="1933"/>
                  <a:pt x="9159" y="1928"/>
                </a:cubicBezTo>
                <a:cubicBezTo>
                  <a:pt x="8763" y="1646"/>
                  <a:pt x="8309" y="1500"/>
                  <a:pt x="7845" y="1500"/>
                </a:cubicBezTo>
                <a:cubicBezTo>
                  <a:pt x="6445" y="1500"/>
                  <a:pt x="5311" y="2820"/>
                  <a:pt x="5311" y="4437"/>
                </a:cubicBezTo>
                <a:cubicBezTo>
                  <a:pt x="5311" y="4520"/>
                  <a:pt x="5284" y="4593"/>
                  <a:pt x="5239" y="4651"/>
                </a:cubicBezTo>
                <a:cubicBezTo>
                  <a:pt x="5248" y="4687"/>
                  <a:pt x="5257" y="4724"/>
                  <a:pt x="5257" y="4760"/>
                </a:cubicBezTo>
                <a:cubicBezTo>
                  <a:pt x="5257" y="4948"/>
                  <a:pt x="5127" y="5099"/>
                  <a:pt x="4965" y="5099"/>
                </a:cubicBezTo>
                <a:cubicBezTo>
                  <a:pt x="2552" y="5099"/>
                  <a:pt x="585" y="7379"/>
                  <a:pt x="585" y="10174"/>
                </a:cubicBezTo>
                <a:cubicBezTo>
                  <a:pt x="585" y="12970"/>
                  <a:pt x="2552" y="15244"/>
                  <a:pt x="4965" y="15244"/>
                </a:cubicBezTo>
                <a:lnTo>
                  <a:pt x="7634" y="15244"/>
                </a:lnTo>
                <a:cubicBezTo>
                  <a:pt x="7580" y="15135"/>
                  <a:pt x="7530" y="15025"/>
                  <a:pt x="7490" y="14911"/>
                </a:cubicBezTo>
                <a:cubicBezTo>
                  <a:pt x="7427" y="14733"/>
                  <a:pt x="7494" y="14535"/>
                  <a:pt x="7647" y="14462"/>
                </a:cubicBezTo>
                <a:cubicBezTo>
                  <a:pt x="7796" y="14389"/>
                  <a:pt x="7967" y="14467"/>
                  <a:pt x="8030" y="14645"/>
                </a:cubicBezTo>
                <a:cubicBezTo>
                  <a:pt x="8430" y="15735"/>
                  <a:pt x="9344" y="16439"/>
                  <a:pt x="10366" y="16439"/>
                </a:cubicBezTo>
                <a:lnTo>
                  <a:pt x="13021" y="16434"/>
                </a:lnTo>
                <a:cubicBezTo>
                  <a:pt x="13026" y="16434"/>
                  <a:pt x="13026" y="16434"/>
                  <a:pt x="13030" y="16434"/>
                </a:cubicBezTo>
                <a:cubicBezTo>
                  <a:pt x="13251" y="16434"/>
                  <a:pt x="13453" y="16340"/>
                  <a:pt x="13611" y="16163"/>
                </a:cubicBezTo>
                <a:cubicBezTo>
                  <a:pt x="13768" y="15980"/>
                  <a:pt x="13854" y="15745"/>
                  <a:pt x="13854" y="15490"/>
                </a:cubicBezTo>
                <a:lnTo>
                  <a:pt x="13863" y="15281"/>
                </a:lnTo>
                <a:cubicBezTo>
                  <a:pt x="13930" y="13346"/>
                  <a:pt x="15065" y="11692"/>
                  <a:pt x="16676" y="11181"/>
                </a:cubicBezTo>
                <a:cubicBezTo>
                  <a:pt x="16834" y="11129"/>
                  <a:pt x="16996" y="11238"/>
                  <a:pt x="17041" y="11416"/>
                </a:cubicBezTo>
                <a:cubicBezTo>
                  <a:pt x="17081" y="11598"/>
                  <a:pt x="16991" y="11786"/>
                  <a:pt x="16834" y="11838"/>
                </a:cubicBezTo>
                <a:cubicBezTo>
                  <a:pt x="15465" y="12277"/>
                  <a:pt x="14511" y="13669"/>
                  <a:pt x="14453" y="15312"/>
                </a:cubicBezTo>
                <a:lnTo>
                  <a:pt x="14444" y="15511"/>
                </a:lnTo>
                <a:cubicBezTo>
                  <a:pt x="14444" y="15933"/>
                  <a:pt x="14290" y="16340"/>
                  <a:pt x="14025" y="16648"/>
                </a:cubicBezTo>
                <a:cubicBezTo>
                  <a:pt x="13755" y="16950"/>
                  <a:pt x="13404" y="17117"/>
                  <a:pt x="13035" y="17117"/>
                </a:cubicBezTo>
                <a:cubicBezTo>
                  <a:pt x="13030" y="17117"/>
                  <a:pt x="13026" y="17117"/>
                  <a:pt x="13021" y="17117"/>
                </a:cubicBezTo>
                <a:lnTo>
                  <a:pt x="11828" y="17117"/>
                </a:lnTo>
                <a:cubicBezTo>
                  <a:pt x="12247" y="17936"/>
                  <a:pt x="13732" y="20210"/>
                  <a:pt x="17450" y="20873"/>
                </a:cubicBezTo>
                <a:cubicBezTo>
                  <a:pt x="17612" y="20904"/>
                  <a:pt x="17720" y="21076"/>
                  <a:pt x="17698" y="21264"/>
                </a:cubicBezTo>
                <a:cubicBezTo>
                  <a:pt x="17675" y="21431"/>
                  <a:pt x="17549" y="21556"/>
                  <a:pt x="17405" y="21556"/>
                </a:cubicBezTo>
                <a:cubicBezTo>
                  <a:pt x="17392" y="21556"/>
                  <a:pt x="17378" y="21551"/>
                  <a:pt x="17360" y="21551"/>
                </a:cubicBezTo>
                <a:cubicBezTo>
                  <a:pt x="12675" y="20716"/>
                  <a:pt x="11311" y="17508"/>
                  <a:pt x="11162" y="17117"/>
                </a:cubicBezTo>
                <a:lnTo>
                  <a:pt x="10366" y="17117"/>
                </a:lnTo>
                <a:cubicBezTo>
                  <a:pt x="9465" y="17117"/>
                  <a:pt x="8633" y="16674"/>
                  <a:pt x="8052" y="15928"/>
                </a:cubicBezTo>
                <a:lnTo>
                  <a:pt x="4965" y="15928"/>
                </a:lnTo>
                <a:cubicBezTo>
                  <a:pt x="2223" y="15928"/>
                  <a:pt x="0" y="13346"/>
                  <a:pt x="0" y="10174"/>
                </a:cubicBezTo>
                <a:cubicBezTo>
                  <a:pt x="0" y="7097"/>
                  <a:pt x="2097" y="4577"/>
                  <a:pt x="4721" y="4431"/>
                </a:cubicBezTo>
                <a:cubicBezTo>
                  <a:pt x="4726" y="2439"/>
                  <a:pt x="6126" y="817"/>
                  <a:pt x="7845" y="817"/>
                </a:cubicBezTo>
                <a:cubicBezTo>
                  <a:pt x="8313" y="817"/>
                  <a:pt x="8772" y="947"/>
                  <a:pt x="9195" y="1182"/>
                </a:cubicBezTo>
                <a:cubicBezTo>
                  <a:pt x="9610" y="415"/>
                  <a:pt x="10361" y="-44"/>
                  <a:pt x="11153" y="3"/>
                </a:cubicBezTo>
                <a:cubicBezTo>
                  <a:pt x="11891" y="50"/>
                  <a:pt x="12540" y="519"/>
                  <a:pt x="12904" y="1250"/>
                </a:cubicBezTo>
                <a:cubicBezTo>
                  <a:pt x="13260" y="1182"/>
                  <a:pt x="13615" y="1140"/>
                  <a:pt x="13975" y="1140"/>
                </a:cubicBezTo>
                <a:cubicBezTo>
                  <a:pt x="16996" y="1140"/>
                  <a:pt x="19615" y="3691"/>
                  <a:pt x="20160" y="7107"/>
                </a:cubicBezTo>
                <a:cubicBezTo>
                  <a:pt x="20997" y="7457"/>
                  <a:pt x="21600" y="8385"/>
                  <a:pt x="21600" y="9475"/>
                </a:cubicBezTo>
                <a:lnTo>
                  <a:pt x="21555" y="11880"/>
                </a:lnTo>
                <a:close/>
              </a:path>
            </a:pathLst>
          </a:custGeom>
          <a:solidFill>
            <a:srgbClr val="FFFFFF"/>
          </a:solidFill>
          <a:ln w="12700">
            <a:miter lim="400000"/>
          </a:ln>
        </p:spPr>
        <p:txBody>
          <a:bodyPr lIns="60957" tIns="60957" rIns="60957" bIns="60957"/>
          <a:lstStyle/>
          <a:p>
            <a:pPr>
              <a:defRPr>
                <a:latin typeface="Calibri Light"/>
                <a:ea typeface="Calibri Light"/>
                <a:cs typeface="Calibri Light"/>
                <a:sym typeface="Calibri Light"/>
              </a:defRPr>
            </a:pPr>
            <a:endParaRPr sz="2400"/>
          </a:p>
        </p:txBody>
      </p:sp>
      <p:sp>
        <p:nvSpPr>
          <p:cNvPr id="401" name="Rounded Rectangle"/>
          <p:cNvSpPr/>
          <p:nvPr/>
        </p:nvSpPr>
        <p:spPr>
          <a:xfrm>
            <a:off x="2462680" y="2875853"/>
            <a:ext cx="1809181" cy="1535727"/>
          </a:xfrm>
          <a:prstGeom prst="roundRect">
            <a:avLst>
              <a:gd name="adj" fmla="val 16667"/>
            </a:avLst>
          </a:prstGeom>
          <a:solidFill>
            <a:srgbClr val="1D6391"/>
          </a:solidFill>
          <a:ln w="12700">
            <a:solidFill>
              <a:srgbClr val="FFFFFF"/>
            </a:solidFill>
          </a:ln>
        </p:spPr>
        <p:txBody>
          <a:bodyPr lIns="60957" tIns="60957" rIns="60957" bIns="60957" anchor="ctr"/>
          <a:lstStyle/>
          <a:p>
            <a:pPr algn="ctr">
              <a:defRPr>
                <a:solidFill>
                  <a:srgbClr val="FFFFFF"/>
                </a:solidFill>
                <a:latin typeface="Calibri Light"/>
                <a:ea typeface="Calibri Light"/>
                <a:cs typeface="Calibri Light"/>
                <a:sym typeface="Calibri Light"/>
              </a:defRPr>
            </a:pPr>
            <a:endParaRPr sz="2400"/>
          </a:p>
        </p:txBody>
      </p:sp>
      <p:sp>
        <p:nvSpPr>
          <p:cNvPr id="402" name="Larger Data Sets"/>
          <p:cNvSpPr txBox="1"/>
          <p:nvPr/>
        </p:nvSpPr>
        <p:spPr>
          <a:xfrm>
            <a:off x="2537648" y="3253930"/>
            <a:ext cx="1659245" cy="7795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7" tIns="60957" rIns="60957" bIns="60957" anchor="ctr">
            <a:spAutoFit/>
          </a:bodyPr>
          <a:lstStyle>
            <a:lvl1pPr algn="ctr">
              <a:defRPr sz="1600">
                <a:solidFill>
                  <a:srgbClr val="FFFFFF"/>
                </a:solidFill>
                <a:latin typeface="Calibri Light"/>
                <a:ea typeface="Calibri Light"/>
                <a:cs typeface="Calibri Light"/>
                <a:sym typeface="Calibri Light"/>
              </a:defRPr>
            </a:lvl1pPr>
          </a:lstStyle>
          <a:p>
            <a:r>
              <a:rPr sz="2133"/>
              <a:t>Larger Data Sets</a:t>
            </a:r>
          </a:p>
        </p:txBody>
      </p:sp>
      <p:sp>
        <p:nvSpPr>
          <p:cNvPr id="403" name="Rounded Rectangle"/>
          <p:cNvSpPr/>
          <p:nvPr/>
        </p:nvSpPr>
        <p:spPr>
          <a:xfrm>
            <a:off x="4688777" y="2875854"/>
            <a:ext cx="1800275" cy="1535727"/>
          </a:xfrm>
          <a:prstGeom prst="roundRect">
            <a:avLst>
              <a:gd name="adj" fmla="val 16667"/>
            </a:avLst>
          </a:prstGeom>
          <a:solidFill>
            <a:srgbClr val="1D6391"/>
          </a:solidFill>
          <a:ln w="12700">
            <a:solidFill>
              <a:srgbClr val="FFFFFF"/>
            </a:solidFill>
          </a:ln>
        </p:spPr>
        <p:txBody>
          <a:bodyPr lIns="60957" tIns="60957" rIns="60957" bIns="60957" anchor="ctr"/>
          <a:lstStyle/>
          <a:p>
            <a:pPr algn="ctr">
              <a:defRPr>
                <a:solidFill>
                  <a:srgbClr val="FFFFFF"/>
                </a:solidFill>
                <a:latin typeface="Calibri Light"/>
                <a:ea typeface="Calibri Light"/>
                <a:cs typeface="Calibri Light"/>
                <a:sym typeface="Calibri Light"/>
              </a:defRPr>
            </a:pPr>
            <a:endParaRPr sz="2400"/>
          </a:p>
        </p:txBody>
      </p:sp>
      <p:sp>
        <p:nvSpPr>
          <p:cNvPr id="404" name="More Complex Models"/>
          <p:cNvSpPr txBox="1"/>
          <p:nvPr/>
        </p:nvSpPr>
        <p:spPr>
          <a:xfrm>
            <a:off x="4763746" y="3089815"/>
            <a:ext cx="1650340" cy="110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7" tIns="60957" rIns="60957" bIns="60957" anchor="ctr">
            <a:spAutoFit/>
          </a:bodyPr>
          <a:lstStyle>
            <a:lvl1pPr algn="ctr">
              <a:defRPr sz="1600">
                <a:solidFill>
                  <a:srgbClr val="FFFFFF"/>
                </a:solidFill>
                <a:latin typeface="Calibri Light"/>
                <a:ea typeface="Calibri Light"/>
                <a:cs typeface="Calibri Light"/>
                <a:sym typeface="Calibri Light"/>
              </a:defRPr>
            </a:lvl1pPr>
          </a:lstStyle>
          <a:p>
            <a:r>
              <a:rPr sz="2133"/>
              <a:t>More Complex Models</a:t>
            </a:r>
          </a:p>
        </p:txBody>
      </p:sp>
      <p:sp>
        <p:nvSpPr>
          <p:cNvPr id="405" name="Rounded Rectangle"/>
          <p:cNvSpPr/>
          <p:nvPr/>
        </p:nvSpPr>
        <p:spPr>
          <a:xfrm>
            <a:off x="6908357" y="2886751"/>
            <a:ext cx="1800276" cy="1535728"/>
          </a:xfrm>
          <a:prstGeom prst="roundRect">
            <a:avLst>
              <a:gd name="adj" fmla="val 16667"/>
            </a:avLst>
          </a:prstGeom>
          <a:solidFill>
            <a:srgbClr val="1D6391"/>
          </a:solidFill>
          <a:ln w="12700">
            <a:solidFill>
              <a:srgbClr val="FFFFFF"/>
            </a:solidFill>
          </a:ln>
        </p:spPr>
        <p:txBody>
          <a:bodyPr lIns="60957" tIns="60957" rIns="60957" bIns="60957" anchor="ctr"/>
          <a:lstStyle/>
          <a:p>
            <a:pPr algn="ctr">
              <a:defRPr>
                <a:solidFill>
                  <a:srgbClr val="FFFFFF"/>
                </a:solidFill>
                <a:latin typeface="Calibri Light"/>
                <a:ea typeface="Calibri Light"/>
                <a:cs typeface="Calibri Light"/>
                <a:sym typeface="Calibri Light"/>
              </a:defRPr>
            </a:pPr>
            <a:endParaRPr sz="2400"/>
          </a:p>
        </p:txBody>
      </p:sp>
      <p:sp>
        <p:nvSpPr>
          <p:cNvPr id="406" name="Better Algorithms"/>
          <p:cNvSpPr txBox="1"/>
          <p:nvPr/>
        </p:nvSpPr>
        <p:spPr>
          <a:xfrm>
            <a:off x="6983325" y="3264830"/>
            <a:ext cx="1650340" cy="7795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7" tIns="60957" rIns="60957" bIns="60957" anchor="ctr">
            <a:spAutoFit/>
          </a:bodyPr>
          <a:lstStyle>
            <a:lvl1pPr algn="ctr">
              <a:defRPr sz="1600">
                <a:solidFill>
                  <a:srgbClr val="FFFFFF"/>
                </a:solidFill>
                <a:latin typeface="Calibri Light"/>
                <a:ea typeface="Calibri Light"/>
                <a:cs typeface="Calibri Light"/>
                <a:sym typeface="Calibri Light"/>
              </a:defRPr>
            </a:lvl1pPr>
          </a:lstStyle>
          <a:p>
            <a:r>
              <a:rPr sz="2133"/>
              <a:t>Better Algorithms</a:t>
            </a:r>
          </a:p>
        </p:txBody>
      </p:sp>
      <p:sp>
        <p:nvSpPr>
          <p:cNvPr id="407" name="Cross 23"/>
          <p:cNvSpPr/>
          <p:nvPr/>
        </p:nvSpPr>
        <p:spPr>
          <a:xfrm>
            <a:off x="4351814" y="3533246"/>
            <a:ext cx="251253" cy="242733"/>
          </a:xfrm>
          <a:prstGeom prst="plus">
            <a:avLst>
              <a:gd name="adj" fmla="val 25000"/>
            </a:avLst>
          </a:prstGeom>
          <a:solidFill>
            <a:srgbClr val="FFFFFF"/>
          </a:solidFill>
          <a:ln w="12700">
            <a:miter lim="400000"/>
          </a:ln>
        </p:spPr>
        <p:txBody>
          <a:bodyPr lIns="60957" tIns="60957" rIns="60957" bIns="60957" anchor="ctr"/>
          <a:lstStyle/>
          <a:p>
            <a:pPr algn="ctr">
              <a:defRPr>
                <a:solidFill>
                  <a:schemeClr val="accent1"/>
                </a:solidFill>
                <a:latin typeface="Calibri Light"/>
                <a:ea typeface="Calibri Light"/>
                <a:cs typeface="Calibri Light"/>
                <a:sym typeface="Calibri Light"/>
              </a:defRPr>
            </a:pPr>
            <a:endParaRPr sz="2400"/>
          </a:p>
        </p:txBody>
      </p:sp>
      <p:sp>
        <p:nvSpPr>
          <p:cNvPr id="408" name="Cross 24"/>
          <p:cNvSpPr/>
          <p:nvPr/>
        </p:nvSpPr>
        <p:spPr>
          <a:xfrm>
            <a:off x="6573079" y="3533246"/>
            <a:ext cx="251253" cy="242733"/>
          </a:xfrm>
          <a:prstGeom prst="plus">
            <a:avLst>
              <a:gd name="adj" fmla="val 25000"/>
            </a:avLst>
          </a:prstGeom>
          <a:solidFill>
            <a:srgbClr val="FFFFFF"/>
          </a:solidFill>
          <a:ln w="12700">
            <a:miter lim="400000"/>
          </a:ln>
        </p:spPr>
        <p:txBody>
          <a:bodyPr lIns="60957" tIns="60957" rIns="60957" bIns="60957" anchor="ctr"/>
          <a:lstStyle/>
          <a:p>
            <a:pPr algn="ctr">
              <a:defRPr>
                <a:solidFill>
                  <a:schemeClr val="accent1"/>
                </a:solidFill>
                <a:latin typeface="Calibri Light"/>
                <a:ea typeface="Calibri Light"/>
                <a:cs typeface="Calibri Light"/>
                <a:sym typeface="Calibri Light"/>
              </a:defRPr>
            </a:pPr>
            <a:endParaRPr sz="2400"/>
          </a:p>
        </p:txBody>
      </p:sp>
      <p:pic>
        <p:nvPicPr>
          <p:cNvPr id="409" name="Picture 6" descr="Picture 6"/>
          <p:cNvPicPr>
            <a:picLocks noChangeAspect="1"/>
          </p:cNvPicPr>
          <p:nvPr/>
        </p:nvPicPr>
        <p:blipFill>
          <a:blip r:embed="rId3">
            <a:extLst/>
          </a:blip>
          <a:stretch>
            <a:fillRect/>
          </a:stretch>
        </p:blipFill>
        <p:spPr>
          <a:xfrm>
            <a:off x="11215857" y="6329010"/>
            <a:ext cx="745041" cy="338657"/>
          </a:xfrm>
          <a:prstGeom prst="rect">
            <a:avLst/>
          </a:prstGeom>
          <a:ln w="12700">
            <a:miter lim="400000"/>
          </a:ln>
        </p:spPr>
      </p:pic>
    </p:spTree>
    <p:extLst>
      <p:ext uri="{BB962C8B-B14F-4D97-AF65-F5344CB8AC3E}">
        <p14:creationId xmlns:p14="http://schemas.microsoft.com/office/powerpoint/2010/main" val="413944427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Title 1"/>
          <p:cNvSpPr txBox="1"/>
          <p:nvPr/>
        </p:nvSpPr>
        <p:spPr>
          <a:xfrm>
            <a:off x="852085" y="245918"/>
            <a:ext cx="10521696" cy="6975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7" tIns="60957" rIns="60957" bIns="60957" anchor="ctr">
            <a:spAutoFit/>
          </a:bodyPr>
          <a:lstStyle>
            <a:lvl1pPr algn="ctr" defTabSz="182879">
              <a:defRPr sz="2800">
                <a:solidFill>
                  <a:srgbClr val="FFFFFF"/>
                </a:solidFill>
                <a:latin typeface="Trebuchet MS"/>
                <a:ea typeface="Trebuchet MS"/>
                <a:cs typeface="Trebuchet MS"/>
                <a:sym typeface="Trebuchet MS"/>
              </a:defRPr>
            </a:lvl1pPr>
          </a:lstStyle>
          <a:p>
            <a:r>
              <a:rPr lang="en-US" sz="3733" dirty="0"/>
              <a:t>Sample Deep Learning Use Cases @SAS</a:t>
            </a:r>
            <a:endParaRPr sz="3733" dirty="0"/>
          </a:p>
        </p:txBody>
      </p:sp>
      <p:sp>
        <p:nvSpPr>
          <p:cNvPr id="414" name="Rectangle 5"/>
          <p:cNvSpPr/>
          <p:nvPr/>
        </p:nvSpPr>
        <p:spPr>
          <a:xfrm>
            <a:off x="0" y="1010507"/>
            <a:ext cx="12192000" cy="5064829"/>
          </a:xfrm>
          <a:prstGeom prst="rect">
            <a:avLst/>
          </a:prstGeom>
          <a:solidFill>
            <a:srgbClr val="FFFFFF"/>
          </a:solidFill>
          <a:ln w="12700">
            <a:miter lim="400000"/>
          </a:ln>
        </p:spPr>
        <p:txBody>
          <a:bodyPr lIns="60957" tIns="60957" rIns="60957" bIns="60957" anchor="ctr"/>
          <a:lstStyle/>
          <a:p>
            <a:pPr algn="ctr">
              <a:defRPr>
                <a:solidFill>
                  <a:schemeClr val="accent1"/>
                </a:solidFill>
              </a:defRPr>
            </a:pPr>
            <a:endParaRPr sz="2400"/>
          </a:p>
        </p:txBody>
      </p:sp>
      <p:pic>
        <p:nvPicPr>
          <p:cNvPr id="415" name="Picture 7" descr="Picture 7"/>
          <p:cNvPicPr>
            <a:picLocks noChangeAspect="1"/>
          </p:cNvPicPr>
          <p:nvPr/>
        </p:nvPicPr>
        <p:blipFill>
          <a:blip r:embed="rId3">
            <a:extLst/>
          </a:blip>
          <a:srcRect t="20652" r="3697" b="27269"/>
          <a:stretch>
            <a:fillRect/>
          </a:stretch>
        </p:blipFill>
        <p:spPr>
          <a:xfrm>
            <a:off x="6146350" y="1331255"/>
            <a:ext cx="6056911" cy="2211373"/>
          </a:xfrm>
          <a:prstGeom prst="rect">
            <a:avLst/>
          </a:prstGeom>
          <a:ln w="12700">
            <a:miter lim="400000"/>
          </a:ln>
        </p:spPr>
      </p:pic>
      <p:sp>
        <p:nvSpPr>
          <p:cNvPr id="416" name="TextBox 12"/>
          <p:cNvSpPr txBox="1"/>
          <p:nvPr/>
        </p:nvSpPr>
        <p:spPr>
          <a:xfrm>
            <a:off x="1937624" y="5746987"/>
            <a:ext cx="1918408" cy="37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lvl1pPr>
              <a:defRPr sz="1400">
                <a:latin typeface="Calibri Light"/>
                <a:ea typeface="Calibri Light"/>
                <a:cs typeface="Calibri Light"/>
                <a:sym typeface="Calibri Light"/>
              </a:defRPr>
            </a:lvl1pPr>
          </a:lstStyle>
          <a:p>
            <a:r>
              <a:rPr sz="1867"/>
              <a:t>Traffic Surveillance</a:t>
            </a:r>
          </a:p>
        </p:txBody>
      </p:sp>
      <p:sp>
        <p:nvSpPr>
          <p:cNvPr id="417" name="Rectangle 30"/>
          <p:cNvSpPr/>
          <p:nvPr/>
        </p:nvSpPr>
        <p:spPr>
          <a:xfrm rot="10800000">
            <a:off x="6113823" y="1317152"/>
            <a:ext cx="6040467" cy="2225475"/>
          </a:xfrm>
          <a:prstGeom prst="rect">
            <a:avLst/>
          </a:prstGeom>
          <a:gradFill>
            <a:gsLst>
              <a:gs pos="0">
                <a:srgbClr val="FFFFFF"/>
              </a:gs>
              <a:gs pos="48000">
                <a:srgbClr val="FFFFFF">
                  <a:alpha val="1000"/>
                </a:srgbClr>
              </a:gs>
            </a:gsLst>
            <a:lin ang="10800000"/>
          </a:gradFill>
          <a:ln w="12700">
            <a:miter lim="400000"/>
          </a:ln>
        </p:spPr>
        <p:txBody>
          <a:bodyPr lIns="60957" tIns="60957" rIns="60957" bIns="60957" anchor="ctr"/>
          <a:lstStyle/>
          <a:p>
            <a:pPr algn="ctr">
              <a:defRPr>
                <a:solidFill>
                  <a:schemeClr val="accent1"/>
                </a:solidFill>
              </a:defRPr>
            </a:pPr>
            <a:endParaRPr sz="2400"/>
          </a:p>
        </p:txBody>
      </p:sp>
      <p:sp>
        <p:nvSpPr>
          <p:cNvPr id="418" name="TextBox 13"/>
          <p:cNvSpPr txBox="1"/>
          <p:nvPr/>
        </p:nvSpPr>
        <p:spPr>
          <a:xfrm>
            <a:off x="1488419" y="956319"/>
            <a:ext cx="2828144" cy="37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lvl1pPr>
              <a:defRPr sz="1400">
                <a:latin typeface="Calibri Light"/>
                <a:ea typeface="Calibri Light"/>
                <a:cs typeface="Calibri Light"/>
                <a:sym typeface="Calibri Light"/>
              </a:defRPr>
            </a:lvl1pPr>
          </a:lstStyle>
          <a:p>
            <a:r>
              <a:rPr sz="1867"/>
              <a:t>Person/Object Identification</a:t>
            </a:r>
          </a:p>
        </p:txBody>
      </p:sp>
      <p:sp>
        <p:nvSpPr>
          <p:cNvPr id="419" name="TextBox 14"/>
          <p:cNvSpPr txBox="1"/>
          <p:nvPr/>
        </p:nvSpPr>
        <p:spPr>
          <a:xfrm>
            <a:off x="7750507" y="956319"/>
            <a:ext cx="2539411" cy="37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lvl1pPr>
              <a:defRPr sz="1400">
                <a:latin typeface="Calibri Light"/>
                <a:ea typeface="Calibri Light"/>
                <a:cs typeface="Calibri Light"/>
                <a:sym typeface="Calibri Light"/>
              </a:defRPr>
            </a:lvl1pPr>
          </a:lstStyle>
          <a:p>
            <a:r>
              <a:rPr sz="1867"/>
              <a:t>Three-Dimensional Scans</a:t>
            </a:r>
          </a:p>
        </p:txBody>
      </p:sp>
      <p:pic>
        <p:nvPicPr>
          <p:cNvPr id="420" name="Picture 2" descr="Picture 2"/>
          <p:cNvPicPr>
            <a:picLocks noChangeAspect="1"/>
          </p:cNvPicPr>
          <p:nvPr/>
        </p:nvPicPr>
        <p:blipFill>
          <a:blip r:embed="rId4">
            <a:extLst/>
          </a:blip>
          <a:srcRect b="45348"/>
          <a:stretch>
            <a:fillRect/>
          </a:stretch>
        </p:blipFill>
        <p:spPr>
          <a:xfrm>
            <a:off x="-3061" y="1331255"/>
            <a:ext cx="6060133" cy="2207772"/>
          </a:xfrm>
          <a:prstGeom prst="rect">
            <a:avLst/>
          </a:prstGeom>
          <a:ln w="12700">
            <a:miter lim="400000"/>
          </a:ln>
        </p:spPr>
      </p:pic>
      <p:sp>
        <p:nvSpPr>
          <p:cNvPr id="421" name="Rectangle 33"/>
          <p:cNvSpPr/>
          <p:nvPr/>
        </p:nvSpPr>
        <p:spPr>
          <a:xfrm>
            <a:off x="18825" y="1317181"/>
            <a:ext cx="6040467" cy="2225475"/>
          </a:xfrm>
          <a:prstGeom prst="rect">
            <a:avLst/>
          </a:prstGeom>
          <a:gradFill>
            <a:gsLst>
              <a:gs pos="0">
                <a:srgbClr val="FFFFFF"/>
              </a:gs>
              <a:gs pos="48000">
                <a:srgbClr val="FFFFFF">
                  <a:alpha val="1000"/>
                </a:srgbClr>
              </a:gs>
            </a:gsLst>
            <a:lin ang="10800000"/>
          </a:gradFill>
          <a:ln w="12700">
            <a:miter lim="400000"/>
          </a:ln>
        </p:spPr>
        <p:txBody>
          <a:bodyPr lIns="60957" tIns="60957" rIns="60957" bIns="60957" anchor="ctr"/>
          <a:lstStyle/>
          <a:p>
            <a:pPr algn="ctr">
              <a:defRPr>
                <a:solidFill>
                  <a:schemeClr val="accent1"/>
                </a:solidFill>
              </a:defRPr>
            </a:pPr>
            <a:endParaRPr sz="2400"/>
          </a:p>
        </p:txBody>
      </p:sp>
      <p:sp>
        <p:nvSpPr>
          <p:cNvPr id="422" name="Rectangle 31"/>
          <p:cNvSpPr/>
          <p:nvPr/>
        </p:nvSpPr>
        <p:spPr>
          <a:xfrm rot="10800000">
            <a:off x="6094810" y="3582803"/>
            <a:ext cx="6040468" cy="2225476"/>
          </a:xfrm>
          <a:prstGeom prst="rect">
            <a:avLst/>
          </a:prstGeom>
          <a:gradFill>
            <a:gsLst>
              <a:gs pos="0">
                <a:srgbClr val="FFFFFF"/>
              </a:gs>
              <a:gs pos="48000">
                <a:srgbClr val="FFFFFF">
                  <a:alpha val="1000"/>
                </a:srgbClr>
              </a:gs>
            </a:gsLst>
            <a:lin ang="10800000"/>
          </a:gradFill>
          <a:ln w="12700">
            <a:miter lim="400000"/>
          </a:ln>
        </p:spPr>
        <p:txBody>
          <a:bodyPr lIns="60957" tIns="60957" rIns="60957" bIns="60957" anchor="ctr"/>
          <a:lstStyle/>
          <a:p>
            <a:pPr algn="ctr">
              <a:defRPr>
                <a:solidFill>
                  <a:schemeClr val="accent1"/>
                </a:solidFill>
              </a:defRPr>
            </a:pPr>
            <a:endParaRPr sz="2400"/>
          </a:p>
        </p:txBody>
      </p:sp>
      <p:pic>
        <p:nvPicPr>
          <p:cNvPr id="423" name="Grafik 5" descr="Grafik 5"/>
          <p:cNvPicPr>
            <a:picLocks noChangeAspect="1"/>
          </p:cNvPicPr>
          <p:nvPr/>
        </p:nvPicPr>
        <p:blipFill>
          <a:blip r:embed="rId5">
            <a:extLst/>
          </a:blip>
          <a:stretch>
            <a:fillRect/>
          </a:stretch>
        </p:blipFill>
        <p:spPr>
          <a:xfrm>
            <a:off x="6099600" y="3583196"/>
            <a:ext cx="6121963" cy="2536312"/>
          </a:xfrm>
          <a:prstGeom prst="rect">
            <a:avLst/>
          </a:prstGeom>
          <a:ln w="12700">
            <a:miter lim="400000"/>
          </a:ln>
          <a:effectLst>
            <a:outerShdw blurRad="228600" dist="38100" dir="16200000" rotWithShape="0">
              <a:srgbClr val="000000">
                <a:alpha val="22000"/>
              </a:srgbClr>
            </a:outerShdw>
          </a:effectLst>
        </p:spPr>
      </p:pic>
      <p:sp>
        <p:nvSpPr>
          <p:cNvPr id="424" name="TextBox 25"/>
          <p:cNvSpPr txBox="1"/>
          <p:nvPr/>
        </p:nvSpPr>
        <p:spPr>
          <a:xfrm>
            <a:off x="8183154" y="5746987"/>
            <a:ext cx="1742270" cy="37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lvl1pPr>
              <a:defRPr sz="1400">
                <a:latin typeface="Calibri Light"/>
                <a:ea typeface="Calibri Light"/>
                <a:cs typeface="Calibri Light"/>
                <a:sym typeface="Calibri Light"/>
              </a:defRPr>
            </a:lvl1pPr>
          </a:lstStyle>
          <a:p>
            <a:r>
              <a:rPr sz="1867"/>
              <a:t>Insurance Claims</a:t>
            </a:r>
          </a:p>
        </p:txBody>
      </p:sp>
      <p:pic>
        <p:nvPicPr>
          <p:cNvPr id="425" name="Picture 1" descr="Picture 1"/>
          <p:cNvPicPr>
            <a:picLocks noChangeAspect="1"/>
          </p:cNvPicPr>
          <p:nvPr/>
        </p:nvPicPr>
        <p:blipFill>
          <a:blip r:embed="rId6">
            <a:extLst/>
          </a:blip>
          <a:stretch>
            <a:fillRect/>
          </a:stretch>
        </p:blipFill>
        <p:spPr>
          <a:xfrm>
            <a:off x="-28676" y="3550270"/>
            <a:ext cx="6061152" cy="2290541"/>
          </a:xfrm>
          <a:prstGeom prst="rect">
            <a:avLst/>
          </a:prstGeom>
          <a:ln w="12700">
            <a:miter lim="400000"/>
          </a:ln>
        </p:spPr>
      </p:pic>
      <p:sp>
        <p:nvSpPr>
          <p:cNvPr id="426" name="Right Triangle 8"/>
          <p:cNvSpPr/>
          <p:nvPr/>
        </p:nvSpPr>
        <p:spPr>
          <a:xfrm>
            <a:off x="6086403" y="1317151"/>
            <a:ext cx="1622285" cy="22254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a:gsLst>
              <a:gs pos="0">
                <a:srgbClr val="F6F6F6"/>
              </a:gs>
              <a:gs pos="100000">
                <a:srgbClr val="32AAF4"/>
              </a:gs>
            </a:gsLst>
            <a:lin ang="18900000"/>
          </a:gradFill>
          <a:ln w="12700">
            <a:miter lim="400000"/>
          </a:ln>
        </p:spPr>
        <p:txBody>
          <a:bodyPr lIns="60957" tIns="60957" rIns="60957" bIns="60957" anchor="ctr"/>
          <a:lstStyle/>
          <a:p>
            <a:pPr algn="ctr">
              <a:defRPr>
                <a:solidFill>
                  <a:schemeClr val="accent1"/>
                </a:solidFill>
              </a:defRPr>
            </a:pPr>
            <a:endParaRPr sz="2400"/>
          </a:p>
        </p:txBody>
      </p:sp>
      <p:sp>
        <p:nvSpPr>
          <p:cNvPr id="427" name="Right Triangle 26"/>
          <p:cNvSpPr/>
          <p:nvPr/>
        </p:nvSpPr>
        <p:spPr>
          <a:xfrm flipH="1">
            <a:off x="4437067" y="1317149"/>
            <a:ext cx="1622285" cy="22254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60957" tIns="60957" rIns="60957" bIns="60957" anchor="ctr"/>
          <a:lstStyle/>
          <a:p>
            <a:pPr algn="ctr">
              <a:defRPr>
                <a:solidFill>
                  <a:schemeClr val="accent1"/>
                </a:solidFill>
              </a:defRPr>
            </a:pPr>
            <a:endParaRPr sz="2400"/>
          </a:p>
        </p:txBody>
      </p:sp>
      <p:sp>
        <p:nvSpPr>
          <p:cNvPr id="428" name="TextBox 9"/>
          <p:cNvSpPr txBox="1"/>
          <p:nvPr/>
        </p:nvSpPr>
        <p:spPr>
          <a:xfrm>
            <a:off x="5333434" y="2633597"/>
            <a:ext cx="365163" cy="666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lvl1pPr>
              <a:defRPr sz="2800">
                <a:solidFill>
                  <a:srgbClr val="32AAF4"/>
                </a:solidFill>
              </a:defRPr>
            </a:lvl1pPr>
          </a:lstStyle>
          <a:p>
            <a:r>
              <a:rPr sz="3733"/>
              <a:t>1</a:t>
            </a:r>
          </a:p>
        </p:txBody>
      </p:sp>
      <p:sp>
        <p:nvSpPr>
          <p:cNvPr id="429" name="TextBox 35"/>
          <p:cNvSpPr txBox="1"/>
          <p:nvPr/>
        </p:nvSpPr>
        <p:spPr>
          <a:xfrm>
            <a:off x="6337417" y="2633595"/>
            <a:ext cx="365163" cy="666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lvl1pPr>
              <a:defRPr sz="2800">
                <a:solidFill>
                  <a:srgbClr val="32AAF4"/>
                </a:solidFill>
              </a:defRPr>
            </a:lvl1pPr>
          </a:lstStyle>
          <a:p>
            <a:r>
              <a:rPr sz="3733"/>
              <a:t>2</a:t>
            </a:r>
          </a:p>
        </p:txBody>
      </p:sp>
      <p:sp>
        <p:nvSpPr>
          <p:cNvPr id="430" name="Right Triangle 28"/>
          <p:cNvSpPr/>
          <p:nvPr/>
        </p:nvSpPr>
        <p:spPr>
          <a:xfrm rot="10800000">
            <a:off x="4437067" y="3571134"/>
            <a:ext cx="1622285" cy="22254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3"/>
          </a:solidFill>
          <a:ln w="12700">
            <a:miter lim="400000"/>
          </a:ln>
        </p:spPr>
        <p:txBody>
          <a:bodyPr lIns="60957" tIns="60957" rIns="60957" bIns="60957" anchor="ctr"/>
          <a:lstStyle/>
          <a:p>
            <a:pPr algn="ctr">
              <a:defRPr>
                <a:solidFill>
                  <a:schemeClr val="accent1"/>
                </a:solidFill>
              </a:defRPr>
            </a:pPr>
            <a:endParaRPr sz="2400"/>
          </a:p>
        </p:txBody>
      </p:sp>
      <p:sp>
        <p:nvSpPr>
          <p:cNvPr id="431" name="TextBox 36"/>
          <p:cNvSpPr txBox="1"/>
          <p:nvPr/>
        </p:nvSpPr>
        <p:spPr>
          <a:xfrm>
            <a:off x="5333434" y="3824016"/>
            <a:ext cx="365163" cy="666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lvl1pPr>
              <a:defRPr sz="2800">
                <a:solidFill>
                  <a:srgbClr val="32AAF4"/>
                </a:solidFill>
              </a:defRPr>
            </a:lvl1pPr>
          </a:lstStyle>
          <a:p>
            <a:r>
              <a:rPr sz="3733"/>
              <a:t>3</a:t>
            </a:r>
          </a:p>
        </p:txBody>
      </p:sp>
      <p:sp>
        <p:nvSpPr>
          <p:cNvPr id="432" name="Right Triangle 27"/>
          <p:cNvSpPr/>
          <p:nvPr/>
        </p:nvSpPr>
        <p:spPr>
          <a:xfrm rot="10800000" flipH="1">
            <a:off x="6086403" y="3571134"/>
            <a:ext cx="1622285" cy="22254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3D3D3"/>
          </a:solidFill>
          <a:ln w="12700">
            <a:miter lim="400000"/>
          </a:ln>
        </p:spPr>
        <p:txBody>
          <a:bodyPr lIns="60957" tIns="60957" rIns="60957" bIns="60957" anchor="ctr"/>
          <a:lstStyle/>
          <a:p>
            <a:pPr algn="ctr">
              <a:defRPr>
                <a:solidFill>
                  <a:schemeClr val="accent1"/>
                </a:solidFill>
              </a:defRPr>
            </a:pPr>
            <a:endParaRPr sz="2400"/>
          </a:p>
        </p:txBody>
      </p:sp>
      <p:sp>
        <p:nvSpPr>
          <p:cNvPr id="433" name="TextBox 41"/>
          <p:cNvSpPr txBox="1"/>
          <p:nvPr/>
        </p:nvSpPr>
        <p:spPr>
          <a:xfrm>
            <a:off x="6337417" y="3824016"/>
            <a:ext cx="365163" cy="666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lvl1pPr>
              <a:defRPr sz="2800">
                <a:solidFill>
                  <a:srgbClr val="32AAF4"/>
                </a:solidFill>
              </a:defRPr>
            </a:lvl1pPr>
          </a:lstStyle>
          <a:p>
            <a:r>
              <a:rPr sz="3733"/>
              <a:t>4</a:t>
            </a:r>
          </a:p>
        </p:txBody>
      </p:sp>
    </p:spTree>
    <p:extLst>
      <p:ext uri="{BB962C8B-B14F-4D97-AF65-F5344CB8AC3E}">
        <p14:creationId xmlns:p14="http://schemas.microsoft.com/office/powerpoint/2010/main" val="73617762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Rectangle"/>
          <p:cNvSpPr/>
          <p:nvPr/>
        </p:nvSpPr>
        <p:spPr>
          <a:xfrm>
            <a:off x="-16933" y="1000282"/>
            <a:ext cx="12259733" cy="5292724"/>
          </a:xfrm>
          <a:prstGeom prst="rect">
            <a:avLst/>
          </a:prstGeom>
          <a:solidFill>
            <a:srgbClr val="FFFFFF">
              <a:alpha val="15602"/>
            </a:srgbClr>
          </a:solidFill>
          <a:ln w="12700">
            <a:miter lim="400000"/>
          </a:ln>
        </p:spPr>
        <p:txBody>
          <a:bodyPr lIns="60957" tIns="60957" rIns="60957" bIns="60957" anchor="ctr"/>
          <a:lstStyle/>
          <a:p>
            <a:pPr>
              <a:defRPr>
                <a:latin typeface="Calibri Light"/>
                <a:ea typeface="Calibri Light"/>
                <a:cs typeface="Calibri Light"/>
                <a:sym typeface="Calibri Light"/>
              </a:defRPr>
            </a:pPr>
            <a:endParaRPr sz="2400"/>
          </a:p>
        </p:txBody>
      </p:sp>
      <p:sp>
        <p:nvSpPr>
          <p:cNvPr id="464" name="Title 1"/>
          <p:cNvSpPr txBox="1">
            <a:spLocks noGrp="1"/>
          </p:cNvSpPr>
          <p:nvPr>
            <p:ph type="title"/>
          </p:nvPr>
        </p:nvSpPr>
        <p:spPr>
          <a:xfrm>
            <a:off x="852085" y="256030"/>
            <a:ext cx="10521696" cy="694271"/>
          </a:xfrm>
          <a:prstGeom prst="rect">
            <a:avLst/>
          </a:prstGeom>
        </p:spPr>
        <p:txBody>
          <a:bodyPr vert="horz" wrap="square" lIns="60957" tIns="60957" rIns="60957" bIns="60957" rtlCol="0" anchor="ctr" anchorCtr="0">
            <a:noAutofit/>
          </a:bodyPr>
          <a:lstStyle>
            <a:lvl1pPr>
              <a:defRPr sz="2800"/>
            </a:lvl1pPr>
          </a:lstStyle>
          <a:p>
            <a:r>
              <a:rPr dirty="0">
                <a:solidFill>
                  <a:schemeClr val="bg1"/>
                </a:solidFill>
              </a:rPr>
              <a:t>SAS DL Compute Platform</a:t>
            </a:r>
          </a:p>
        </p:txBody>
      </p:sp>
      <p:pic>
        <p:nvPicPr>
          <p:cNvPr id="465" name="Picture 4" descr="Picture 4"/>
          <p:cNvPicPr>
            <a:picLocks noChangeAspect="1"/>
          </p:cNvPicPr>
          <p:nvPr/>
        </p:nvPicPr>
        <p:blipFill>
          <a:blip r:embed="rId3">
            <a:extLst/>
          </a:blip>
          <a:srcRect r="33336"/>
          <a:stretch>
            <a:fillRect/>
          </a:stretch>
        </p:blipFill>
        <p:spPr>
          <a:xfrm>
            <a:off x="2860937" y="1058487"/>
            <a:ext cx="6470168" cy="5209979"/>
          </a:xfrm>
          <a:prstGeom prst="rect">
            <a:avLst/>
          </a:prstGeom>
          <a:ln w="12700">
            <a:miter lim="400000"/>
          </a:ln>
        </p:spPr>
      </p:pic>
      <p:sp>
        <p:nvSpPr>
          <p:cNvPr id="2" name="TextBox 1">
            <a:extLst>
              <a:ext uri="{FF2B5EF4-FFF2-40B4-BE49-F238E27FC236}">
                <a16:creationId xmlns:a16="http://schemas.microsoft.com/office/drawing/2014/main" id="{1EF9C78B-0900-40DD-870F-2A9BEF778198}"/>
              </a:ext>
            </a:extLst>
          </p:cNvPr>
          <p:cNvSpPr txBox="1"/>
          <p:nvPr/>
        </p:nvSpPr>
        <p:spPr>
          <a:xfrm>
            <a:off x="3206750" y="4635500"/>
            <a:ext cx="914400" cy="369332"/>
          </a:xfrm>
          <a:prstGeom prst="rect">
            <a:avLst/>
          </a:prstGeom>
          <a:noFill/>
        </p:spPr>
        <p:txBody>
          <a:bodyPr wrap="square" rtlCol="0">
            <a:spAutoFit/>
          </a:bodyPr>
          <a:lstStyle/>
          <a:p>
            <a:r>
              <a:rPr lang="en-US" dirty="0" err="1">
                <a:solidFill>
                  <a:schemeClr val="bg1"/>
                </a:solidFill>
              </a:rPr>
              <a:t>ESPPy</a:t>
            </a: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3274D-A079-407A-A012-427741948665}"/>
              </a:ext>
            </a:extLst>
          </p:cNvPr>
          <p:cNvSpPr>
            <a:spLocks noGrp="1"/>
          </p:cNvSpPr>
          <p:nvPr>
            <p:ph type="title"/>
          </p:nvPr>
        </p:nvSpPr>
        <p:spPr/>
        <p:txBody>
          <a:bodyPr/>
          <a:lstStyle/>
          <a:p>
            <a:r>
              <a:rPr lang="en-US" sz="3200" dirty="0"/>
              <a:t>Multitask Learning </a:t>
            </a:r>
          </a:p>
        </p:txBody>
      </p:sp>
      <p:pic>
        <p:nvPicPr>
          <p:cNvPr id="8" name="Content Placeholder 7">
            <a:extLst>
              <a:ext uri="{FF2B5EF4-FFF2-40B4-BE49-F238E27FC236}">
                <a16:creationId xmlns:a16="http://schemas.microsoft.com/office/drawing/2014/main" id="{E4CAF5ED-EABD-4774-9EC6-352788BA79D9}"/>
              </a:ext>
            </a:extLst>
          </p:cNvPr>
          <p:cNvPicPr>
            <a:picLocks noGrp="1" noChangeAspect="1"/>
          </p:cNvPicPr>
          <p:nvPr>
            <p:ph sz="quarter" idx="4"/>
          </p:nvPr>
        </p:nvPicPr>
        <p:blipFill>
          <a:blip r:embed="rId3"/>
          <a:stretch>
            <a:fillRect/>
          </a:stretch>
        </p:blipFill>
        <p:spPr>
          <a:xfrm>
            <a:off x="633413" y="1903722"/>
            <a:ext cx="5181600" cy="3883993"/>
          </a:xfrm>
          <a:prstGeom prst="rect">
            <a:avLst/>
          </a:prstGeom>
        </p:spPr>
      </p:pic>
      <p:pic>
        <p:nvPicPr>
          <p:cNvPr id="9" name="Content Placeholder 8">
            <a:extLst>
              <a:ext uri="{FF2B5EF4-FFF2-40B4-BE49-F238E27FC236}">
                <a16:creationId xmlns:a16="http://schemas.microsoft.com/office/drawing/2014/main" id="{9BC93013-933A-42A1-A33E-D9C39F400B85}"/>
              </a:ext>
            </a:extLst>
          </p:cNvPr>
          <p:cNvPicPr>
            <a:picLocks noGrp="1" noChangeAspect="1"/>
          </p:cNvPicPr>
          <p:nvPr>
            <p:ph sz="quarter" idx="15"/>
          </p:nvPr>
        </p:nvPicPr>
        <p:blipFill>
          <a:blip r:embed="rId4"/>
          <a:stretch>
            <a:fillRect/>
          </a:stretch>
        </p:blipFill>
        <p:spPr>
          <a:xfrm>
            <a:off x="6178550" y="2159000"/>
            <a:ext cx="5961480" cy="2825947"/>
          </a:xfrm>
          <a:prstGeom prst="rect">
            <a:avLst/>
          </a:prstGeom>
        </p:spPr>
      </p:pic>
      <p:sp>
        <p:nvSpPr>
          <p:cNvPr id="10" name="TextBox 9">
            <a:extLst>
              <a:ext uri="{FF2B5EF4-FFF2-40B4-BE49-F238E27FC236}">
                <a16:creationId xmlns:a16="http://schemas.microsoft.com/office/drawing/2014/main" id="{717394B3-7504-4311-9DCD-EED9918314F4}"/>
              </a:ext>
            </a:extLst>
          </p:cNvPr>
          <p:cNvSpPr txBox="1"/>
          <p:nvPr/>
        </p:nvSpPr>
        <p:spPr>
          <a:xfrm>
            <a:off x="1016000" y="1298694"/>
            <a:ext cx="4648200" cy="523220"/>
          </a:xfrm>
          <a:prstGeom prst="rect">
            <a:avLst/>
          </a:prstGeom>
          <a:noFill/>
        </p:spPr>
        <p:txBody>
          <a:bodyPr wrap="square" rtlCol="0">
            <a:spAutoFit/>
          </a:bodyPr>
          <a:lstStyle/>
          <a:p>
            <a:r>
              <a:rPr lang="en-US" sz="2800" dirty="0">
                <a:solidFill>
                  <a:schemeClr val="bg1"/>
                </a:solidFill>
              </a:rPr>
              <a:t>Hard Parameter Sharing</a:t>
            </a:r>
          </a:p>
        </p:txBody>
      </p:sp>
      <p:sp>
        <p:nvSpPr>
          <p:cNvPr id="11" name="TextBox 10">
            <a:extLst>
              <a:ext uri="{FF2B5EF4-FFF2-40B4-BE49-F238E27FC236}">
                <a16:creationId xmlns:a16="http://schemas.microsoft.com/office/drawing/2014/main" id="{17C9E80D-4B4A-4861-9E8B-6C1D368ED694}"/>
              </a:ext>
            </a:extLst>
          </p:cNvPr>
          <p:cNvSpPr txBox="1"/>
          <p:nvPr/>
        </p:nvSpPr>
        <p:spPr>
          <a:xfrm>
            <a:off x="7035800" y="1324848"/>
            <a:ext cx="4648200" cy="523220"/>
          </a:xfrm>
          <a:prstGeom prst="rect">
            <a:avLst/>
          </a:prstGeom>
          <a:noFill/>
        </p:spPr>
        <p:txBody>
          <a:bodyPr wrap="square" rtlCol="0">
            <a:spAutoFit/>
          </a:bodyPr>
          <a:lstStyle/>
          <a:p>
            <a:r>
              <a:rPr lang="en-US" sz="2800" dirty="0">
                <a:solidFill>
                  <a:schemeClr val="bg1"/>
                </a:solidFill>
              </a:rPr>
              <a:t>Soft Parameter Sharing</a:t>
            </a:r>
          </a:p>
        </p:txBody>
      </p:sp>
      <p:sp>
        <p:nvSpPr>
          <p:cNvPr id="3" name="Text Placeholder 2">
            <a:extLst>
              <a:ext uri="{FF2B5EF4-FFF2-40B4-BE49-F238E27FC236}">
                <a16:creationId xmlns:a16="http://schemas.microsoft.com/office/drawing/2014/main" id="{D2348ED0-4F44-455F-A22A-8F98BD5C205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820794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3858FEF-0D6F-A541-A302-478BA633C5EB}"/>
              </a:ext>
            </a:extLst>
          </p:cNvPr>
          <p:cNvSpPr>
            <a:spLocks noGrp="1"/>
          </p:cNvSpPr>
          <p:nvPr>
            <p:ph type="title"/>
          </p:nvPr>
        </p:nvSpPr>
        <p:spPr/>
        <p:txBody>
          <a:bodyPr/>
          <a:lstStyle/>
          <a:p>
            <a:r>
              <a:rPr lang="en-US" dirty="0"/>
              <a:t>Primary MTL Advantages</a:t>
            </a:r>
          </a:p>
        </p:txBody>
      </p:sp>
      <p:sp>
        <p:nvSpPr>
          <p:cNvPr id="29" name="Text Placeholder 28">
            <a:extLst>
              <a:ext uri="{FF2B5EF4-FFF2-40B4-BE49-F238E27FC236}">
                <a16:creationId xmlns:a16="http://schemas.microsoft.com/office/drawing/2014/main" id="{DA0C4198-8797-B345-9E52-FCAC16E70B50}"/>
              </a:ext>
            </a:extLst>
          </p:cNvPr>
          <p:cNvSpPr>
            <a:spLocks noGrp="1"/>
          </p:cNvSpPr>
          <p:nvPr>
            <p:ph type="body" sz="quarter" idx="11"/>
          </p:nvPr>
        </p:nvSpPr>
        <p:spPr/>
        <p:txBody>
          <a:bodyPr/>
          <a:lstStyle/>
          <a:p>
            <a:endParaRPr lang="en-US" dirty="0"/>
          </a:p>
        </p:txBody>
      </p:sp>
      <p:grpSp>
        <p:nvGrpSpPr>
          <p:cNvPr id="4" name="Group 3">
            <a:extLst>
              <a:ext uri="{FF2B5EF4-FFF2-40B4-BE49-F238E27FC236}">
                <a16:creationId xmlns:a16="http://schemas.microsoft.com/office/drawing/2014/main" id="{D64220BD-60D9-F348-BA99-90D4BD6D920E}"/>
              </a:ext>
            </a:extLst>
          </p:cNvPr>
          <p:cNvGrpSpPr/>
          <p:nvPr/>
        </p:nvGrpSpPr>
        <p:grpSpPr>
          <a:xfrm>
            <a:off x="2431023" y="1463041"/>
            <a:ext cx="7904173" cy="1950719"/>
            <a:chOff x="3920899" y="954834"/>
            <a:chExt cx="6091798" cy="1347560"/>
          </a:xfrm>
        </p:grpSpPr>
        <p:sp>
          <p:nvSpPr>
            <p:cNvPr id="5" name="Rectangle 4">
              <a:extLst>
                <a:ext uri="{FF2B5EF4-FFF2-40B4-BE49-F238E27FC236}">
                  <a16:creationId xmlns:a16="http://schemas.microsoft.com/office/drawing/2014/main" id="{D018518E-94A5-7949-9E0D-573C407C1325}"/>
                </a:ext>
              </a:extLst>
            </p:cNvPr>
            <p:cNvSpPr/>
            <p:nvPr/>
          </p:nvSpPr>
          <p:spPr>
            <a:xfrm>
              <a:off x="5072995" y="1355054"/>
              <a:ext cx="4939702" cy="566233"/>
            </a:xfrm>
            <a:prstGeom prst="rect">
              <a:avLst/>
            </a:prstGeom>
            <a:gradFill flip="none" rotWithShape="1">
              <a:gsLst>
                <a:gs pos="50000">
                  <a:schemeClr val="accent1">
                    <a:shade val="67500"/>
                    <a:satMod val="115000"/>
                  </a:schemeClr>
                </a:gs>
                <a:gs pos="100000">
                  <a:schemeClr val="accent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grpSp>
          <p:nvGrpSpPr>
            <p:cNvPr id="6" name="Group 5">
              <a:extLst>
                <a:ext uri="{FF2B5EF4-FFF2-40B4-BE49-F238E27FC236}">
                  <a16:creationId xmlns:a16="http://schemas.microsoft.com/office/drawing/2014/main" id="{FA4E9EA8-9DA9-8F43-BA72-238EB9DE9869}"/>
                </a:ext>
              </a:extLst>
            </p:cNvPr>
            <p:cNvGrpSpPr/>
            <p:nvPr/>
          </p:nvGrpSpPr>
          <p:grpSpPr>
            <a:xfrm>
              <a:off x="3920899" y="954834"/>
              <a:ext cx="1408406" cy="1347560"/>
              <a:chOff x="3927150" y="579114"/>
              <a:chExt cx="1374278" cy="1369989"/>
            </a:xfrm>
          </p:grpSpPr>
          <p:sp>
            <p:nvSpPr>
              <p:cNvPr id="9" name="Rectangle 14">
                <a:extLst>
                  <a:ext uri="{FF2B5EF4-FFF2-40B4-BE49-F238E27FC236}">
                    <a16:creationId xmlns:a16="http://schemas.microsoft.com/office/drawing/2014/main" id="{B02B0E21-61F8-DB4A-B6EA-AA4250DFD456}"/>
                  </a:ext>
                </a:extLst>
              </p:cNvPr>
              <p:cNvSpPr/>
              <p:nvPr/>
            </p:nvSpPr>
            <p:spPr>
              <a:xfrm>
                <a:off x="4589996" y="985526"/>
                <a:ext cx="711432" cy="96357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376517 h 1290917"/>
                  <a:gd name="connsiteX1" fmla="*/ 720762 w 914400"/>
                  <a:gd name="connsiteY1" fmla="*/ 0 h 1290917"/>
                  <a:gd name="connsiteX2" fmla="*/ 914400 w 914400"/>
                  <a:gd name="connsiteY2" fmla="*/ 1290917 h 1290917"/>
                  <a:gd name="connsiteX3" fmla="*/ 0 w 914400"/>
                  <a:gd name="connsiteY3" fmla="*/ 1290917 h 1290917"/>
                  <a:gd name="connsiteX4" fmla="*/ 0 w 914400"/>
                  <a:gd name="connsiteY4" fmla="*/ 376517 h 1290917"/>
                  <a:gd name="connsiteX0" fmla="*/ 0 w 720762"/>
                  <a:gd name="connsiteY0" fmla="*/ 376517 h 1290917"/>
                  <a:gd name="connsiteX1" fmla="*/ 720762 w 720762"/>
                  <a:gd name="connsiteY1" fmla="*/ 0 h 1290917"/>
                  <a:gd name="connsiteX2" fmla="*/ 699247 w 720762"/>
                  <a:gd name="connsiteY2" fmla="*/ 666974 h 1290917"/>
                  <a:gd name="connsiteX3" fmla="*/ 0 w 720762"/>
                  <a:gd name="connsiteY3" fmla="*/ 1290917 h 1290917"/>
                  <a:gd name="connsiteX4" fmla="*/ 0 w 720762"/>
                  <a:gd name="connsiteY4" fmla="*/ 376517 h 1290917"/>
                  <a:gd name="connsiteX0" fmla="*/ 0 w 720762"/>
                  <a:gd name="connsiteY0" fmla="*/ 376517 h 978945"/>
                  <a:gd name="connsiteX1" fmla="*/ 720762 w 720762"/>
                  <a:gd name="connsiteY1" fmla="*/ 0 h 978945"/>
                  <a:gd name="connsiteX2" fmla="*/ 699247 w 720762"/>
                  <a:gd name="connsiteY2" fmla="*/ 666974 h 978945"/>
                  <a:gd name="connsiteX3" fmla="*/ 10758 w 720762"/>
                  <a:gd name="connsiteY3" fmla="*/ 978945 h 978945"/>
                  <a:gd name="connsiteX4" fmla="*/ 0 w 720762"/>
                  <a:gd name="connsiteY4" fmla="*/ 376517 h 978945"/>
                  <a:gd name="connsiteX0" fmla="*/ 0 w 710005"/>
                  <a:gd name="connsiteY0" fmla="*/ 376517 h 978945"/>
                  <a:gd name="connsiteX1" fmla="*/ 710005 w 710005"/>
                  <a:gd name="connsiteY1" fmla="*/ 0 h 978945"/>
                  <a:gd name="connsiteX2" fmla="*/ 699247 w 710005"/>
                  <a:gd name="connsiteY2" fmla="*/ 666974 h 978945"/>
                  <a:gd name="connsiteX3" fmla="*/ 10758 w 710005"/>
                  <a:gd name="connsiteY3" fmla="*/ 978945 h 978945"/>
                  <a:gd name="connsiteX4" fmla="*/ 0 w 710005"/>
                  <a:gd name="connsiteY4" fmla="*/ 376517 h 978945"/>
                  <a:gd name="connsiteX0" fmla="*/ 0 w 720762"/>
                  <a:gd name="connsiteY0" fmla="*/ 376517 h 978945"/>
                  <a:gd name="connsiteX1" fmla="*/ 710005 w 720762"/>
                  <a:gd name="connsiteY1" fmla="*/ 0 h 978945"/>
                  <a:gd name="connsiteX2" fmla="*/ 720762 w 720762"/>
                  <a:gd name="connsiteY2" fmla="*/ 613186 h 978945"/>
                  <a:gd name="connsiteX3" fmla="*/ 10758 w 720762"/>
                  <a:gd name="connsiteY3" fmla="*/ 978945 h 978945"/>
                  <a:gd name="connsiteX4" fmla="*/ 0 w 720762"/>
                  <a:gd name="connsiteY4" fmla="*/ 376517 h 978945"/>
                  <a:gd name="connsiteX0" fmla="*/ 0 w 720762"/>
                  <a:gd name="connsiteY0" fmla="*/ 361149 h 963577"/>
                  <a:gd name="connsiteX1" fmla="*/ 706163 w 720762"/>
                  <a:gd name="connsiteY1" fmla="*/ 0 h 963577"/>
                  <a:gd name="connsiteX2" fmla="*/ 720762 w 720762"/>
                  <a:gd name="connsiteY2" fmla="*/ 597818 h 963577"/>
                  <a:gd name="connsiteX3" fmla="*/ 10758 w 720762"/>
                  <a:gd name="connsiteY3" fmla="*/ 963577 h 963577"/>
                  <a:gd name="connsiteX4" fmla="*/ 0 w 720762"/>
                  <a:gd name="connsiteY4" fmla="*/ 361149 h 963577"/>
                  <a:gd name="connsiteX0" fmla="*/ 0 w 711431"/>
                  <a:gd name="connsiteY0" fmla="*/ 361149 h 963577"/>
                  <a:gd name="connsiteX1" fmla="*/ 706163 w 711431"/>
                  <a:gd name="connsiteY1" fmla="*/ 0 h 963577"/>
                  <a:gd name="connsiteX2" fmla="*/ 711431 w 711431"/>
                  <a:gd name="connsiteY2" fmla="*/ 573514 h 963577"/>
                  <a:gd name="connsiteX3" fmla="*/ 10758 w 711431"/>
                  <a:gd name="connsiteY3" fmla="*/ 963577 h 963577"/>
                  <a:gd name="connsiteX4" fmla="*/ 0 w 711431"/>
                  <a:gd name="connsiteY4" fmla="*/ 361149 h 96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31" h="963577">
                    <a:moveTo>
                      <a:pt x="0" y="361149"/>
                    </a:moveTo>
                    <a:lnTo>
                      <a:pt x="706163" y="0"/>
                    </a:lnTo>
                    <a:lnTo>
                      <a:pt x="711431" y="573514"/>
                    </a:lnTo>
                    <a:lnTo>
                      <a:pt x="10758" y="963577"/>
                    </a:lnTo>
                    <a:lnTo>
                      <a:pt x="0" y="361149"/>
                    </a:lnTo>
                    <a:close/>
                  </a:path>
                </a:pathLst>
              </a:custGeom>
              <a:solidFill>
                <a:srgbClr val="119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10" name="Rectangle 14">
                <a:extLst>
                  <a:ext uri="{FF2B5EF4-FFF2-40B4-BE49-F238E27FC236}">
                    <a16:creationId xmlns:a16="http://schemas.microsoft.com/office/drawing/2014/main" id="{16A6DE20-AE64-E747-A161-5933FE9FF7B9}"/>
                  </a:ext>
                </a:extLst>
              </p:cNvPr>
              <p:cNvSpPr/>
              <p:nvPr/>
            </p:nvSpPr>
            <p:spPr>
              <a:xfrm flipH="1">
                <a:off x="3934270" y="958414"/>
                <a:ext cx="666500" cy="98662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376517 h 1290917"/>
                  <a:gd name="connsiteX1" fmla="*/ 720762 w 914400"/>
                  <a:gd name="connsiteY1" fmla="*/ 0 h 1290917"/>
                  <a:gd name="connsiteX2" fmla="*/ 914400 w 914400"/>
                  <a:gd name="connsiteY2" fmla="*/ 1290917 h 1290917"/>
                  <a:gd name="connsiteX3" fmla="*/ 0 w 914400"/>
                  <a:gd name="connsiteY3" fmla="*/ 1290917 h 1290917"/>
                  <a:gd name="connsiteX4" fmla="*/ 0 w 914400"/>
                  <a:gd name="connsiteY4" fmla="*/ 376517 h 1290917"/>
                  <a:gd name="connsiteX0" fmla="*/ 0 w 720762"/>
                  <a:gd name="connsiteY0" fmla="*/ 376517 h 1290917"/>
                  <a:gd name="connsiteX1" fmla="*/ 720762 w 720762"/>
                  <a:gd name="connsiteY1" fmla="*/ 0 h 1290917"/>
                  <a:gd name="connsiteX2" fmla="*/ 699247 w 720762"/>
                  <a:gd name="connsiteY2" fmla="*/ 666974 h 1290917"/>
                  <a:gd name="connsiteX3" fmla="*/ 0 w 720762"/>
                  <a:gd name="connsiteY3" fmla="*/ 1290917 h 1290917"/>
                  <a:gd name="connsiteX4" fmla="*/ 0 w 720762"/>
                  <a:gd name="connsiteY4" fmla="*/ 376517 h 1290917"/>
                  <a:gd name="connsiteX0" fmla="*/ 0 w 720762"/>
                  <a:gd name="connsiteY0" fmla="*/ 376517 h 978945"/>
                  <a:gd name="connsiteX1" fmla="*/ 720762 w 720762"/>
                  <a:gd name="connsiteY1" fmla="*/ 0 h 978945"/>
                  <a:gd name="connsiteX2" fmla="*/ 699247 w 720762"/>
                  <a:gd name="connsiteY2" fmla="*/ 666974 h 978945"/>
                  <a:gd name="connsiteX3" fmla="*/ 10758 w 720762"/>
                  <a:gd name="connsiteY3" fmla="*/ 978945 h 978945"/>
                  <a:gd name="connsiteX4" fmla="*/ 0 w 720762"/>
                  <a:gd name="connsiteY4" fmla="*/ 376517 h 978945"/>
                  <a:gd name="connsiteX0" fmla="*/ 0 w 710005"/>
                  <a:gd name="connsiteY0" fmla="*/ 376517 h 978945"/>
                  <a:gd name="connsiteX1" fmla="*/ 710005 w 710005"/>
                  <a:gd name="connsiteY1" fmla="*/ 0 h 978945"/>
                  <a:gd name="connsiteX2" fmla="*/ 699247 w 710005"/>
                  <a:gd name="connsiteY2" fmla="*/ 666974 h 978945"/>
                  <a:gd name="connsiteX3" fmla="*/ 10758 w 710005"/>
                  <a:gd name="connsiteY3" fmla="*/ 978945 h 978945"/>
                  <a:gd name="connsiteX4" fmla="*/ 0 w 710005"/>
                  <a:gd name="connsiteY4" fmla="*/ 376517 h 978945"/>
                  <a:gd name="connsiteX0" fmla="*/ 0 w 720762"/>
                  <a:gd name="connsiteY0" fmla="*/ 376517 h 978945"/>
                  <a:gd name="connsiteX1" fmla="*/ 710005 w 720762"/>
                  <a:gd name="connsiteY1" fmla="*/ 0 h 978945"/>
                  <a:gd name="connsiteX2" fmla="*/ 720762 w 720762"/>
                  <a:gd name="connsiteY2" fmla="*/ 613186 h 978945"/>
                  <a:gd name="connsiteX3" fmla="*/ 10758 w 720762"/>
                  <a:gd name="connsiteY3" fmla="*/ 978945 h 978945"/>
                  <a:gd name="connsiteX4" fmla="*/ 0 w 720762"/>
                  <a:gd name="connsiteY4" fmla="*/ 376517 h 978945"/>
                  <a:gd name="connsiteX0" fmla="*/ 768 w 710004"/>
                  <a:gd name="connsiteY0" fmla="*/ 376517 h 978945"/>
                  <a:gd name="connsiteX1" fmla="*/ 699247 w 710004"/>
                  <a:gd name="connsiteY1" fmla="*/ 0 h 978945"/>
                  <a:gd name="connsiteX2" fmla="*/ 710004 w 710004"/>
                  <a:gd name="connsiteY2" fmla="*/ 613186 h 978945"/>
                  <a:gd name="connsiteX3" fmla="*/ 0 w 710004"/>
                  <a:gd name="connsiteY3" fmla="*/ 978945 h 978945"/>
                  <a:gd name="connsiteX4" fmla="*/ 768 w 710004"/>
                  <a:gd name="connsiteY4" fmla="*/ 376517 h 978945"/>
                  <a:gd name="connsiteX0" fmla="*/ 0 w 709236"/>
                  <a:gd name="connsiteY0" fmla="*/ 376517 h 971261"/>
                  <a:gd name="connsiteX1" fmla="*/ 698479 w 709236"/>
                  <a:gd name="connsiteY1" fmla="*/ 0 h 971261"/>
                  <a:gd name="connsiteX2" fmla="*/ 709236 w 709236"/>
                  <a:gd name="connsiteY2" fmla="*/ 613186 h 971261"/>
                  <a:gd name="connsiteX3" fmla="*/ 6916 w 709236"/>
                  <a:gd name="connsiteY3" fmla="*/ 971261 h 971261"/>
                  <a:gd name="connsiteX4" fmla="*/ 0 w 709236"/>
                  <a:gd name="connsiteY4" fmla="*/ 376517 h 971261"/>
                  <a:gd name="connsiteX0" fmla="*/ 0 w 709236"/>
                  <a:gd name="connsiteY0" fmla="*/ 376517 h 986629"/>
                  <a:gd name="connsiteX1" fmla="*/ 698479 w 709236"/>
                  <a:gd name="connsiteY1" fmla="*/ 0 h 986629"/>
                  <a:gd name="connsiteX2" fmla="*/ 709236 w 709236"/>
                  <a:gd name="connsiteY2" fmla="*/ 613186 h 986629"/>
                  <a:gd name="connsiteX3" fmla="*/ 6916 w 709236"/>
                  <a:gd name="connsiteY3" fmla="*/ 986629 h 986629"/>
                  <a:gd name="connsiteX4" fmla="*/ 0 w 709236"/>
                  <a:gd name="connsiteY4" fmla="*/ 376517 h 986629"/>
                  <a:gd name="connsiteX0" fmla="*/ 0 w 718567"/>
                  <a:gd name="connsiteY0" fmla="*/ 376517 h 986629"/>
                  <a:gd name="connsiteX1" fmla="*/ 698479 w 718567"/>
                  <a:gd name="connsiteY1" fmla="*/ 0 h 986629"/>
                  <a:gd name="connsiteX2" fmla="*/ 718567 w 718567"/>
                  <a:gd name="connsiteY2" fmla="*/ 613186 h 986629"/>
                  <a:gd name="connsiteX3" fmla="*/ 6916 w 718567"/>
                  <a:gd name="connsiteY3" fmla="*/ 986629 h 986629"/>
                  <a:gd name="connsiteX4" fmla="*/ 0 w 718567"/>
                  <a:gd name="connsiteY4" fmla="*/ 376517 h 986629"/>
                  <a:gd name="connsiteX0" fmla="*/ 0 w 718567"/>
                  <a:gd name="connsiteY0" fmla="*/ 376517 h 986629"/>
                  <a:gd name="connsiteX1" fmla="*/ 698479 w 718567"/>
                  <a:gd name="connsiteY1" fmla="*/ 0 h 986629"/>
                  <a:gd name="connsiteX2" fmla="*/ 718567 w 718567"/>
                  <a:gd name="connsiteY2" fmla="*/ 603464 h 986629"/>
                  <a:gd name="connsiteX3" fmla="*/ 6916 w 718567"/>
                  <a:gd name="connsiteY3" fmla="*/ 986629 h 986629"/>
                  <a:gd name="connsiteX4" fmla="*/ 0 w 718567"/>
                  <a:gd name="connsiteY4" fmla="*/ 376517 h 986629"/>
                  <a:gd name="connsiteX0" fmla="*/ 0 w 718567"/>
                  <a:gd name="connsiteY0" fmla="*/ 376517 h 986629"/>
                  <a:gd name="connsiteX1" fmla="*/ 698479 w 718567"/>
                  <a:gd name="connsiteY1" fmla="*/ 0 h 986629"/>
                  <a:gd name="connsiteX2" fmla="*/ 718567 w 718567"/>
                  <a:gd name="connsiteY2" fmla="*/ 603464 h 986629"/>
                  <a:gd name="connsiteX3" fmla="*/ 6916 w 718567"/>
                  <a:gd name="connsiteY3" fmla="*/ 986629 h 986629"/>
                  <a:gd name="connsiteX4" fmla="*/ 0 w 718567"/>
                  <a:gd name="connsiteY4" fmla="*/ 376517 h 986629"/>
                  <a:gd name="connsiteX0" fmla="*/ 0 w 713903"/>
                  <a:gd name="connsiteY0" fmla="*/ 376517 h 986629"/>
                  <a:gd name="connsiteX1" fmla="*/ 698479 w 713903"/>
                  <a:gd name="connsiteY1" fmla="*/ 0 h 986629"/>
                  <a:gd name="connsiteX2" fmla="*/ 713903 w 713903"/>
                  <a:gd name="connsiteY2" fmla="*/ 593742 h 986629"/>
                  <a:gd name="connsiteX3" fmla="*/ 6916 w 713903"/>
                  <a:gd name="connsiteY3" fmla="*/ 986629 h 986629"/>
                  <a:gd name="connsiteX4" fmla="*/ 0 w 713903"/>
                  <a:gd name="connsiteY4" fmla="*/ 376517 h 986629"/>
                  <a:gd name="connsiteX0" fmla="*/ 0 w 713903"/>
                  <a:gd name="connsiteY0" fmla="*/ 376517 h 986629"/>
                  <a:gd name="connsiteX1" fmla="*/ 698479 w 713903"/>
                  <a:gd name="connsiteY1" fmla="*/ 0 h 986629"/>
                  <a:gd name="connsiteX2" fmla="*/ 713903 w 713903"/>
                  <a:gd name="connsiteY2" fmla="*/ 593742 h 986629"/>
                  <a:gd name="connsiteX3" fmla="*/ 6916 w 713903"/>
                  <a:gd name="connsiteY3" fmla="*/ 986629 h 986629"/>
                  <a:gd name="connsiteX4" fmla="*/ 0 w 713903"/>
                  <a:gd name="connsiteY4" fmla="*/ 376517 h 986629"/>
                  <a:gd name="connsiteX0" fmla="*/ 12725 w 726628"/>
                  <a:gd name="connsiteY0" fmla="*/ 376517 h 991490"/>
                  <a:gd name="connsiteX1" fmla="*/ 711204 w 726628"/>
                  <a:gd name="connsiteY1" fmla="*/ 0 h 991490"/>
                  <a:gd name="connsiteX2" fmla="*/ 726628 w 726628"/>
                  <a:gd name="connsiteY2" fmla="*/ 593742 h 991490"/>
                  <a:gd name="connsiteX3" fmla="*/ 214 w 726628"/>
                  <a:gd name="connsiteY3" fmla="*/ 991490 h 991490"/>
                  <a:gd name="connsiteX4" fmla="*/ 12725 w 726628"/>
                  <a:gd name="connsiteY4" fmla="*/ 376517 h 991490"/>
                  <a:gd name="connsiteX0" fmla="*/ 0 w 728474"/>
                  <a:gd name="connsiteY0" fmla="*/ 381379 h 991490"/>
                  <a:gd name="connsiteX1" fmla="*/ 713050 w 728474"/>
                  <a:gd name="connsiteY1" fmla="*/ 0 h 991490"/>
                  <a:gd name="connsiteX2" fmla="*/ 728474 w 728474"/>
                  <a:gd name="connsiteY2" fmla="*/ 593742 h 991490"/>
                  <a:gd name="connsiteX3" fmla="*/ 2060 w 728474"/>
                  <a:gd name="connsiteY3" fmla="*/ 991490 h 991490"/>
                  <a:gd name="connsiteX4" fmla="*/ 0 w 728474"/>
                  <a:gd name="connsiteY4" fmla="*/ 381379 h 991490"/>
                  <a:gd name="connsiteX0" fmla="*/ 0 w 728474"/>
                  <a:gd name="connsiteY0" fmla="*/ 381379 h 981768"/>
                  <a:gd name="connsiteX1" fmla="*/ 713050 w 728474"/>
                  <a:gd name="connsiteY1" fmla="*/ 0 h 981768"/>
                  <a:gd name="connsiteX2" fmla="*/ 728474 w 728474"/>
                  <a:gd name="connsiteY2" fmla="*/ 593742 h 981768"/>
                  <a:gd name="connsiteX3" fmla="*/ 11774 w 728474"/>
                  <a:gd name="connsiteY3" fmla="*/ 981768 h 981768"/>
                  <a:gd name="connsiteX4" fmla="*/ 0 w 728474"/>
                  <a:gd name="connsiteY4" fmla="*/ 381379 h 981768"/>
                  <a:gd name="connsiteX0" fmla="*/ 0 w 728474"/>
                  <a:gd name="connsiteY0" fmla="*/ 381379 h 986629"/>
                  <a:gd name="connsiteX1" fmla="*/ 713050 w 728474"/>
                  <a:gd name="connsiteY1" fmla="*/ 0 h 986629"/>
                  <a:gd name="connsiteX2" fmla="*/ 728474 w 728474"/>
                  <a:gd name="connsiteY2" fmla="*/ 593742 h 986629"/>
                  <a:gd name="connsiteX3" fmla="*/ 6917 w 728474"/>
                  <a:gd name="connsiteY3" fmla="*/ 986629 h 986629"/>
                  <a:gd name="connsiteX4" fmla="*/ 0 w 728474"/>
                  <a:gd name="connsiteY4" fmla="*/ 381379 h 986629"/>
                  <a:gd name="connsiteX0" fmla="*/ 6316 w 721889"/>
                  <a:gd name="connsiteY0" fmla="*/ 387836 h 986629"/>
                  <a:gd name="connsiteX1" fmla="*/ 706465 w 721889"/>
                  <a:gd name="connsiteY1" fmla="*/ 0 h 986629"/>
                  <a:gd name="connsiteX2" fmla="*/ 721889 w 721889"/>
                  <a:gd name="connsiteY2" fmla="*/ 593742 h 986629"/>
                  <a:gd name="connsiteX3" fmla="*/ 332 w 721889"/>
                  <a:gd name="connsiteY3" fmla="*/ 986629 h 986629"/>
                  <a:gd name="connsiteX4" fmla="*/ 6316 w 721889"/>
                  <a:gd name="connsiteY4" fmla="*/ 387836 h 986629"/>
                  <a:gd name="connsiteX0" fmla="*/ 6315 w 707375"/>
                  <a:gd name="connsiteY0" fmla="*/ 387836 h 986629"/>
                  <a:gd name="connsiteX1" fmla="*/ 706464 w 707375"/>
                  <a:gd name="connsiteY1" fmla="*/ 0 h 986629"/>
                  <a:gd name="connsiteX2" fmla="*/ 707376 w 707375"/>
                  <a:gd name="connsiteY2" fmla="*/ 593743 h 986629"/>
                  <a:gd name="connsiteX3" fmla="*/ 331 w 707375"/>
                  <a:gd name="connsiteY3" fmla="*/ 986629 h 986629"/>
                  <a:gd name="connsiteX4" fmla="*/ 6315 w 707375"/>
                  <a:gd name="connsiteY4" fmla="*/ 387836 h 98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75" h="986629">
                    <a:moveTo>
                      <a:pt x="6315" y="387836"/>
                    </a:moveTo>
                    <a:lnTo>
                      <a:pt x="706464" y="0"/>
                    </a:lnTo>
                    <a:lnTo>
                      <a:pt x="707376" y="593743"/>
                    </a:lnTo>
                    <a:cubicBezTo>
                      <a:pt x="466857" y="724705"/>
                      <a:pt x="240850" y="855667"/>
                      <a:pt x="331" y="986629"/>
                    </a:cubicBezTo>
                    <a:cubicBezTo>
                      <a:pt x="-1974" y="788381"/>
                      <a:pt x="8620" y="586084"/>
                      <a:pt x="6315" y="387836"/>
                    </a:cubicBezTo>
                    <a:close/>
                  </a:path>
                </a:pathLst>
              </a:custGeom>
              <a:solidFill>
                <a:srgbClr val="005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11" name="Freeform 10">
                <a:extLst>
                  <a:ext uri="{FF2B5EF4-FFF2-40B4-BE49-F238E27FC236}">
                    <a16:creationId xmlns:a16="http://schemas.microsoft.com/office/drawing/2014/main" id="{7B91E4DE-CD2F-864D-A26B-50A21769865E}"/>
                  </a:ext>
                </a:extLst>
              </p:cNvPr>
              <p:cNvSpPr/>
              <p:nvPr/>
            </p:nvSpPr>
            <p:spPr>
              <a:xfrm>
                <a:off x="3927150" y="579114"/>
                <a:ext cx="1367070" cy="755005"/>
              </a:xfrm>
              <a:custGeom>
                <a:avLst/>
                <a:gdLst>
                  <a:gd name="connsiteX0" fmla="*/ 763793 w 1527586"/>
                  <a:gd name="connsiteY0" fmla="*/ 0 h 710005"/>
                  <a:gd name="connsiteX1" fmla="*/ 0 w 1527586"/>
                  <a:gd name="connsiteY1" fmla="*/ 355003 h 710005"/>
                  <a:gd name="connsiteX2" fmla="*/ 763793 w 1527586"/>
                  <a:gd name="connsiteY2" fmla="*/ 710005 h 710005"/>
                  <a:gd name="connsiteX3" fmla="*/ 1527586 w 1527586"/>
                  <a:gd name="connsiteY3" fmla="*/ 376518 h 710005"/>
                  <a:gd name="connsiteX4" fmla="*/ 763793 w 1527586"/>
                  <a:gd name="connsiteY4" fmla="*/ 0 h 710005"/>
                  <a:gd name="connsiteX0" fmla="*/ 763793 w 1554754"/>
                  <a:gd name="connsiteY0" fmla="*/ 0 h 710005"/>
                  <a:gd name="connsiteX1" fmla="*/ 0 w 1554754"/>
                  <a:gd name="connsiteY1" fmla="*/ 355003 h 710005"/>
                  <a:gd name="connsiteX2" fmla="*/ 763793 w 1554754"/>
                  <a:gd name="connsiteY2" fmla="*/ 710005 h 710005"/>
                  <a:gd name="connsiteX3" fmla="*/ 1554754 w 1554754"/>
                  <a:gd name="connsiteY3" fmla="*/ 376517 h 710005"/>
                  <a:gd name="connsiteX4" fmla="*/ 763793 w 1554754"/>
                  <a:gd name="connsiteY4" fmla="*/ 0 h 71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754" h="710005">
                    <a:moveTo>
                      <a:pt x="763793" y="0"/>
                    </a:moveTo>
                    <a:lnTo>
                      <a:pt x="0" y="355003"/>
                    </a:lnTo>
                    <a:lnTo>
                      <a:pt x="763793" y="710005"/>
                    </a:lnTo>
                    <a:lnTo>
                      <a:pt x="1554754" y="376517"/>
                    </a:lnTo>
                    <a:lnTo>
                      <a:pt x="763793" y="0"/>
                    </a:lnTo>
                    <a:close/>
                  </a:path>
                </a:pathLst>
              </a:cu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grpSp>
        <p:sp>
          <p:nvSpPr>
            <p:cNvPr id="7" name="TextBox 6">
              <a:extLst>
                <a:ext uri="{FF2B5EF4-FFF2-40B4-BE49-F238E27FC236}">
                  <a16:creationId xmlns:a16="http://schemas.microsoft.com/office/drawing/2014/main" id="{93108F25-9AF1-B34C-95C2-F3BB86E0019C}"/>
                </a:ext>
              </a:extLst>
            </p:cNvPr>
            <p:cNvSpPr txBox="1"/>
            <p:nvPr/>
          </p:nvSpPr>
          <p:spPr>
            <a:xfrm>
              <a:off x="4425680" y="994669"/>
              <a:ext cx="356056" cy="517402"/>
            </a:xfrm>
            <a:prstGeom prst="rect">
              <a:avLst/>
            </a:prstGeom>
            <a:noFill/>
          </p:spPr>
          <p:txBody>
            <a:bodyPr wrap="none" rtlCol="0">
              <a:spAutoFit/>
            </a:bodyPr>
            <a:lstStyle/>
            <a:p>
              <a:r>
                <a:rPr lang="en-US" sz="4267" dirty="0">
                  <a:solidFill>
                    <a:srgbClr val="406183"/>
                  </a:solidFill>
                  <a:effectLst>
                    <a:outerShdw blurRad="63500" sx="102000" sy="102000" algn="ctr" rotWithShape="0">
                      <a:prstClr val="black">
                        <a:alpha val="40000"/>
                      </a:prstClr>
                    </a:outerShdw>
                  </a:effectLst>
                </a:rPr>
                <a:t>1</a:t>
              </a:r>
            </a:p>
          </p:txBody>
        </p:sp>
        <p:sp>
          <p:nvSpPr>
            <p:cNvPr id="8" name="TextBox 7">
              <a:extLst>
                <a:ext uri="{FF2B5EF4-FFF2-40B4-BE49-F238E27FC236}">
                  <a16:creationId xmlns:a16="http://schemas.microsoft.com/office/drawing/2014/main" id="{599ABC5D-ACA3-904B-8D91-F0261657FE5E}"/>
                </a:ext>
              </a:extLst>
            </p:cNvPr>
            <p:cNvSpPr txBox="1"/>
            <p:nvPr/>
          </p:nvSpPr>
          <p:spPr>
            <a:xfrm>
              <a:off x="5338580" y="1371282"/>
              <a:ext cx="4565173" cy="262267"/>
            </a:xfrm>
            <a:prstGeom prst="rect">
              <a:avLst/>
            </a:prstGeom>
            <a:noFill/>
          </p:spPr>
          <p:txBody>
            <a:bodyPr wrap="square" rtlCol="0">
              <a:spAutoFit/>
            </a:bodyPr>
            <a:lstStyle/>
            <a:p>
              <a:pPr lvl="2"/>
              <a:r>
                <a:rPr lang="en-US" sz="1867" dirty="0">
                  <a:solidFill>
                    <a:schemeClr val="bg1"/>
                  </a:solidFill>
                </a:rPr>
                <a:t>Implicit Data Augmentation</a:t>
              </a:r>
            </a:p>
          </p:txBody>
        </p:sp>
      </p:grpSp>
      <p:grpSp>
        <p:nvGrpSpPr>
          <p:cNvPr id="12" name="Group 11">
            <a:extLst>
              <a:ext uri="{FF2B5EF4-FFF2-40B4-BE49-F238E27FC236}">
                <a16:creationId xmlns:a16="http://schemas.microsoft.com/office/drawing/2014/main" id="{ACA36507-D88F-AE49-B1E2-2507DC1E7FE2}"/>
              </a:ext>
            </a:extLst>
          </p:cNvPr>
          <p:cNvGrpSpPr/>
          <p:nvPr/>
        </p:nvGrpSpPr>
        <p:grpSpPr>
          <a:xfrm>
            <a:off x="3309563" y="2883705"/>
            <a:ext cx="6974328" cy="1826815"/>
            <a:chOff x="4603404" y="1936381"/>
            <a:chExt cx="5487763" cy="1338596"/>
          </a:xfrm>
        </p:grpSpPr>
        <p:sp>
          <p:nvSpPr>
            <p:cNvPr id="13" name="Rectangle 12">
              <a:extLst>
                <a:ext uri="{FF2B5EF4-FFF2-40B4-BE49-F238E27FC236}">
                  <a16:creationId xmlns:a16="http://schemas.microsoft.com/office/drawing/2014/main" id="{DEED2C93-35AD-0F46-B74B-1593C538EFCA}"/>
                </a:ext>
              </a:extLst>
            </p:cNvPr>
            <p:cNvSpPr/>
            <p:nvPr/>
          </p:nvSpPr>
          <p:spPr>
            <a:xfrm>
              <a:off x="5079347" y="2340001"/>
              <a:ext cx="5011820" cy="59793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schemeClr val="accent1"/>
                </a:solidFill>
              </a:endParaRPr>
            </a:p>
          </p:txBody>
        </p:sp>
        <p:grpSp>
          <p:nvGrpSpPr>
            <p:cNvPr id="14" name="Group 13">
              <a:extLst>
                <a:ext uri="{FF2B5EF4-FFF2-40B4-BE49-F238E27FC236}">
                  <a16:creationId xmlns:a16="http://schemas.microsoft.com/office/drawing/2014/main" id="{0E8C3561-4EFA-3E49-A91B-02E870E60F26}"/>
                </a:ext>
              </a:extLst>
            </p:cNvPr>
            <p:cNvGrpSpPr/>
            <p:nvPr/>
          </p:nvGrpSpPr>
          <p:grpSpPr>
            <a:xfrm>
              <a:off x="4603404" y="1936381"/>
              <a:ext cx="1425312" cy="1338596"/>
              <a:chOff x="3888322" y="588228"/>
              <a:chExt cx="1390775" cy="1360875"/>
            </a:xfrm>
          </p:grpSpPr>
          <p:sp>
            <p:nvSpPr>
              <p:cNvPr id="17" name="Rectangle 14">
                <a:extLst>
                  <a:ext uri="{FF2B5EF4-FFF2-40B4-BE49-F238E27FC236}">
                    <a16:creationId xmlns:a16="http://schemas.microsoft.com/office/drawing/2014/main" id="{06BFD4FD-1FC1-C147-BA98-991FEF36D04E}"/>
                  </a:ext>
                </a:extLst>
              </p:cNvPr>
              <p:cNvSpPr/>
              <p:nvPr/>
            </p:nvSpPr>
            <p:spPr>
              <a:xfrm>
                <a:off x="4572000" y="985525"/>
                <a:ext cx="707097" cy="963578"/>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376517 h 1290917"/>
                  <a:gd name="connsiteX1" fmla="*/ 720762 w 914400"/>
                  <a:gd name="connsiteY1" fmla="*/ 0 h 1290917"/>
                  <a:gd name="connsiteX2" fmla="*/ 914400 w 914400"/>
                  <a:gd name="connsiteY2" fmla="*/ 1290917 h 1290917"/>
                  <a:gd name="connsiteX3" fmla="*/ 0 w 914400"/>
                  <a:gd name="connsiteY3" fmla="*/ 1290917 h 1290917"/>
                  <a:gd name="connsiteX4" fmla="*/ 0 w 914400"/>
                  <a:gd name="connsiteY4" fmla="*/ 376517 h 1290917"/>
                  <a:gd name="connsiteX0" fmla="*/ 0 w 720762"/>
                  <a:gd name="connsiteY0" fmla="*/ 376517 h 1290917"/>
                  <a:gd name="connsiteX1" fmla="*/ 720762 w 720762"/>
                  <a:gd name="connsiteY1" fmla="*/ 0 h 1290917"/>
                  <a:gd name="connsiteX2" fmla="*/ 699247 w 720762"/>
                  <a:gd name="connsiteY2" fmla="*/ 666974 h 1290917"/>
                  <a:gd name="connsiteX3" fmla="*/ 0 w 720762"/>
                  <a:gd name="connsiteY3" fmla="*/ 1290917 h 1290917"/>
                  <a:gd name="connsiteX4" fmla="*/ 0 w 720762"/>
                  <a:gd name="connsiteY4" fmla="*/ 376517 h 1290917"/>
                  <a:gd name="connsiteX0" fmla="*/ 0 w 720762"/>
                  <a:gd name="connsiteY0" fmla="*/ 376517 h 978945"/>
                  <a:gd name="connsiteX1" fmla="*/ 720762 w 720762"/>
                  <a:gd name="connsiteY1" fmla="*/ 0 h 978945"/>
                  <a:gd name="connsiteX2" fmla="*/ 699247 w 720762"/>
                  <a:gd name="connsiteY2" fmla="*/ 666974 h 978945"/>
                  <a:gd name="connsiteX3" fmla="*/ 10758 w 720762"/>
                  <a:gd name="connsiteY3" fmla="*/ 978945 h 978945"/>
                  <a:gd name="connsiteX4" fmla="*/ 0 w 720762"/>
                  <a:gd name="connsiteY4" fmla="*/ 376517 h 978945"/>
                  <a:gd name="connsiteX0" fmla="*/ 0 w 710005"/>
                  <a:gd name="connsiteY0" fmla="*/ 376517 h 978945"/>
                  <a:gd name="connsiteX1" fmla="*/ 710005 w 710005"/>
                  <a:gd name="connsiteY1" fmla="*/ 0 h 978945"/>
                  <a:gd name="connsiteX2" fmla="*/ 699247 w 710005"/>
                  <a:gd name="connsiteY2" fmla="*/ 666974 h 978945"/>
                  <a:gd name="connsiteX3" fmla="*/ 10758 w 710005"/>
                  <a:gd name="connsiteY3" fmla="*/ 978945 h 978945"/>
                  <a:gd name="connsiteX4" fmla="*/ 0 w 710005"/>
                  <a:gd name="connsiteY4" fmla="*/ 376517 h 978945"/>
                  <a:gd name="connsiteX0" fmla="*/ 0 w 720762"/>
                  <a:gd name="connsiteY0" fmla="*/ 376517 h 978945"/>
                  <a:gd name="connsiteX1" fmla="*/ 710005 w 720762"/>
                  <a:gd name="connsiteY1" fmla="*/ 0 h 978945"/>
                  <a:gd name="connsiteX2" fmla="*/ 720762 w 720762"/>
                  <a:gd name="connsiteY2" fmla="*/ 613186 h 978945"/>
                  <a:gd name="connsiteX3" fmla="*/ 10758 w 720762"/>
                  <a:gd name="connsiteY3" fmla="*/ 978945 h 978945"/>
                  <a:gd name="connsiteX4" fmla="*/ 0 w 720762"/>
                  <a:gd name="connsiteY4" fmla="*/ 376517 h 978945"/>
                  <a:gd name="connsiteX0" fmla="*/ 0 w 720762"/>
                  <a:gd name="connsiteY0" fmla="*/ 361149 h 963577"/>
                  <a:gd name="connsiteX1" fmla="*/ 706163 w 720762"/>
                  <a:gd name="connsiteY1" fmla="*/ 0 h 963577"/>
                  <a:gd name="connsiteX2" fmla="*/ 720762 w 720762"/>
                  <a:gd name="connsiteY2" fmla="*/ 597818 h 963577"/>
                  <a:gd name="connsiteX3" fmla="*/ 10758 w 720762"/>
                  <a:gd name="connsiteY3" fmla="*/ 963577 h 963577"/>
                  <a:gd name="connsiteX4" fmla="*/ 0 w 720762"/>
                  <a:gd name="connsiteY4" fmla="*/ 361149 h 963577"/>
                  <a:gd name="connsiteX0" fmla="*/ 0 w 711431"/>
                  <a:gd name="connsiteY0" fmla="*/ 361149 h 963577"/>
                  <a:gd name="connsiteX1" fmla="*/ 706163 w 711431"/>
                  <a:gd name="connsiteY1" fmla="*/ 0 h 963577"/>
                  <a:gd name="connsiteX2" fmla="*/ 711431 w 711431"/>
                  <a:gd name="connsiteY2" fmla="*/ 612400 h 963577"/>
                  <a:gd name="connsiteX3" fmla="*/ 10758 w 711431"/>
                  <a:gd name="connsiteY3" fmla="*/ 963577 h 963577"/>
                  <a:gd name="connsiteX4" fmla="*/ 0 w 711431"/>
                  <a:gd name="connsiteY4" fmla="*/ 361149 h 963577"/>
                  <a:gd name="connsiteX0" fmla="*/ 0 w 706163"/>
                  <a:gd name="connsiteY0" fmla="*/ 361149 h 963577"/>
                  <a:gd name="connsiteX1" fmla="*/ 706163 w 706163"/>
                  <a:gd name="connsiteY1" fmla="*/ 0 h 963577"/>
                  <a:gd name="connsiteX2" fmla="*/ 702100 w 706163"/>
                  <a:gd name="connsiteY2" fmla="*/ 617261 h 963577"/>
                  <a:gd name="connsiteX3" fmla="*/ 10758 w 706163"/>
                  <a:gd name="connsiteY3" fmla="*/ 963577 h 963577"/>
                  <a:gd name="connsiteX4" fmla="*/ 0 w 706163"/>
                  <a:gd name="connsiteY4" fmla="*/ 361149 h 963577"/>
                  <a:gd name="connsiteX0" fmla="*/ 0 w 707097"/>
                  <a:gd name="connsiteY0" fmla="*/ 361149 h 963577"/>
                  <a:gd name="connsiteX1" fmla="*/ 706163 w 707097"/>
                  <a:gd name="connsiteY1" fmla="*/ 0 h 963577"/>
                  <a:gd name="connsiteX2" fmla="*/ 706765 w 707097"/>
                  <a:gd name="connsiteY2" fmla="*/ 622122 h 963577"/>
                  <a:gd name="connsiteX3" fmla="*/ 10758 w 707097"/>
                  <a:gd name="connsiteY3" fmla="*/ 963577 h 963577"/>
                  <a:gd name="connsiteX4" fmla="*/ 0 w 707097"/>
                  <a:gd name="connsiteY4" fmla="*/ 361149 h 96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097" h="963577">
                    <a:moveTo>
                      <a:pt x="0" y="361149"/>
                    </a:moveTo>
                    <a:lnTo>
                      <a:pt x="706163" y="0"/>
                    </a:lnTo>
                    <a:cubicBezTo>
                      <a:pt x="704809" y="205754"/>
                      <a:pt x="708119" y="416368"/>
                      <a:pt x="706765" y="622122"/>
                    </a:cubicBezTo>
                    <a:lnTo>
                      <a:pt x="10758" y="963577"/>
                    </a:lnTo>
                    <a:lnTo>
                      <a:pt x="0" y="36114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18" name="Rectangle 14">
                <a:extLst>
                  <a:ext uri="{FF2B5EF4-FFF2-40B4-BE49-F238E27FC236}">
                    <a16:creationId xmlns:a16="http://schemas.microsoft.com/office/drawing/2014/main" id="{8FF1EC3E-1EF1-4445-B103-ADD1B4AC20E3}"/>
                  </a:ext>
                </a:extLst>
              </p:cNvPr>
              <p:cNvSpPr/>
              <p:nvPr/>
            </p:nvSpPr>
            <p:spPr>
              <a:xfrm flipH="1">
                <a:off x="3888322" y="958415"/>
                <a:ext cx="709235" cy="986630"/>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376517 h 1290917"/>
                  <a:gd name="connsiteX1" fmla="*/ 720762 w 914400"/>
                  <a:gd name="connsiteY1" fmla="*/ 0 h 1290917"/>
                  <a:gd name="connsiteX2" fmla="*/ 914400 w 914400"/>
                  <a:gd name="connsiteY2" fmla="*/ 1290917 h 1290917"/>
                  <a:gd name="connsiteX3" fmla="*/ 0 w 914400"/>
                  <a:gd name="connsiteY3" fmla="*/ 1290917 h 1290917"/>
                  <a:gd name="connsiteX4" fmla="*/ 0 w 914400"/>
                  <a:gd name="connsiteY4" fmla="*/ 376517 h 1290917"/>
                  <a:gd name="connsiteX0" fmla="*/ 0 w 720762"/>
                  <a:gd name="connsiteY0" fmla="*/ 376517 h 1290917"/>
                  <a:gd name="connsiteX1" fmla="*/ 720762 w 720762"/>
                  <a:gd name="connsiteY1" fmla="*/ 0 h 1290917"/>
                  <a:gd name="connsiteX2" fmla="*/ 699247 w 720762"/>
                  <a:gd name="connsiteY2" fmla="*/ 666974 h 1290917"/>
                  <a:gd name="connsiteX3" fmla="*/ 0 w 720762"/>
                  <a:gd name="connsiteY3" fmla="*/ 1290917 h 1290917"/>
                  <a:gd name="connsiteX4" fmla="*/ 0 w 720762"/>
                  <a:gd name="connsiteY4" fmla="*/ 376517 h 1290917"/>
                  <a:gd name="connsiteX0" fmla="*/ 0 w 720762"/>
                  <a:gd name="connsiteY0" fmla="*/ 376517 h 978945"/>
                  <a:gd name="connsiteX1" fmla="*/ 720762 w 720762"/>
                  <a:gd name="connsiteY1" fmla="*/ 0 h 978945"/>
                  <a:gd name="connsiteX2" fmla="*/ 699247 w 720762"/>
                  <a:gd name="connsiteY2" fmla="*/ 666974 h 978945"/>
                  <a:gd name="connsiteX3" fmla="*/ 10758 w 720762"/>
                  <a:gd name="connsiteY3" fmla="*/ 978945 h 978945"/>
                  <a:gd name="connsiteX4" fmla="*/ 0 w 720762"/>
                  <a:gd name="connsiteY4" fmla="*/ 376517 h 978945"/>
                  <a:gd name="connsiteX0" fmla="*/ 0 w 710005"/>
                  <a:gd name="connsiteY0" fmla="*/ 376517 h 978945"/>
                  <a:gd name="connsiteX1" fmla="*/ 710005 w 710005"/>
                  <a:gd name="connsiteY1" fmla="*/ 0 h 978945"/>
                  <a:gd name="connsiteX2" fmla="*/ 699247 w 710005"/>
                  <a:gd name="connsiteY2" fmla="*/ 666974 h 978945"/>
                  <a:gd name="connsiteX3" fmla="*/ 10758 w 710005"/>
                  <a:gd name="connsiteY3" fmla="*/ 978945 h 978945"/>
                  <a:gd name="connsiteX4" fmla="*/ 0 w 710005"/>
                  <a:gd name="connsiteY4" fmla="*/ 376517 h 978945"/>
                  <a:gd name="connsiteX0" fmla="*/ 0 w 720762"/>
                  <a:gd name="connsiteY0" fmla="*/ 376517 h 978945"/>
                  <a:gd name="connsiteX1" fmla="*/ 710005 w 720762"/>
                  <a:gd name="connsiteY1" fmla="*/ 0 h 978945"/>
                  <a:gd name="connsiteX2" fmla="*/ 720762 w 720762"/>
                  <a:gd name="connsiteY2" fmla="*/ 613186 h 978945"/>
                  <a:gd name="connsiteX3" fmla="*/ 10758 w 720762"/>
                  <a:gd name="connsiteY3" fmla="*/ 978945 h 978945"/>
                  <a:gd name="connsiteX4" fmla="*/ 0 w 720762"/>
                  <a:gd name="connsiteY4" fmla="*/ 376517 h 978945"/>
                  <a:gd name="connsiteX0" fmla="*/ 768 w 710004"/>
                  <a:gd name="connsiteY0" fmla="*/ 376517 h 978945"/>
                  <a:gd name="connsiteX1" fmla="*/ 699247 w 710004"/>
                  <a:gd name="connsiteY1" fmla="*/ 0 h 978945"/>
                  <a:gd name="connsiteX2" fmla="*/ 710004 w 710004"/>
                  <a:gd name="connsiteY2" fmla="*/ 613186 h 978945"/>
                  <a:gd name="connsiteX3" fmla="*/ 0 w 710004"/>
                  <a:gd name="connsiteY3" fmla="*/ 978945 h 978945"/>
                  <a:gd name="connsiteX4" fmla="*/ 768 w 710004"/>
                  <a:gd name="connsiteY4" fmla="*/ 376517 h 978945"/>
                  <a:gd name="connsiteX0" fmla="*/ 0 w 709236"/>
                  <a:gd name="connsiteY0" fmla="*/ 376517 h 971261"/>
                  <a:gd name="connsiteX1" fmla="*/ 698479 w 709236"/>
                  <a:gd name="connsiteY1" fmla="*/ 0 h 971261"/>
                  <a:gd name="connsiteX2" fmla="*/ 709236 w 709236"/>
                  <a:gd name="connsiteY2" fmla="*/ 613186 h 971261"/>
                  <a:gd name="connsiteX3" fmla="*/ 6916 w 709236"/>
                  <a:gd name="connsiteY3" fmla="*/ 971261 h 971261"/>
                  <a:gd name="connsiteX4" fmla="*/ 0 w 709236"/>
                  <a:gd name="connsiteY4" fmla="*/ 376517 h 971261"/>
                  <a:gd name="connsiteX0" fmla="*/ 0 w 709236"/>
                  <a:gd name="connsiteY0" fmla="*/ 376517 h 986629"/>
                  <a:gd name="connsiteX1" fmla="*/ 698479 w 709236"/>
                  <a:gd name="connsiteY1" fmla="*/ 0 h 986629"/>
                  <a:gd name="connsiteX2" fmla="*/ 709236 w 709236"/>
                  <a:gd name="connsiteY2" fmla="*/ 613186 h 986629"/>
                  <a:gd name="connsiteX3" fmla="*/ 6916 w 709236"/>
                  <a:gd name="connsiteY3" fmla="*/ 986629 h 986629"/>
                  <a:gd name="connsiteX4" fmla="*/ 0 w 709236"/>
                  <a:gd name="connsiteY4" fmla="*/ 376517 h 98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236" h="986629">
                    <a:moveTo>
                      <a:pt x="0" y="376517"/>
                    </a:moveTo>
                    <a:lnTo>
                      <a:pt x="698479" y="0"/>
                    </a:lnTo>
                    <a:lnTo>
                      <a:pt x="709236" y="613186"/>
                    </a:lnTo>
                    <a:lnTo>
                      <a:pt x="6916" y="986629"/>
                    </a:lnTo>
                    <a:cubicBezTo>
                      <a:pt x="4611" y="788381"/>
                      <a:pt x="2305" y="574765"/>
                      <a:pt x="0" y="376517"/>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19" name="Freeform 18">
                <a:extLst>
                  <a:ext uri="{FF2B5EF4-FFF2-40B4-BE49-F238E27FC236}">
                    <a16:creationId xmlns:a16="http://schemas.microsoft.com/office/drawing/2014/main" id="{0EA90C6E-B82F-6B41-B14D-DEF3A45E646A}"/>
                  </a:ext>
                </a:extLst>
              </p:cNvPr>
              <p:cNvSpPr/>
              <p:nvPr/>
            </p:nvSpPr>
            <p:spPr>
              <a:xfrm>
                <a:off x="3905026" y="588228"/>
                <a:ext cx="1374071" cy="755006"/>
              </a:xfrm>
              <a:custGeom>
                <a:avLst/>
                <a:gdLst>
                  <a:gd name="connsiteX0" fmla="*/ 763793 w 1527586"/>
                  <a:gd name="connsiteY0" fmla="*/ 0 h 710005"/>
                  <a:gd name="connsiteX1" fmla="*/ 0 w 1527586"/>
                  <a:gd name="connsiteY1" fmla="*/ 355003 h 710005"/>
                  <a:gd name="connsiteX2" fmla="*/ 763793 w 1527586"/>
                  <a:gd name="connsiteY2" fmla="*/ 710005 h 710005"/>
                  <a:gd name="connsiteX3" fmla="*/ 1527586 w 1527586"/>
                  <a:gd name="connsiteY3" fmla="*/ 376518 h 710005"/>
                  <a:gd name="connsiteX4" fmla="*/ 763793 w 1527586"/>
                  <a:gd name="connsiteY4" fmla="*/ 0 h 71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586" h="710005">
                    <a:moveTo>
                      <a:pt x="763793" y="0"/>
                    </a:moveTo>
                    <a:lnTo>
                      <a:pt x="0" y="355003"/>
                    </a:lnTo>
                    <a:lnTo>
                      <a:pt x="763793" y="710005"/>
                    </a:lnTo>
                    <a:lnTo>
                      <a:pt x="1527586" y="376518"/>
                    </a:lnTo>
                    <a:lnTo>
                      <a:pt x="763793" y="0"/>
                    </a:lnTo>
                    <a:close/>
                  </a:path>
                </a:pathLst>
              </a:cu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grpSp>
        <p:sp>
          <p:nvSpPr>
            <p:cNvPr id="15" name="TextBox 14">
              <a:extLst>
                <a:ext uri="{FF2B5EF4-FFF2-40B4-BE49-F238E27FC236}">
                  <a16:creationId xmlns:a16="http://schemas.microsoft.com/office/drawing/2014/main" id="{02F05AA8-F6E7-8B42-B952-F8AF35EF629B}"/>
                </a:ext>
              </a:extLst>
            </p:cNvPr>
            <p:cNvSpPr txBox="1"/>
            <p:nvPr/>
          </p:nvSpPr>
          <p:spPr>
            <a:xfrm>
              <a:off x="5156481" y="2001474"/>
              <a:ext cx="363515" cy="548820"/>
            </a:xfrm>
            <a:prstGeom prst="rect">
              <a:avLst/>
            </a:prstGeom>
            <a:noFill/>
          </p:spPr>
          <p:txBody>
            <a:bodyPr wrap="none" rtlCol="0">
              <a:spAutoFit/>
            </a:bodyPr>
            <a:lstStyle/>
            <a:p>
              <a:r>
                <a:rPr lang="en-US" sz="4267" dirty="0">
                  <a:solidFill>
                    <a:srgbClr val="406183"/>
                  </a:solidFill>
                  <a:effectLst>
                    <a:outerShdw blurRad="63500" sx="102000" sy="102000" algn="ctr" rotWithShape="0">
                      <a:prstClr val="black">
                        <a:alpha val="40000"/>
                      </a:prstClr>
                    </a:outerShdw>
                  </a:effectLst>
                </a:rPr>
                <a:t>2</a:t>
              </a:r>
            </a:p>
          </p:txBody>
        </p:sp>
        <p:sp>
          <p:nvSpPr>
            <p:cNvPr id="16" name="TextBox 15">
              <a:extLst>
                <a:ext uri="{FF2B5EF4-FFF2-40B4-BE49-F238E27FC236}">
                  <a16:creationId xmlns:a16="http://schemas.microsoft.com/office/drawing/2014/main" id="{27957592-6F4F-7F4F-9B84-FB4C4540B0E4}"/>
                </a:ext>
              </a:extLst>
            </p:cNvPr>
            <p:cNvSpPr txBox="1"/>
            <p:nvPr/>
          </p:nvSpPr>
          <p:spPr>
            <a:xfrm>
              <a:off x="6072675" y="2400625"/>
              <a:ext cx="3965253" cy="278192"/>
            </a:xfrm>
            <a:prstGeom prst="rect">
              <a:avLst/>
            </a:prstGeom>
            <a:noFill/>
          </p:spPr>
          <p:txBody>
            <a:bodyPr wrap="square" rtlCol="0">
              <a:spAutoFit/>
            </a:bodyPr>
            <a:lstStyle/>
            <a:p>
              <a:r>
                <a:rPr lang="en-US" sz="1867" dirty="0">
                  <a:solidFill>
                    <a:schemeClr val="bg1"/>
                  </a:solidFill>
                  <a:effectLst>
                    <a:outerShdw blurRad="38100" dist="38100" dir="2700000" algn="tl">
                      <a:srgbClr val="000000">
                        <a:alpha val="43137"/>
                      </a:srgbClr>
                    </a:outerShdw>
                  </a:effectLst>
                </a:rPr>
                <a:t>Attention Focusing </a:t>
              </a:r>
            </a:p>
          </p:txBody>
        </p:sp>
      </p:grpSp>
      <p:grpSp>
        <p:nvGrpSpPr>
          <p:cNvPr id="20" name="Group 19">
            <a:extLst>
              <a:ext uri="{FF2B5EF4-FFF2-40B4-BE49-F238E27FC236}">
                <a16:creationId xmlns:a16="http://schemas.microsoft.com/office/drawing/2014/main" id="{03852C1D-A8BB-8549-8BFE-4121EAA83AA8}"/>
              </a:ext>
            </a:extLst>
          </p:cNvPr>
          <p:cNvGrpSpPr/>
          <p:nvPr/>
        </p:nvGrpSpPr>
        <p:grpSpPr>
          <a:xfrm>
            <a:off x="2334113" y="4125594"/>
            <a:ext cx="7940811" cy="1919157"/>
            <a:chOff x="3870851" y="2861182"/>
            <a:chExt cx="6075592" cy="1355311"/>
          </a:xfrm>
        </p:grpSpPr>
        <p:sp>
          <p:nvSpPr>
            <p:cNvPr id="21" name="Rectangle 20">
              <a:extLst>
                <a:ext uri="{FF2B5EF4-FFF2-40B4-BE49-F238E27FC236}">
                  <a16:creationId xmlns:a16="http://schemas.microsoft.com/office/drawing/2014/main" id="{3CE24CA8-9A22-4540-9684-542579F2B2F6}"/>
                </a:ext>
              </a:extLst>
            </p:cNvPr>
            <p:cNvSpPr/>
            <p:nvPr/>
          </p:nvSpPr>
          <p:spPr>
            <a:xfrm>
              <a:off x="5079346" y="3263260"/>
              <a:ext cx="4867097" cy="600079"/>
            </a:xfrm>
            <a:prstGeom prst="rect">
              <a:avLst/>
            </a:prstGeom>
            <a:solidFill>
              <a:srgbClr val="003F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grpSp>
          <p:nvGrpSpPr>
            <p:cNvPr id="22" name="Group 21">
              <a:extLst>
                <a:ext uri="{FF2B5EF4-FFF2-40B4-BE49-F238E27FC236}">
                  <a16:creationId xmlns:a16="http://schemas.microsoft.com/office/drawing/2014/main" id="{E7C179D2-BA88-2441-8B9C-254E6CF3EBF1}"/>
                </a:ext>
              </a:extLst>
            </p:cNvPr>
            <p:cNvGrpSpPr/>
            <p:nvPr/>
          </p:nvGrpSpPr>
          <p:grpSpPr>
            <a:xfrm>
              <a:off x="3870851" y="2861182"/>
              <a:ext cx="1450681" cy="1355311"/>
              <a:chOff x="3863307" y="567070"/>
              <a:chExt cx="1415529" cy="1377869"/>
            </a:xfrm>
          </p:grpSpPr>
          <p:sp>
            <p:nvSpPr>
              <p:cNvPr id="25" name="Rectangle 14">
                <a:extLst>
                  <a:ext uri="{FF2B5EF4-FFF2-40B4-BE49-F238E27FC236}">
                    <a16:creationId xmlns:a16="http://schemas.microsoft.com/office/drawing/2014/main" id="{9A2734CC-B00B-9C4F-A690-485D5FBF3B50}"/>
                  </a:ext>
                </a:extLst>
              </p:cNvPr>
              <p:cNvSpPr/>
              <p:nvPr/>
            </p:nvSpPr>
            <p:spPr>
              <a:xfrm>
                <a:off x="4563382" y="975842"/>
                <a:ext cx="715454" cy="96909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376517 h 1290917"/>
                  <a:gd name="connsiteX1" fmla="*/ 720762 w 914400"/>
                  <a:gd name="connsiteY1" fmla="*/ 0 h 1290917"/>
                  <a:gd name="connsiteX2" fmla="*/ 914400 w 914400"/>
                  <a:gd name="connsiteY2" fmla="*/ 1290917 h 1290917"/>
                  <a:gd name="connsiteX3" fmla="*/ 0 w 914400"/>
                  <a:gd name="connsiteY3" fmla="*/ 1290917 h 1290917"/>
                  <a:gd name="connsiteX4" fmla="*/ 0 w 914400"/>
                  <a:gd name="connsiteY4" fmla="*/ 376517 h 1290917"/>
                  <a:gd name="connsiteX0" fmla="*/ 0 w 720762"/>
                  <a:gd name="connsiteY0" fmla="*/ 376517 h 1290917"/>
                  <a:gd name="connsiteX1" fmla="*/ 720762 w 720762"/>
                  <a:gd name="connsiteY1" fmla="*/ 0 h 1290917"/>
                  <a:gd name="connsiteX2" fmla="*/ 699247 w 720762"/>
                  <a:gd name="connsiteY2" fmla="*/ 666974 h 1290917"/>
                  <a:gd name="connsiteX3" fmla="*/ 0 w 720762"/>
                  <a:gd name="connsiteY3" fmla="*/ 1290917 h 1290917"/>
                  <a:gd name="connsiteX4" fmla="*/ 0 w 720762"/>
                  <a:gd name="connsiteY4" fmla="*/ 376517 h 1290917"/>
                  <a:gd name="connsiteX0" fmla="*/ 0 w 720762"/>
                  <a:gd name="connsiteY0" fmla="*/ 376517 h 978945"/>
                  <a:gd name="connsiteX1" fmla="*/ 720762 w 720762"/>
                  <a:gd name="connsiteY1" fmla="*/ 0 h 978945"/>
                  <a:gd name="connsiteX2" fmla="*/ 699247 w 720762"/>
                  <a:gd name="connsiteY2" fmla="*/ 666974 h 978945"/>
                  <a:gd name="connsiteX3" fmla="*/ 10758 w 720762"/>
                  <a:gd name="connsiteY3" fmla="*/ 978945 h 978945"/>
                  <a:gd name="connsiteX4" fmla="*/ 0 w 720762"/>
                  <a:gd name="connsiteY4" fmla="*/ 376517 h 978945"/>
                  <a:gd name="connsiteX0" fmla="*/ 0 w 710005"/>
                  <a:gd name="connsiteY0" fmla="*/ 376517 h 978945"/>
                  <a:gd name="connsiteX1" fmla="*/ 710005 w 710005"/>
                  <a:gd name="connsiteY1" fmla="*/ 0 h 978945"/>
                  <a:gd name="connsiteX2" fmla="*/ 699247 w 710005"/>
                  <a:gd name="connsiteY2" fmla="*/ 666974 h 978945"/>
                  <a:gd name="connsiteX3" fmla="*/ 10758 w 710005"/>
                  <a:gd name="connsiteY3" fmla="*/ 978945 h 978945"/>
                  <a:gd name="connsiteX4" fmla="*/ 0 w 710005"/>
                  <a:gd name="connsiteY4" fmla="*/ 376517 h 978945"/>
                  <a:gd name="connsiteX0" fmla="*/ 0 w 720762"/>
                  <a:gd name="connsiteY0" fmla="*/ 376517 h 978945"/>
                  <a:gd name="connsiteX1" fmla="*/ 710005 w 720762"/>
                  <a:gd name="connsiteY1" fmla="*/ 0 h 978945"/>
                  <a:gd name="connsiteX2" fmla="*/ 720762 w 720762"/>
                  <a:gd name="connsiteY2" fmla="*/ 613186 h 978945"/>
                  <a:gd name="connsiteX3" fmla="*/ 10758 w 720762"/>
                  <a:gd name="connsiteY3" fmla="*/ 978945 h 978945"/>
                  <a:gd name="connsiteX4" fmla="*/ 0 w 720762"/>
                  <a:gd name="connsiteY4" fmla="*/ 376517 h 978945"/>
                  <a:gd name="connsiteX0" fmla="*/ 0 w 720762"/>
                  <a:gd name="connsiteY0" fmla="*/ 361149 h 963577"/>
                  <a:gd name="connsiteX1" fmla="*/ 706163 w 720762"/>
                  <a:gd name="connsiteY1" fmla="*/ 0 h 963577"/>
                  <a:gd name="connsiteX2" fmla="*/ 720762 w 720762"/>
                  <a:gd name="connsiteY2" fmla="*/ 597818 h 963577"/>
                  <a:gd name="connsiteX3" fmla="*/ 10758 w 720762"/>
                  <a:gd name="connsiteY3" fmla="*/ 963577 h 963577"/>
                  <a:gd name="connsiteX4" fmla="*/ 0 w 720762"/>
                  <a:gd name="connsiteY4" fmla="*/ 361149 h 963577"/>
                  <a:gd name="connsiteX0" fmla="*/ 0 w 720762"/>
                  <a:gd name="connsiteY0" fmla="*/ 361149 h 956984"/>
                  <a:gd name="connsiteX1" fmla="*/ 706163 w 720762"/>
                  <a:gd name="connsiteY1" fmla="*/ 0 h 956984"/>
                  <a:gd name="connsiteX2" fmla="*/ 720762 w 720762"/>
                  <a:gd name="connsiteY2" fmla="*/ 597818 h 956984"/>
                  <a:gd name="connsiteX3" fmla="*/ 10758 w 720762"/>
                  <a:gd name="connsiteY3" fmla="*/ 956984 h 956984"/>
                  <a:gd name="connsiteX4" fmla="*/ 0 w 720762"/>
                  <a:gd name="connsiteY4" fmla="*/ 361149 h 956984"/>
                  <a:gd name="connsiteX0" fmla="*/ 0 w 720762"/>
                  <a:gd name="connsiteY0" fmla="*/ 361149 h 956984"/>
                  <a:gd name="connsiteX1" fmla="*/ 706163 w 720762"/>
                  <a:gd name="connsiteY1" fmla="*/ 0 h 956984"/>
                  <a:gd name="connsiteX2" fmla="*/ 720762 w 720762"/>
                  <a:gd name="connsiteY2" fmla="*/ 597818 h 956984"/>
                  <a:gd name="connsiteX3" fmla="*/ 10758 w 720762"/>
                  <a:gd name="connsiteY3" fmla="*/ 956984 h 956984"/>
                  <a:gd name="connsiteX4" fmla="*/ 0 w 720762"/>
                  <a:gd name="connsiteY4" fmla="*/ 361149 h 956984"/>
                  <a:gd name="connsiteX0" fmla="*/ 0 w 715985"/>
                  <a:gd name="connsiteY0" fmla="*/ 361149 h 956984"/>
                  <a:gd name="connsiteX1" fmla="*/ 706163 w 715985"/>
                  <a:gd name="connsiteY1" fmla="*/ 0 h 956984"/>
                  <a:gd name="connsiteX2" fmla="*/ 715985 w 715985"/>
                  <a:gd name="connsiteY2" fmla="*/ 597817 h 956984"/>
                  <a:gd name="connsiteX3" fmla="*/ 10758 w 715985"/>
                  <a:gd name="connsiteY3" fmla="*/ 956984 h 956984"/>
                  <a:gd name="connsiteX4" fmla="*/ 0 w 715985"/>
                  <a:gd name="connsiteY4" fmla="*/ 361149 h 956984"/>
                  <a:gd name="connsiteX0" fmla="*/ 0 w 730318"/>
                  <a:gd name="connsiteY0" fmla="*/ 361149 h 956984"/>
                  <a:gd name="connsiteX1" fmla="*/ 706163 w 730318"/>
                  <a:gd name="connsiteY1" fmla="*/ 0 h 956984"/>
                  <a:gd name="connsiteX2" fmla="*/ 730318 w 730318"/>
                  <a:gd name="connsiteY2" fmla="*/ 597817 h 956984"/>
                  <a:gd name="connsiteX3" fmla="*/ 10758 w 730318"/>
                  <a:gd name="connsiteY3" fmla="*/ 956984 h 956984"/>
                  <a:gd name="connsiteX4" fmla="*/ 0 w 730318"/>
                  <a:gd name="connsiteY4" fmla="*/ 361149 h 956984"/>
                  <a:gd name="connsiteX0" fmla="*/ 0 w 706163"/>
                  <a:gd name="connsiteY0" fmla="*/ 361149 h 956984"/>
                  <a:gd name="connsiteX1" fmla="*/ 706163 w 706163"/>
                  <a:gd name="connsiteY1" fmla="*/ 0 h 956984"/>
                  <a:gd name="connsiteX2" fmla="*/ 701652 w 706163"/>
                  <a:gd name="connsiteY2" fmla="*/ 612751 h 956984"/>
                  <a:gd name="connsiteX3" fmla="*/ 10758 w 706163"/>
                  <a:gd name="connsiteY3" fmla="*/ 956984 h 956984"/>
                  <a:gd name="connsiteX4" fmla="*/ 0 w 706163"/>
                  <a:gd name="connsiteY4" fmla="*/ 361149 h 956984"/>
                  <a:gd name="connsiteX0" fmla="*/ 0 w 720854"/>
                  <a:gd name="connsiteY0" fmla="*/ 361149 h 956984"/>
                  <a:gd name="connsiteX1" fmla="*/ 706163 w 720854"/>
                  <a:gd name="connsiteY1" fmla="*/ 0 h 956984"/>
                  <a:gd name="connsiteX2" fmla="*/ 720763 w 720854"/>
                  <a:gd name="connsiteY2" fmla="*/ 612751 h 956984"/>
                  <a:gd name="connsiteX3" fmla="*/ 10758 w 720854"/>
                  <a:gd name="connsiteY3" fmla="*/ 956984 h 956984"/>
                  <a:gd name="connsiteX4" fmla="*/ 0 w 720854"/>
                  <a:gd name="connsiteY4" fmla="*/ 361149 h 956984"/>
                  <a:gd name="connsiteX0" fmla="*/ 0 w 706835"/>
                  <a:gd name="connsiteY0" fmla="*/ 361149 h 956984"/>
                  <a:gd name="connsiteX1" fmla="*/ 706163 w 706835"/>
                  <a:gd name="connsiteY1" fmla="*/ 0 h 956984"/>
                  <a:gd name="connsiteX2" fmla="*/ 706430 w 706835"/>
                  <a:gd name="connsiteY2" fmla="*/ 612751 h 956984"/>
                  <a:gd name="connsiteX3" fmla="*/ 10758 w 706835"/>
                  <a:gd name="connsiteY3" fmla="*/ 956984 h 956984"/>
                  <a:gd name="connsiteX4" fmla="*/ 0 w 706835"/>
                  <a:gd name="connsiteY4" fmla="*/ 361149 h 956984"/>
                  <a:gd name="connsiteX0" fmla="*/ 0 w 706835"/>
                  <a:gd name="connsiteY0" fmla="*/ 361149 h 956984"/>
                  <a:gd name="connsiteX1" fmla="*/ 706163 w 706835"/>
                  <a:gd name="connsiteY1" fmla="*/ 0 h 956984"/>
                  <a:gd name="connsiteX2" fmla="*/ 706430 w 706835"/>
                  <a:gd name="connsiteY2" fmla="*/ 607774 h 956984"/>
                  <a:gd name="connsiteX3" fmla="*/ 10758 w 706835"/>
                  <a:gd name="connsiteY3" fmla="*/ 956984 h 956984"/>
                  <a:gd name="connsiteX4" fmla="*/ 0 w 706835"/>
                  <a:gd name="connsiteY4" fmla="*/ 361149 h 956984"/>
                  <a:gd name="connsiteX0" fmla="*/ 0 w 706835"/>
                  <a:gd name="connsiteY0" fmla="*/ 361149 h 956984"/>
                  <a:gd name="connsiteX1" fmla="*/ 706163 w 706835"/>
                  <a:gd name="connsiteY1" fmla="*/ 0 h 956984"/>
                  <a:gd name="connsiteX2" fmla="*/ 706430 w 706835"/>
                  <a:gd name="connsiteY2" fmla="*/ 607774 h 956984"/>
                  <a:gd name="connsiteX3" fmla="*/ 10758 w 706835"/>
                  <a:gd name="connsiteY3" fmla="*/ 956984 h 956984"/>
                  <a:gd name="connsiteX4" fmla="*/ 0 w 706835"/>
                  <a:gd name="connsiteY4" fmla="*/ 361149 h 956984"/>
                  <a:gd name="connsiteX0" fmla="*/ 8618 w 715453"/>
                  <a:gd name="connsiteY0" fmla="*/ 361149 h 969096"/>
                  <a:gd name="connsiteX1" fmla="*/ 714781 w 715453"/>
                  <a:gd name="connsiteY1" fmla="*/ 0 h 969096"/>
                  <a:gd name="connsiteX2" fmla="*/ 715048 w 715453"/>
                  <a:gd name="connsiteY2" fmla="*/ 607774 h 969096"/>
                  <a:gd name="connsiteX3" fmla="*/ 0 w 715453"/>
                  <a:gd name="connsiteY3" fmla="*/ 969096 h 969096"/>
                  <a:gd name="connsiteX4" fmla="*/ 8618 w 715453"/>
                  <a:gd name="connsiteY4" fmla="*/ 361149 h 96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453" h="969096">
                    <a:moveTo>
                      <a:pt x="8618" y="361149"/>
                    </a:moveTo>
                    <a:lnTo>
                      <a:pt x="714781" y="0"/>
                    </a:lnTo>
                    <a:cubicBezTo>
                      <a:pt x="713277" y="204250"/>
                      <a:pt x="716552" y="403524"/>
                      <a:pt x="715048" y="607774"/>
                    </a:cubicBezTo>
                    <a:lnTo>
                      <a:pt x="0" y="969096"/>
                    </a:lnTo>
                    <a:lnTo>
                      <a:pt x="8618" y="36114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26" name="Rectangle 14">
                <a:extLst>
                  <a:ext uri="{FF2B5EF4-FFF2-40B4-BE49-F238E27FC236}">
                    <a16:creationId xmlns:a16="http://schemas.microsoft.com/office/drawing/2014/main" id="{128BB0E1-EC96-9245-9539-759F12B6E464}"/>
                  </a:ext>
                </a:extLst>
              </p:cNvPr>
              <p:cNvSpPr/>
              <p:nvPr/>
            </p:nvSpPr>
            <p:spPr>
              <a:xfrm flipH="1">
                <a:off x="3876522" y="950117"/>
                <a:ext cx="698480" cy="991606"/>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376517 h 1290917"/>
                  <a:gd name="connsiteX1" fmla="*/ 720762 w 914400"/>
                  <a:gd name="connsiteY1" fmla="*/ 0 h 1290917"/>
                  <a:gd name="connsiteX2" fmla="*/ 914400 w 914400"/>
                  <a:gd name="connsiteY2" fmla="*/ 1290917 h 1290917"/>
                  <a:gd name="connsiteX3" fmla="*/ 0 w 914400"/>
                  <a:gd name="connsiteY3" fmla="*/ 1290917 h 1290917"/>
                  <a:gd name="connsiteX4" fmla="*/ 0 w 914400"/>
                  <a:gd name="connsiteY4" fmla="*/ 376517 h 1290917"/>
                  <a:gd name="connsiteX0" fmla="*/ 0 w 720762"/>
                  <a:gd name="connsiteY0" fmla="*/ 376517 h 1290917"/>
                  <a:gd name="connsiteX1" fmla="*/ 720762 w 720762"/>
                  <a:gd name="connsiteY1" fmla="*/ 0 h 1290917"/>
                  <a:gd name="connsiteX2" fmla="*/ 699247 w 720762"/>
                  <a:gd name="connsiteY2" fmla="*/ 666974 h 1290917"/>
                  <a:gd name="connsiteX3" fmla="*/ 0 w 720762"/>
                  <a:gd name="connsiteY3" fmla="*/ 1290917 h 1290917"/>
                  <a:gd name="connsiteX4" fmla="*/ 0 w 720762"/>
                  <a:gd name="connsiteY4" fmla="*/ 376517 h 1290917"/>
                  <a:gd name="connsiteX0" fmla="*/ 0 w 720762"/>
                  <a:gd name="connsiteY0" fmla="*/ 376517 h 978945"/>
                  <a:gd name="connsiteX1" fmla="*/ 720762 w 720762"/>
                  <a:gd name="connsiteY1" fmla="*/ 0 h 978945"/>
                  <a:gd name="connsiteX2" fmla="*/ 699247 w 720762"/>
                  <a:gd name="connsiteY2" fmla="*/ 666974 h 978945"/>
                  <a:gd name="connsiteX3" fmla="*/ 10758 w 720762"/>
                  <a:gd name="connsiteY3" fmla="*/ 978945 h 978945"/>
                  <a:gd name="connsiteX4" fmla="*/ 0 w 720762"/>
                  <a:gd name="connsiteY4" fmla="*/ 376517 h 978945"/>
                  <a:gd name="connsiteX0" fmla="*/ 0 w 710005"/>
                  <a:gd name="connsiteY0" fmla="*/ 376517 h 978945"/>
                  <a:gd name="connsiteX1" fmla="*/ 710005 w 710005"/>
                  <a:gd name="connsiteY1" fmla="*/ 0 h 978945"/>
                  <a:gd name="connsiteX2" fmla="*/ 699247 w 710005"/>
                  <a:gd name="connsiteY2" fmla="*/ 666974 h 978945"/>
                  <a:gd name="connsiteX3" fmla="*/ 10758 w 710005"/>
                  <a:gd name="connsiteY3" fmla="*/ 978945 h 978945"/>
                  <a:gd name="connsiteX4" fmla="*/ 0 w 710005"/>
                  <a:gd name="connsiteY4" fmla="*/ 376517 h 978945"/>
                  <a:gd name="connsiteX0" fmla="*/ 0 w 720762"/>
                  <a:gd name="connsiteY0" fmla="*/ 376517 h 978945"/>
                  <a:gd name="connsiteX1" fmla="*/ 710005 w 720762"/>
                  <a:gd name="connsiteY1" fmla="*/ 0 h 978945"/>
                  <a:gd name="connsiteX2" fmla="*/ 720762 w 720762"/>
                  <a:gd name="connsiteY2" fmla="*/ 613186 h 978945"/>
                  <a:gd name="connsiteX3" fmla="*/ 10758 w 720762"/>
                  <a:gd name="connsiteY3" fmla="*/ 978945 h 978945"/>
                  <a:gd name="connsiteX4" fmla="*/ 0 w 720762"/>
                  <a:gd name="connsiteY4" fmla="*/ 376517 h 978945"/>
                  <a:gd name="connsiteX0" fmla="*/ 768 w 710004"/>
                  <a:gd name="connsiteY0" fmla="*/ 376517 h 978945"/>
                  <a:gd name="connsiteX1" fmla="*/ 699247 w 710004"/>
                  <a:gd name="connsiteY1" fmla="*/ 0 h 978945"/>
                  <a:gd name="connsiteX2" fmla="*/ 710004 w 710004"/>
                  <a:gd name="connsiteY2" fmla="*/ 613186 h 978945"/>
                  <a:gd name="connsiteX3" fmla="*/ 0 w 710004"/>
                  <a:gd name="connsiteY3" fmla="*/ 978945 h 978945"/>
                  <a:gd name="connsiteX4" fmla="*/ 768 w 710004"/>
                  <a:gd name="connsiteY4" fmla="*/ 376517 h 978945"/>
                  <a:gd name="connsiteX0" fmla="*/ 0 w 709236"/>
                  <a:gd name="connsiteY0" fmla="*/ 376517 h 971261"/>
                  <a:gd name="connsiteX1" fmla="*/ 698479 w 709236"/>
                  <a:gd name="connsiteY1" fmla="*/ 0 h 971261"/>
                  <a:gd name="connsiteX2" fmla="*/ 709236 w 709236"/>
                  <a:gd name="connsiteY2" fmla="*/ 613186 h 971261"/>
                  <a:gd name="connsiteX3" fmla="*/ 6916 w 709236"/>
                  <a:gd name="connsiteY3" fmla="*/ 971261 h 971261"/>
                  <a:gd name="connsiteX4" fmla="*/ 0 w 709236"/>
                  <a:gd name="connsiteY4" fmla="*/ 376517 h 971261"/>
                  <a:gd name="connsiteX0" fmla="*/ 0 w 709236"/>
                  <a:gd name="connsiteY0" fmla="*/ 376517 h 986629"/>
                  <a:gd name="connsiteX1" fmla="*/ 698479 w 709236"/>
                  <a:gd name="connsiteY1" fmla="*/ 0 h 986629"/>
                  <a:gd name="connsiteX2" fmla="*/ 709236 w 709236"/>
                  <a:gd name="connsiteY2" fmla="*/ 613186 h 986629"/>
                  <a:gd name="connsiteX3" fmla="*/ 6916 w 709236"/>
                  <a:gd name="connsiteY3" fmla="*/ 986629 h 986629"/>
                  <a:gd name="connsiteX4" fmla="*/ 0 w 709236"/>
                  <a:gd name="connsiteY4" fmla="*/ 376517 h 986629"/>
                  <a:gd name="connsiteX0" fmla="*/ 3098 w 712334"/>
                  <a:gd name="connsiteY0" fmla="*/ 376517 h 986629"/>
                  <a:gd name="connsiteX1" fmla="*/ 701577 w 712334"/>
                  <a:gd name="connsiteY1" fmla="*/ 0 h 986629"/>
                  <a:gd name="connsiteX2" fmla="*/ 712334 w 712334"/>
                  <a:gd name="connsiteY2" fmla="*/ 613186 h 986629"/>
                  <a:gd name="connsiteX3" fmla="*/ 458 w 712334"/>
                  <a:gd name="connsiteY3" fmla="*/ 986629 h 986629"/>
                  <a:gd name="connsiteX4" fmla="*/ 3098 w 712334"/>
                  <a:gd name="connsiteY4" fmla="*/ 376517 h 986629"/>
                  <a:gd name="connsiteX0" fmla="*/ 12412 w 721648"/>
                  <a:gd name="connsiteY0" fmla="*/ 376517 h 991608"/>
                  <a:gd name="connsiteX1" fmla="*/ 710891 w 721648"/>
                  <a:gd name="connsiteY1" fmla="*/ 0 h 991608"/>
                  <a:gd name="connsiteX2" fmla="*/ 721648 w 721648"/>
                  <a:gd name="connsiteY2" fmla="*/ 613186 h 991608"/>
                  <a:gd name="connsiteX3" fmla="*/ 217 w 721648"/>
                  <a:gd name="connsiteY3" fmla="*/ 991608 h 991608"/>
                  <a:gd name="connsiteX4" fmla="*/ 12412 w 721648"/>
                  <a:gd name="connsiteY4" fmla="*/ 376517 h 991608"/>
                  <a:gd name="connsiteX0" fmla="*/ 0 w 709236"/>
                  <a:gd name="connsiteY0" fmla="*/ 376517 h 991608"/>
                  <a:gd name="connsiteX1" fmla="*/ 698479 w 709236"/>
                  <a:gd name="connsiteY1" fmla="*/ 0 h 991608"/>
                  <a:gd name="connsiteX2" fmla="*/ 709236 w 709236"/>
                  <a:gd name="connsiteY2" fmla="*/ 613186 h 991608"/>
                  <a:gd name="connsiteX3" fmla="*/ 3306 w 709236"/>
                  <a:gd name="connsiteY3" fmla="*/ 991608 h 991608"/>
                  <a:gd name="connsiteX4" fmla="*/ 0 w 709236"/>
                  <a:gd name="connsiteY4" fmla="*/ 376517 h 991608"/>
                  <a:gd name="connsiteX0" fmla="*/ 0 w 698479"/>
                  <a:gd name="connsiteY0" fmla="*/ 376517 h 991608"/>
                  <a:gd name="connsiteX1" fmla="*/ 698479 w 698479"/>
                  <a:gd name="connsiteY1" fmla="*/ 0 h 991608"/>
                  <a:gd name="connsiteX2" fmla="*/ 695561 w 698479"/>
                  <a:gd name="connsiteY2" fmla="*/ 613187 h 991608"/>
                  <a:gd name="connsiteX3" fmla="*/ 3306 w 698479"/>
                  <a:gd name="connsiteY3" fmla="*/ 991608 h 991608"/>
                  <a:gd name="connsiteX4" fmla="*/ 0 w 698479"/>
                  <a:gd name="connsiteY4" fmla="*/ 376517 h 991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79" h="991608">
                    <a:moveTo>
                      <a:pt x="0" y="376517"/>
                    </a:moveTo>
                    <a:lnTo>
                      <a:pt x="698479" y="0"/>
                    </a:lnTo>
                    <a:cubicBezTo>
                      <a:pt x="697506" y="204396"/>
                      <a:pt x="696534" y="408791"/>
                      <a:pt x="695561" y="613187"/>
                    </a:cubicBezTo>
                    <a:cubicBezTo>
                      <a:pt x="455084" y="739328"/>
                      <a:pt x="243783" y="865467"/>
                      <a:pt x="3306" y="991608"/>
                    </a:cubicBezTo>
                    <a:cubicBezTo>
                      <a:pt x="1001" y="793360"/>
                      <a:pt x="2305" y="574765"/>
                      <a:pt x="0" y="37651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27" name="Freeform 26">
                <a:extLst>
                  <a:ext uri="{FF2B5EF4-FFF2-40B4-BE49-F238E27FC236}">
                    <a16:creationId xmlns:a16="http://schemas.microsoft.com/office/drawing/2014/main" id="{2BA8D4AC-6193-C546-B212-61D24BEC3E41}"/>
                  </a:ext>
                </a:extLst>
              </p:cNvPr>
              <p:cNvSpPr/>
              <p:nvPr/>
            </p:nvSpPr>
            <p:spPr>
              <a:xfrm>
                <a:off x="3863307" y="567070"/>
                <a:ext cx="1409544" cy="768135"/>
              </a:xfrm>
              <a:custGeom>
                <a:avLst/>
                <a:gdLst>
                  <a:gd name="connsiteX0" fmla="*/ 763793 w 1527586"/>
                  <a:gd name="connsiteY0" fmla="*/ 0 h 710005"/>
                  <a:gd name="connsiteX1" fmla="*/ 0 w 1527586"/>
                  <a:gd name="connsiteY1" fmla="*/ 355003 h 710005"/>
                  <a:gd name="connsiteX2" fmla="*/ 763793 w 1527586"/>
                  <a:gd name="connsiteY2" fmla="*/ 710005 h 710005"/>
                  <a:gd name="connsiteX3" fmla="*/ 1527586 w 1527586"/>
                  <a:gd name="connsiteY3" fmla="*/ 376518 h 710005"/>
                  <a:gd name="connsiteX4" fmla="*/ 763793 w 1527586"/>
                  <a:gd name="connsiteY4" fmla="*/ 0 h 71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586" h="710005">
                    <a:moveTo>
                      <a:pt x="763793" y="0"/>
                    </a:moveTo>
                    <a:lnTo>
                      <a:pt x="0" y="355003"/>
                    </a:lnTo>
                    <a:lnTo>
                      <a:pt x="763793" y="710005"/>
                    </a:lnTo>
                    <a:lnTo>
                      <a:pt x="1527586" y="376518"/>
                    </a:lnTo>
                    <a:lnTo>
                      <a:pt x="763793" y="0"/>
                    </a:lnTo>
                    <a:close/>
                  </a:path>
                </a:pathLst>
              </a:cu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grpSp>
        <p:sp>
          <p:nvSpPr>
            <p:cNvPr id="23" name="TextBox 22">
              <a:extLst>
                <a:ext uri="{FF2B5EF4-FFF2-40B4-BE49-F238E27FC236}">
                  <a16:creationId xmlns:a16="http://schemas.microsoft.com/office/drawing/2014/main" id="{F6380394-A02A-5945-BB84-F7EFB1E6F503}"/>
                </a:ext>
              </a:extLst>
            </p:cNvPr>
            <p:cNvSpPr txBox="1"/>
            <p:nvPr/>
          </p:nvSpPr>
          <p:spPr>
            <a:xfrm>
              <a:off x="4401241" y="2965085"/>
              <a:ext cx="353470" cy="528936"/>
            </a:xfrm>
            <a:prstGeom prst="rect">
              <a:avLst/>
            </a:prstGeom>
            <a:noFill/>
          </p:spPr>
          <p:txBody>
            <a:bodyPr wrap="none" rtlCol="0">
              <a:spAutoFit/>
            </a:bodyPr>
            <a:lstStyle/>
            <a:p>
              <a:r>
                <a:rPr lang="en-US" sz="4267" dirty="0">
                  <a:solidFill>
                    <a:srgbClr val="406183"/>
                  </a:solidFill>
                  <a:effectLst>
                    <a:outerShdw blurRad="63500" sx="102000" sy="102000" algn="ctr" rotWithShape="0">
                      <a:prstClr val="black">
                        <a:alpha val="40000"/>
                      </a:prstClr>
                    </a:outerShdw>
                  </a:effectLst>
                </a:rPr>
                <a:t>3</a:t>
              </a:r>
            </a:p>
          </p:txBody>
        </p:sp>
        <p:sp>
          <p:nvSpPr>
            <p:cNvPr id="24" name="TextBox 23">
              <a:extLst>
                <a:ext uri="{FF2B5EF4-FFF2-40B4-BE49-F238E27FC236}">
                  <a16:creationId xmlns:a16="http://schemas.microsoft.com/office/drawing/2014/main" id="{E52101F3-FD28-5847-A0CF-1A38CC321048}"/>
                </a:ext>
              </a:extLst>
            </p:cNvPr>
            <p:cNvSpPr txBox="1"/>
            <p:nvPr/>
          </p:nvSpPr>
          <p:spPr>
            <a:xfrm>
              <a:off x="5441495" y="3322956"/>
              <a:ext cx="4442910" cy="268114"/>
            </a:xfrm>
            <a:prstGeom prst="rect">
              <a:avLst/>
            </a:prstGeom>
            <a:noFill/>
          </p:spPr>
          <p:txBody>
            <a:bodyPr wrap="square" rtlCol="0">
              <a:spAutoFit/>
            </a:bodyPr>
            <a:lstStyle/>
            <a:p>
              <a:r>
                <a:rPr lang="en-US" sz="1867" dirty="0">
                  <a:solidFill>
                    <a:schemeClr val="bg1"/>
                  </a:solidFill>
                  <a:effectLst>
                    <a:outerShdw blurRad="38100" dist="38100" dir="2700000" algn="tl">
                      <a:srgbClr val="000000">
                        <a:alpha val="43137"/>
                      </a:srgbClr>
                    </a:outerShdw>
                  </a:effectLst>
                </a:rPr>
                <a:t>Eaves dropping </a:t>
              </a:r>
            </a:p>
          </p:txBody>
        </p:sp>
      </p:grpSp>
    </p:spTree>
    <p:extLst>
      <p:ext uri="{BB962C8B-B14F-4D97-AF65-F5344CB8AC3E}">
        <p14:creationId xmlns:p14="http://schemas.microsoft.com/office/powerpoint/2010/main" val="298442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
          <p:cNvSpPr txBox="1">
            <a:spLocks/>
          </p:cNvSpPr>
          <p:nvPr/>
        </p:nvSpPr>
        <p:spPr>
          <a:xfrm>
            <a:off x="422294" y="383291"/>
            <a:ext cx="11663265" cy="609600"/>
          </a:xfrm>
          <a:prstGeom prst="rect">
            <a:avLst/>
          </a:prstGeom>
        </p:spPr>
        <p:txBody>
          <a:bodyPr/>
          <a:lst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a:lstStyle>
          <a:p>
            <a:r>
              <a:rPr lang="en-US" sz="4000" dirty="0">
                <a:solidFill>
                  <a:schemeClr val="bg1"/>
                </a:solidFill>
              </a:rPr>
              <a:t>Candidate  Applications</a:t>
            </a:r>
          </a:p>
        </p:txBody>
      </p:sp>
      <p:grpSp>
        <p:nvGrpSpPr>
          <p:cNvPr id="6" name="Group 5"/>
          <p:cNvGrpSpPr/>
          <p:nvPr/>
        </p:nvGrpSpPr>
        <p:grpSpPr>
          <a:xfrm>
            <a:off x="480040" y="1399708"/>
            <a:ext cx="11204067" cy="4556504"/>
            <a:chOff x="480040" y="1399708"/>
            <a:chExt cx="11204066" cy="4556504"/>
          </a:xfrm>
        </p:grpSpPr>
        <p:sp>
          <p:nvSpPr>
            <p:cNvPr id="59" name="Round Same Side Corner Rectangle 58"/>
            <p:cNvSpPr/>
            <p:nvPr/>
          </p:nvSpPr>
          <p:spPr>
            <a:xfrm rot="10800000">
              <a:off x="9914285" y="2474587"/>
              <a:ext cx="1763965" cy="3465929"/>
            </a:xfrm>
            <a:prstGeom prst="round2SameRect">
              <a:avLst/>
            </a:prstGeom>
            <a:noFill/>
            <a:ln w="25400">
              <a:solidFill>
                <a:srgbClr val="E6756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sp>
          <p:nvSpPr>
            <p:cNvPr id="28" name="TextBox 27"/>
            <p:cNvSpPr txBox="1"/>
            <p:nvPr/>
          </p:nvSpPr>
          <p:spPr>
            <a:xfrm>
              <a:off x="9835270" y="1575623"/>
              <a:ext cx="1821173" cy="287899"/>
            </a:xfrm>
            <a:prstGeom prst="rect">
              <a:avLst/>
            </a:prstGeom>
            <a:noFill/>
          </p:spPr>
          <p:txBody>
            <a:bodyPr wrap="square" rtlCol="0">
              <a:spAutoFit/>
            </a:bodyPr>
            <a:lstStyle/>
            <a:p>
              <a:pPr algn="ctr">
                <a:lnSpc>
                  <a:spcPts val="1400"/>
                </a:lnSpc>
              </a:pPr>
              <a:r>
                <a:rPr lang="en-US" b="1" dirty="0">
                  <a:solidFill>
                    <a:srgbClr val="FFFFFF"/>
                  </a:solidFill>
                </a:rPr>
                <a:t>Retail</a:t>
              </a:r>
            </a:p>
          </p:txBody>
        </p:sp>
        <p:sp>
          <p:nvSpPr>
            <p:cNvPr id="90" name="Rectangle 89"/>
            <p:cNvSpPr/>
            <p:nvPr/>
          </p:nvSpPr>
          <p:spPr>
            <a:xfrm>
              <a:off x="9914285" y="3441655"/>
              <a:ext cx="1769821" cy="1826141"/>
            </a:xfrm>
            <a:prstGeom prst="rect">
              <a:avLst/>
            </a:prstGeom>
          </p:spPr>
          <p:txBody>
            <a:bodyPr wrap="square" anchor="ctr">
              <a:spAutoFit/>
            </a:bodyPr>
            <a:lstStyle/>
            <a:p>
              <a:pPr algn="ctr" defTabSz="365742">
                <a:spcBef>
                  <a:spcPts val="400"/>
                </a:spcBef>
                <a:buClr>
                  <a:srgbClr val="FFFFFF"/>
                </a:buClr>
                <a:buSzPct val="100000"/>
              </a:pPr>
              <a:r>
                <a:rPr lang="en-US" sz="1600" dirty="0">
                  <a:solidFill>
                    <a:srgbClr val="FFFFFF"/>
                  </a:solidFill>
                </a:rPr>
                <a:t> </a:t>
              </a:r>
            </a:p>
            <a:p>
              <a:pPr algn="ctr" defTabSz="365742">
                <a:spcBef>
                  <a:spcPts val="400"/>
                </a:spcBef>
                <a:buClr>
                  <a:srgbClr val="FFFFFF"/>
                </a:buClr>
                <a:buSzPct val="100000"/>
              </a:pPr>
              <a:endParaRPr lang="en-US" sz="1600" dirty="0">
                <a:solidFill>
                  <a:srgbClr val="FFFFFF"/>
                </a:solidFill>
              </a:endParaRPr>
            </a:p>
            <a:p>
              <a:pPr algn="ctr" defTabSz="365742">
                <a:spcBef>
                  <a:spcPts val="400"/>
                </a:spcBef>
                <a:buClr>
                  <a:srgbClr val="FFFFFF"/>
                </a:buClr>
                <a:buSzPct val="100000"/>
              </a:pPr>
              <a:r>
                <a:rPr lang="en-US" sz="1600" dirty="0">
                  <a:solidFill>
                    <a:srgbClr val="FFFFFF"/>
                  </a:solidFill>
                </a:rPr>
                <a:t>Image Tagging</a:t>
              </a:r>
            </a:p>
            <a:p>
              <a:pPr algn="ctr" defTabSz="365742">
                <a:spcBef>
                  <a:spcPts val="400"/>
                </a:spcBef>
                <a:buClr>
                  <a:srgbClr val="FFFFFF"/>
                </a:buClr>
                <a:buSzPct val="100000"/>
              </a:pPr>
              <a:r>
                <a:rPr lang="en-US" sz="1600" dirty="0">
                  <a:solidFill>
                    <a:srgbClr val="FFFFFF"/>
                  </a:solidFill>
                </a:rPr>
                <a:t> </a:t>
              </a:r>
            </a:p>
            <a:p>
              <a:pPr algn="ctr" defTabSz="365742">
                <a:spcBef>
                  <a:spcPts val="400"/>
                </a:spcBef>
                <a:buClr>
                  <a:srgbClr val="FFFFFF"/>
                </a:buClr>
                <a:buSzPct val="100000"/>
              </a:pPr>
              <a:endParaRPr lang="en-US" sz="1600" dirty="0">
                <a:solidFill>
                  <a:srgbClr val="FFFFFF"/>
                </a:solidFill>
              </a:endParaRPr>
            </a:p>
            <a:p>
              <a:pPr algn="ctr" defTabSz="365742">
                <a:spcBef>
                  <a:spcPts val="400"/>
                </a:spcBef>
                <a:buClr>
                  <a:srgbClr val="FFFFFF"/>
                </a:buClr>
                <a:buSzPct val="100000"/>
              </a:pPr>
              <a:endParaRPr lang="en-US" sz="1600" dirty="0">
                <a:solidFill>
                  <a:srgbClr val="FFFFFF"/>
                </a:solidFill>
              </a:endParaRPr>
            </a:p>
          </p:txBody>
        </p:sp>
        <p:grpSp>
          <p:nvGrpSpPr>
            <p:cNvPr id="2" name="Group 1"/>
            <p:cNvGrpSpPr/>
            <p:nvPr/>
          </p:nvGrpSpPr>
          <p:grpSpPr>
            <a:xfrm>
              <a:off x="480040" y="1637651"/>
              <a:ext cx="1866832" cy="4302866"/>
              <a:chOff x="504513" y="1637649"/>
              <a:chExt cx="1866832" cy="4302866"/>
            </a:xfrm>
          </p:grpSpPr>
          <p:grpSp>
            <p:nvGrpSpPr>
              <p:cNvPr id="24" name="Group 23"/>
              <p:cNvGrpSpPr/>
              <p:nvPr/>
            </p:nvGrpSpPr>
            <p:grpSpPr>
              <a:xfrm>
                <a:off x="504513" y="2462609"/>
                <a:ext cx="1769821" cy="3477906"/>
                <a:chOff x="3201963" y="2033372"/>
                <a:chExt cx="1294019" cy="2574064"/>
              </a:xfrm>
            </p:grpSpPr>
            <p:sp>
              <p:nvSpPr>
                <p:cNvPr id="47" name="Round Same Side Corner Rectangle 46"/>
                <p:cNvSpPr/>
                <p:nvPr/>
              </p:nvSpPr>
              <p:spPr>
                <a:xfrm rot="10800000">
                  <a:off x="3243221" y="2033372"/>
                  <a:ext cx="1211504" cy="2574064"/>
                </a:xfrm>
                <a:prstGeom prst="round2SameRect">
                  <a:avLst/>
                </a:prstGeom>
                <a:noFill/>
                <a:ln w="25400">
                  <a:solidFill>
                    <a:srgbClr val="8FB33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sp>
              <p:nvSpPr>
                <p:cNvPr id="48" name="Rectangle 47"/>
                <p:cNvSpPr/>
                <p:nvPr/>
              </p:nvSpPr>
              <p:spPr>
                <a:xfrm>
                  <a:off x="3201963" y="2775090"/>
                  <a:ext cx="1294019" cy="1351561"/>
                </a:xfrm>
                <a:prstGeom prst="rect">
                  <a:avLst/>
                </a:prstGeom>
              </p:spPr>
              <p:txBody>
                <a:bodyPr wrap="square" anchor="ctr">
                  <a:spAutoFit/>
                </a:bodyPr>
                <a:lstStyle/>
                <a:p>
                  <a:pPr algn="ctr" defTabSz="365742">
                    <a:spcBef>
                      <a:spcPts val="400"/>
                    </a:spcBef>
                    <a:buClr>
                      <a:srgbClr val="FFFFFF"/>
                    </a:buClr>
                    <a:buSzPct val="100000"/>
                  </a:pPr>
                  <a:r>
                    <a:rPr lang="en-US" sz="1600" dirty="0">
                      <a:solidFill>
                        <a:srgbClr val="FFFFFF"/>
                      </a:solidFill>
                    </a:rPr>
                    <a:t>Fraud Detection</a:t>
                  </a:r>
                </a:p>
                <a:p>
                  <a:pPr algn="ctr" defTabSz="365742">
                    <a:spcBef>
                      <a:spcPts val="400"/>
                    </a:spcBef>
                    <a:buClr>
                      <a:srgbClr val="FFFFFF"/>
                    </a:buClr>
                    <a:buSzPct val="100000"/>
                  </a:pPr>
                  <a:endParaRPr lang="en-US" sz="1600" dirty="0">
                    <a:solidFill>
                      <a:srgbClr val="FFFFFF"/>
                    </a:solidFill>
                  </a:endParaRPr>
                </a:p>
                <a:p>
                  <a:pPr algn="ctr" defTabSz="365742">
                    <a:spcBef>
                      <a:spcPts val="400"/>
                    </a:spcBef>
                    <a:buClr>
                      <a:srgbClr val="FFFFFF"/>
                    </a:buClr>
                    <a:buSzPct val="100000"/>
                  </a:pPr>
                  <a:r>
                    <a:rPr lang="en-US" sz="1600">
                      <a:solidFill>
                        <a:srgbClr val="FFFFFF"/>
                      </a:solidFill>
                    </a:rPr>
                    <a:t>Identification</a:t>
                  </a:r>
                  <a:endParaRPr lang="en-US" sz="1600" dirty="0">
                    <a:solidFill>
                      <a:srgbClr val="FFFFFF"/>
                    </a:solidFill>
                  </a:endParaRPr>
                </a:p>
                <a:p>
                  <a:pPr algn="ctr" defTabSz="365742">
                    <a:spcBef>
                      <a:spcPts val="400"/>
                    </a:spcBef>
                    <a:buClr>
                      <a:srgbClr val="FFFFFF"/>
                    </a:buClr>
                    <a:buSzPct val="100000"/>
                  </a:pPr>
                  <a:endParaRPr lang="en-US" sz="1600" dirty="0">
                    <a:solidFill>
                      <a:srgbClr val="FFFFFF"/>
                    </a:solidFill>
                  </a:endParaRPr>
                </a:p>
                <a:p>
                  <a:pPr algn="ctr" defTabSz="365742">
                    <a:spcBef>
                      <a:spcPts val="400"/>
                    </a:spcBef>
                    <a:buClr>
                      <a:srgbClr val="FFFFFF"/>
                    </a:buClr>
                    <a:buSzPct val="100000"/>
                  </a:pPr>
                  <a:endParaRPr lang="en-US" sz="1600" dirty="0">
                    <a:solidFill>
                      <a:srgbClr val="FFFFFF"/>
                    </a:solidFill>
                  </a:endParaRPr>
                </a:p>
                <a:p>
                  <a:pPr algn="ctr" defTabSz="365742">
                    <a:spcBef>
                      <a:spcPts val="400"/>
                    </a:spcBef>
                    <a:buClr>
                      <a:srgbClr val="FFFFFF"/>
                    </a:buClr>
                    <a:buSzPct val="100000"/>
                  </a:pPr>
                  <a:endParaRPr lang="en-US" sz="1600" dirty="0">
                    <a:solidFill>
                      <a:srgbClr val="FFFFFF"/>
                    </a:solidFill>
                  </a:endParaRPr>
                </a:p>
              </p:txBody>
            </p:sp>
          </p:grpSp>
          <p:sp>
            <p:nvSpPr>
              <p:cNvPr id="95" name="TextBox 94"/>
              <p:cNvSpPr txBox="1"/>
              <p:nvPr/>
            </p:nvSpPr>
            <p:spPr>
              <a:xfrm>
                <a:off x="550172" y="1637649"/>
                <a:ext cx="1821173" cy="287899"/>
              </a:xfrm>
              <a:prstGeom prst="rect">
                <a:avLst/>
              </a:prstGeom>
              <a:noFill/>
            </p:spPr>
            <p:txBody>
              <a:bodyPr wrap="square" rtlCol="0">
                <a:spAutoFit/>
              </a:bodyPr>
              <a:lstStyle/>
              <a:p>
                <a:pPr algn="ctr">
                  <a:lnSpc>
                    <a:spcPts val="1400"/>
                  </a:lnSpc>
                </a:pPr>
                <a:r>
                  <a:rPr lang="en-US" b="1" dirty="0">
                    <a:solidFill>
                      <a:srgbClr val="FFFFFF"/>
                    </a:solidFill>
                  </a:rPr>
                  <a:t>Banking</a:t>
                </a:r>
              </a:p>
            </p:txBody>
          </p:sp>
          <p:grpSp>
            <p:nvGrpSpPr>
              <p:cNvPr id="58" name="Group 57"/>
              <p:cNvGrpSpPr/>
              <p:nvPr/>
            </p:nvGrpSpPr>
            <p:grpSpPr>
              <a:xfrm>
                <a:off x="844797" y="2003010"/>
                <a:ext cx="1168306" cy="1193307"/>
                <a:chOff x="2312859" y="1706351"/>
                <a:chExt cx="1168306" cy="1193307"/>
              </a:xfrm>
            </p:grpSpPr>
            <p:grpSp>
              <p:nvGrpSpPr>
                <p:cNvPr id="71" name="Group 70"/>
                <p:cNvGrpSpPr/>
                <p:nvPr/>
              </p:nvGrpSpPr>
              <p:grpSpPr>
                <a:xfrm>
                  <a:off x="2312859" y="1706351"/>
                  <a:ext cx="1168306" cy="1193307"/>
                  <a:chOff x="9475042" y="1480122"/>
                  <a:chExt cx="1168306" cy="1193307"/>
                </a:xfrm>
              </p:grpSpPr>
              <p:sp>
                <p:nvSpPr>
                  <p:cNvPr id="76" name="Pentagon 75"/>
                  <p:cNvSpPr/>
                  <p:nvPr/>
                </p:nvSpPr>
                <p:spPr>
                  <a:xfrm rot="5400000">
                    <a:off x="9462541" y="1492623"/>
                    <a:ext cx="1193307" cy="1168306"/>
                  </a:xfrm>
                  <a:prstGeom prst="homePlate">
                    <a:avLst>
                      <a:gd name="adj" fmla="val 24234"/>
                    </a:avLst>
                  </a:prstGeom>
                  <a:solidFill>
                    <a:schemeClr val="bg1"/>
                  </a:solidFill>
                  <a:ln w="9525">
                    <a:solidFill>
                      <a:srgbClr val="8FB33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sp>
                <p:nvSpPr>
                  <p:cNvPr id="77" name="Pentagon 76"/>
                  <p:cNvSpPr/>
                  <p:nvPr/>
                </p:nvSpPr>
                <p:spPr>
                  <a:xfrm rot="5400000">
                    <a:off x="9534163" y="1581236"/>
                    <a:ext cx="1029813" cy="973136"/>
                  </a:xfrm>
                  <a:prstGeom prst="homePlate">
                    <a:avLst>
                      <a:gd name="adj" fmla="val 24234"/>
                    </a:avLst>
                  </a:prstGeom>
                  <a:solidFill>
                    <a:srgbClr val="8FB33E"/>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grpSp>
            <p:sp>
              <p:nvSpPr>
                <p:cNvPr id="73" name="Freeform 11"/>
                <p:cNvSpPr>
                  <a:spLocks noChangeAspect="1" noEditPoints="1"/>
                </p:cNvSpPr>
                <p:nvPr/>
              </p:nvSpPr>
              <p:spPr bwMode="auto">
                <a:xfrm>
                  <a:off x="2593026" y="1939651"/>
                  <a:ext cx="607970" cy="581584"/>
                </a:xfrm>
                <a:custGeom>
                  <a:avLst/>
                  <a:gdLst>
                    <a:gd name="T0" fmla="*/ 4475 w 5760"/>
                    <a:gd name="T1" fmla="*/ 4356 h 5510"/>
                    <a:gd name="T2" fmla="*/ 5050 w 5760"/>
                    <a:gd name="T3" fmla="*/ 4581 h 5510"/>
                    <a:gd name="T4" fmla="*/ 5215 w 5760"/>
                    <a:gd name="T5" fmla="*/ 3619 h 5510"/>
                    <a:gd name="T6" fmla="*/ 742 w 5760"/>
                    <a:gd name="T7" fmla="*/ 3497 h 5510"/>
                    <a:gd name="T8" fmla="*/ 641 w 5760"/>
                    <a:gd name="T9" fmla="*/ 4484 h 5510"/>
                    <a:gd name="T10" fmla="*/ 1292 w 5760"/>
                    <a:gd name="T11" fmla="*/ 4518 h 5510"/>
                    <a:gd name="T12" fmla="*/ 1257 w 5760"/>
                    <a:gd name="T13" fmla="*/ 3518 h 5510"/>
                    <a:gd name="T14" fmla="*/ 5236 w 5760"/>
                    <a:gd name="T15" fmla="*/ 3391 h 5510"/>
                    <a:gd name="T16" fmla="*/ 5353 w 5760"/>
                    <a:gd name="T17" fmla="*/ 4538 h 5510"/>
                    <a:gd name="T18" fmla="*/ 4580 w 5760"/>
                    <a:gd name="T19" fmla="*/ 4730 h 5510"/>
                    <a:gd name="T20" fmla="*/ 4317 w 5760"/>
                    <a:gd name="T21" fmla="*/ 3644 h 5510"/>
                    <a:gd name="T22" fmla="*/ 831 w 5760"/>
                    <a:gd name="T23" fmla="*/ 3314 h 5510"/>
                    <a:gd name="T24" fmla="*/ 1519 w 5760"/>
                    <a:gd name="T25" fmla="*/ 3644 h 5510"/>
                    <a:gd name="T26" fmla="*/ 1253 w 5760"/>
                    <a:gd name="T27" fmla="*/ 4730 h 5510"/>
                    <a:gd name="T28" fmla="*/ 480 w 5760"/>
                    <a:gd name="T29" fmla="*/ 4538 h 5510"/>
                    <a:gd name="T30" fmla="*/ 597 w 5760"/>
                    <a:gd name="T31" fmla="*/ 3391 h 5510"/>
                    <a:gd name="T32" fmla="*/ 3934 w 5760"/>
                    <a:gd name="T33" fmla="*/ 3286 h 5510"/>
                    <a:gd name="T34" fmla="*/ 1999 w 5760"/>
                    <a:gd name="T35" fmla="*/ 3174 h 5510"/>
                    <a:gd name="T36" fmla="*/ 2081 w 5760"/>
                    <a:gd name="T37" fmla="*/ 3157 h 5510"/>
                    <a:gd name="T38" fmla="*/ 166 w 5760"/>
                    <a:gd name="T39" fmla="*/ 5135 h 5510"/>
                    <a:gd name="T40" fmla="*/ 1704 w 5760"/>
                    <a:gd name="T41" fmla="*/ 3368 h 5510"/>
                    <a:gd name="T42" fmla="*/ 2081 w 5760"/>
                    <a:gd name="T43" fmla="*/ 2993 h 5510"/>
                    <a:gd name="T44" fmla="*/ 4112 w 5760"/>
                    <a:gd name="T45" fmla="*/ 3307 h 5510"/>
                    <a:gd name="T46" fmla="*/ 5591 w 5760"/>
                    <a:gd name="T47" fmla="*/ 5177 h 5510"/>
                    <a:gd name="T48" fmla="*/ 5385 w 5760"/>
                    <a:gd name="T49" fmla="*/ 1615 h 5510"/>
                    <a:gd name="T50" fmla="*/ 3582 w 5760"/>
                    <a:gd name="T51" fmla="*/ 2417 h 5510"/>
                    <a:gd name="T52" fmla="*/ 2498 w 5760"/>
                    <a:gd name="T53" fmla="*/ 2602 h 5510"/>
                    <a:gd name="T54" fmla="*/ 1665 w 5760"/>
                    <a:gd name="T55" fmla="*/ 1930 h 5510"/>
                    <a:gd name="T56" fmla="*/ 3027 w 5760"/>
                    <a:gd name="T57" fmla="*/ 1680 h 5510"/>
                    <a:gd name="T58" fmla="*/ 2782 w 5760"/>
                    <a:gd name="T59" fmla="*/ 940 h 5510"/>
                    <a:gd name="T60" fmla="*/ 2767 w 5760"/>
                    <a:gd name="T61" fmla="*/ 1188 h 5510"/>
                    <a:gd name="T62" fmla="*/ 2931 w 5760"/>
                    <a:gd name="T63" fmla="*/ 683 h 5510"/>
                    <a:gd name="T64" fmla="*/ 3227 w 5760"/>
                    <a:gd name="T65" fmla="*/ 900 h 5510"/>
                    <a:gd name="T66" fmla="*/ 3082 w 5760"/>
                    <a:gd name="T67" fmla="*/ 1010 h 5510"/>
                    <a:gd name="T68" fmla="*/ 3088 w 5760"/>
                    <a:gd name="T69" fmla="*/ 1312 h 5510"/>
                    <a:gd name="T70" fmla="*/ 3229 w 5760"/>
                    <a:gd name="T71" fmla="*/ 1692 h 5510"/>
                    <a:gd name="T72" fmla="*/ 2932 w 5760"/>
                    <a:gd name="T73" fmla="*/ 2003 h 5510"/>
                    <a:gd name="T74" fmla="*/ 2812 w 5760"/>
                    <a:gd name="T75" fmla="*/ 1999 h 5510"/>
                    <a:gd name="T76" fmla="*/ 2477 w 5760"/>
                    <a:gd name="T77" fmla="*/ 1741 h 5510"/>
                    <a:gd name="T78" fmla="*/ 2623 w 5760"/>
                    <a:gd name="T79" fmla="*/ 1624 h 5510"/>
                    <a:gd name="T80" fmla="*/ 2688 w 5760"/>
                    <a:gd name="T81" fmla="*/ 1355 h 5510"/>
                    <a:gd name="T82" fmla="*/ 2522 w 5760"/>
                    <a:gd name="T83" fmla="*/ 978 h 5510"/>
                    <a:gd name="T84" fmla="*/ 2807 w 5760"/>
                    <a:gd name="T85" fmla="*/ 676 h 5510"/>
                    <a:gd name="T86" fmla="*/ 2515 w 5760"/>
                    <a:gd name="T87" fmla="*/ 212 h 5510"/>
                    <a:gd name="T88" fmla="*/ 1763 w 5760"/>
                    <a:gd name="T89" fmla="*/ 898 h 5510"/>
                    <a:gd name="T90" fmla="*/ 1859 w 5760"/>
                    <a:gd name="T91" fmla="*/ 1936 h 5510"/>
                    <a:gd name="T92" fmla="*/ 2728 w 5760"/>
                    <a:gd name="T93" fmla="*/ 2476 h 5510"/>
                    <a:gd name="T94" fmla="*/ 3693 w 5760"/>
                    <a:gd name="T95" fmla="*/ 2104 h 5510"/>
                    <a:gd name="T96" fmla="*/ 3976 w 5760"/>
                    <a:gd name="T97" fmla="*/ 1104 h 5510"/>
                    <a:gd name="T98" fmla="*/ 3362 w 5760"/>
                    <a:gd name="T99" fmla="*/ 290 h 5510"/>
                    <a:gd name="T100" fmla="*/ 3191 w 5760"/>
                    <a:gd name="T101" fmla="*/ 48 h 5510"/>
                    <a:gd name="T102" fmla="*/ 4034 w 5760"/>
                    <a:gd name="T103" fmla="*/ 756 h 5510"/>
                    <a:gd name="T104" fmla="*/ 5503 w 5760"/>
                    <a:gd name="T105" fmla="*/ 1470 h 5510"/>
                    <a:gd name="T106" fmla="*/ 5755 w 5760"/>
                    <a:gd name="T107" fmla="*/ 5196 h 5510"/>
                    <a:gd name="T108" fmla="*/ 375 w 5760"/>
                    <a:gd name="T109" fmla="*/ 5510 h 5510"/>
                    <a:gd name="T110" fmla="*/ 0 w 5760"/>
                    <a:gd name="T111" fmla="*/ 5135 h 5510"/>
                    <a:gd name="T112" fmla="*/ 314 w 5760"/>
                    <a:gd name="T113" fmla="*/ 1456 h 5510"/>
                    <a:gd name="T114" fmla="*/ 1698 w 5760"/>
                    <a:gd name="T115" fmla="*/ 657 h 5510"/>
                    <a:gd name="T116" fmla="*/ 2602 w 5760"/>
                    <a:gd name="T117" fmla="*/ 23 h 5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0" h="5510">
                      <a:moveTo>
                        <a:pt x="4706" y="3480"/>
                      </a:moveTo>
                      <a:lnTo>
                        <a:pt x="4659" y="3483"/>
                      </a:lnTo>
                      <a:lnTo>
                        <a:pt x="4617" y="3497"/>
                      </a:lnTo>
                      <a:lnTo>
                        <a:pt x="4577" y="3518"/>
                      </a:lnTo>
                      <a:lnTo>
                        <a:pt x="4543" y="3546"/>
                      </a:lnTo>
                      <a:lnTo>
                        <a:pt x="4515" y="3579"/>
                      </a:lnTo>
                      <a:lnTo>
                        <a:pt x="4495" y="3619"/>
                      </a:lnTo>
                      <a:lnTo>
                        <a:pt x="4481" y="3661"/>
                      </a:lnTo>
                      <a:lnTo>
                        <a:pt x="4475" y="3708"/>
                      </a:lnTo>
                      <a:lnTo>
                        <a:pt x="4475" y="4356"/>
                      </a:lnTo>
                      <a:lnTo>
                        <a:pt x="4481" y="4401"/>
                      </a:lnTo>
                      <a:lnTo>
                        <a:pt x="4495" y="4445"/>
                      </a:lnTo>
                      <a:lnTo>
                        <a:pt x="4515" y="4484"/>
                      </a:lnTo>
                      <a:lnTo>
                        <a:pt x="4543" y="4518"/>
                      </a:lnTo>
                      <a:lnTo>
                        <a:pt x="4577" y="4546"/>
                      </a:lnTo>
                      <a:lnTo>
                        <a:pt x="4617" y="4567"/>
                      </a:lnTo>
                      <a:lnTo>
                        <a:pt x="4659" y="4581"/>
                      </a:lnTo>
                      <a:lnTo>
                        <a:pt x="4706" y="4585"/>
                      </a:lnTo>
                      <a:lnTo>
                        <a:pt x="5004" y="4585"/>
                      </a:lnTo>
                      <a:lnTo>
                        <a:pt x="5050" y="4581"/>
                      </a:lnTo>
                      <a:lnTo>
                        <a:pt x="5093" y="4567"/>
                      </a:lnTo>
                      <a:lnTo>
                        <a:pt x="5132" y="4546"/>
                      </a:lnTo>
                      <a:lnTo>
                        <a:pt x="5167" y="4518"/>
                      </a:lnTo>
                      <a:lnTo>
                        <a:pt x="5194" y="4484"/>
                      </a:lnTo>
                      <a:lnTo>
                        <a:pt x="5215" y="4445"/>
                      </a:lnTo>
                      <a:lnTo>
                        <a:pt x="5228" y="4401"/>
                      </a:lnTo>
                      <a:lnTo>
                        <a:pt x="5233" y="4356"/>
                      </a:lnTo>
                      <a:lnTo>
                        <a:pt x="5233" y="3708"/>
                      </a:lnTo>
                      <a:lnTo>
                        <a:pt x="5228" y="3661"/>
                      </a:lnTo>
                      <a:lnTo>
                        <a:pt x="5215" y="3619"/>
                      </a:lnTo>
                      <a:lnTo>
                        <a:pt x="5194" y="3579"/>
                      </a:lnTo>
                      <a:lnTo>
                        <a:pt x="5167" y="3546"/>
                      </a:lnTo>
                      <a:lnTo>
                        <a:pt x="5132" y="3518"/>
                      </a:lnTo>
                      <a:lnTo>
                        <a:pt x="5093" y="3497"/>
                      </a:lnTo>
                      <a:lnTo>
                        <a:pt x="5050" y="3483"/>
                      </a:lnTo>
                      <a:lnTo>
                        <a:pt x="5004" y="3480"/>
                      </a:lnTo>
                      <a:lnTo>
                        <a:pt x="4706" y="3480"/>
                      </a:lnTo>
                      <a:close/>
                      <a:moveTo>
                        <a:pt x="831" y="3480"/>
                      </a:moveTo>
                      <a:lnTo>
                        <a:pt x="784" y="3483"/>
                      </a:lnTo>
                      <a:lnTo>
                        <a:pt x="742" y="3497"/>
                      </a:lnTo>
                      <a:lnTo>
                        <a:pt x="702" y="3518"/>
                      </a:lnTo>
                      <a:lnTo>
                        <a:pt x="669" y="3546"/>
                      </a:lnTo>
                      <a:lnTo>
                        <a:pt x="641" y="3579"/>
                      </a:lnTo>
                      <a:lnTo>
                        <a:pt x="620" y="3619"/>
                      </a:lnTo>
                      <a:lnTo>
                        <a:pt x="606" y="3661"/>
                      </a:lnTo>
                      <a:lnTo>
                        <a:pt x="600" y="3708"/>
                      </a:lnTo>
                      <a:lnTo>
                        <a:pt x="600" y="4356"/>
                      </a:lnTo>
                      <a:lnTo>
                        <a:pt x="606" y="4401"/>
                      </a:lnTo>
                      <a:lnTo>
                        <a:pt x="620" y="4445"/>
                      </a:lnTo>
                      <a:lnTo>
                        <a:pt x="641" y="4484"/>
                      </a:lnTo>
                      <a:lnTo>
                        <a:pt x="669" y="4518"/>
                      </a:lnTo>
                      <a:lnTo>
                        <a:pt x="702" y="4546"/>
                      </a:lnTo>
                      <a:lnTo>
                        <a:pt x="742" y="4567"/>
                      </a:lnTo>
                      <a:lnTo>
                        <a:pt x="784" y="4581"/>
                      </a:lnTo>
                      <a:lnTo>
                        <a:pt x="831" y="4585"/>
                      </a:lnTo>
                      <a:lnTo>
                        <a:pt x="1129" y="4585"/>
                      </a:lnTo>
                      <a:lnTo>
                        <a:pt x="1175" y="4581"/>
                      </a:lnTo>
                      <a:lnTo>
                        <a:pt x="1218" y="4567"/>
                      </a:lnTo>
                      <a:lnTo>
                        <a:pt x="1257" y="4546"/>
                      </a:lnTo>
                      <a:lnTo>
                        <a:pt x="1292" y="4518"/>
                      </a:lnTo>
                      <a:lnTo>
                        <a:pt x="1320" y="4484"/>
                      </a:lnTo>
                      <a:lnTo>
                        <a:pt x="1341" y="4445"/>
                      </a:lnTo>
                      <a:lnTo>
                        <a:pt x="1353" y="4401"/>
                      </a:lnTo>
                      <a:lnTo>
                        <a:pt x="1358" y="4356"/>
                      </a:lnTo>
                      <a:lnTo>
                        <a:pt x="1358" y="3708"/>
                      </a:lnTo>
                      <a:lnTo>
                        <a:pt x="1353" y="3661"/>
                      </a:lnTo>
                      <a:lnTo>
                        <a:pt x="1341" y="3619"/>
                      </a:lnTo>
                      <a:lnTo>
                        <a:pt x="1320" y="3579"/>
                      </a:lnTo>
                      <a:lnTo>
                        <a:pt x="1292" y="3546"/>
                      </a:lnTo>
                      <a:lnTo>
                        <a:pt x="1257" y="3518"/>
                      </a:lnTo>
                      <a:lnTo>
                        <a:pt x="1218" y="3497"/>
                      </a:lnTo>
                      <a:lnTo>
                        <a:pt x="1175" y="3483"/>
                      </a:lnTo>
                      <a:lnTo>
                        <a:pt x="1129" y="3480"/>
                      </a:lnTo>
                      <a:lnTo>
                        <a:pt x="831" y="3480"/>
                      </a:lnTo>
                      <a:close/>
                      <a:moveTo>
                        <a:pt x="4706" y="3314"/>
                      </a:moveTo>
                      <a:lnTo>
                        <a:pt x="5004" y="3314"/>
                      </a:lnTo>
                      <a:lnTo>
                        <a:pt x="5067" y="3319"/>
                      </a:lnTo>
                      <a:lnTo>
                        <a:pt x="5128" y="3335"/>
                      </a:lnTo>
                      <a:lnTo>
                        <a:pt x="5186" y="3358"/>
                      </a:lnTo>
                      <a:lnTo>
                        <a:pt x="5236" y="3391"/>
                      </a:lnTo>
                      <a:lnTo>
                        <a:pt x="5282" y="3429"/>
                      </a:lnTo>
                      <a:lnTo>
                        <a:pt x="5322" y="3476"/>
                      </a:lnTo>
                      <a:lnTo>
                        <a:pt x="5353" y="3527"/>
                      </a:lnTo>
                      <a:lnTo>
                        <a:pt x="5378" y="3584"/>
                      </a:lnTo>
                      <a:lnTo>
                        <a:pt x="5393" y="3644"/>
                      </a:lnTo>
                      <a:lnTo>
                        <a:pt x="5399" y="3708"/>
                      </a:lnTo>
                      <a:lnTo>
                        <a:pt x="5399" y="4356"/>
                      </a:lnTo>
                      <a:lnTo>
                        <a:pt x="5393" y="4419"/>
                      </a:lnTo>
                      <a:lnTo>
                        <a:pt x="5378" y="4480"/>
                      </a:lnTo>
                      <a:lnTo>
                        <a:pt x="5353" y="4538"/>
                      </a:lnTo>
                      <a:lnTo>
                        <a:pt x="5322" y="4588"/>
                      </a:lnTo>
                      <a:lnTo>
                        <a:pt x="5282" y="4635"/>
                      </a:lnTo>
                      <a:lnTo>
                        <a:pt x="5236" y="4674"/>
                      </a:lnTo>
                      <a:lnTo>
                        <a:pt x="5186" y="4705"/>
                      </a:lnTo>
                      <a:lnTo>
                        <a:pt x="5128" y="4730"/>
                      </a:lnTo>
                      <a:lnTo>
                        <a:pt x="5067" y="4745"/>
                      </a:lnTo>
                      <a:lnTo>
                        <a:pt x="5004" y="4751"/>
                      </a:lnTo>
                      <a:lnTo>
                        <a:pt x="4706" y="4751"/>
                      </a:lnTo>
                      <a:lnTo>
                        <a:pt x="4641" y="4745"/>
                      </a:lnTo>
                      <a:lnTo>
                        <a:pt x="4580" y="4730"/>
                      </a:lnTo>
                      <a:lnTo>
                        <a:pt x="4524" y="4705"/>
                      </a:lnTo>
                      <a:lnTo>
                        <a:pt x="4472" y="4674"/>
                      </a:lnTo>
                      <a:lnTo>
                        <a:pt x="4426" y="4635"/>
                      </a:lnTo>
                      <a:lnTo>
                        <a:pt x="4386" y="4588"/>
                      </a:lnTo>
                      <a:lnTo>
                        <a:pt x="4355" y="4538"/>
                      </a:lnTo>
                      <a:lnTo>
                        <a:pt x="4330" y="4480"/>
                      </a:lnTo>
                      <a:lnTo>
                        <a:pt x="4317" y="4419"/>
                      </a:lnTo>
                      <a:lnTo>
                        <a:pt x="4311" y="4356"/>
                      </a:lnTo>
                      <a:lnTo>
                        <a:pt x="4311" y="3708"/>
                      </a:lnTo>
                      <a:lnTo>
                        <a:pt x="4317" y="3644"/>
                      </a:lnTo>
                      <a:lnTo>
                        <a:pt x="4330" y="3584"/>
                      </a:lnTo>
                      <a:lnTo>
                        <a:pt x="4355" y="3527"/>
                      </a:lnTo>
                      <a:lnTo>
                        <a:pt x="4386" y="3476"/>
                      </a:lnTo>
                      <a:lnTo>
                        <a:pt x="4426" y="3429"/>
                      </a:lnTo>
                      <a:lnTo>
                        <a:pt x="4472" y="3391"/>
                      </a:lnTo>
                      <a:lnTo>
                        <a:pt x="4524" y="3358"/>
                      </a:lnTo>
                      <a:lnTo>
                        <a:pt x="4580" y="3335"/>
                      </a:lnTo>
                      <a:lnTo>
                        <a:pt x="4641" y="3319"/>
                      </a:lnTo>
                      <a:lnTo>
                        <a:pt x="4706" y="3314"/>
                      </a:lnTo>
                      <a:close/>
                      <a:moveTo>
                        <a:pt x="831" y="3314"/>
                      </a:moveTo>
                      <a:lnTo>
                        <a:pt x="1129" y="3314"/>
                      </a:lnTo>
                      <a:lnTo>
                        <a:pt x="1192" y="3319"/>
                      </a:lnTo>
                      <a:lnTo>
                        <a:pt x="1253" y="3335"/>
                      </a:lnTo>
                      <a:lnTo>
                        <a:pt x="1311" y="3358"/>
                      </a:lnTo>
                      <a:lnTo>
                        <a:pt x="1361" y="3391"/>
                      </a:lnTo>
                      <a:lnTo>
                        <a:pt x="1409" y="3429"/>
                      </a:lnTo>
                      <a:lnTo>
                        <a:pt x="1447" y="3476"/>
                      </a:lnTo>
                      <a:lnTo>
                        <a:pt x="1478" y="3527"/>
                      </a:lnTo>
                      <a:lnTo>
                        <a:pt x="1503" y="3584"/>
                      </a:lnTo>
                      <a:lnTo>
                        <a:pt x="1519" y="3644"/>
                      </a:lnTo>
                      <a:lnTo>
                        <a:pt x="1524" y="3708"/>
                      </a:lnTo>
                      <a:lnTo>
                        <a:pt x="1524" y="4356"/>
                      </a:lnTo>
                      <a:lnTo>
                        <a:pt x="1519" y="4419"/>
                      </a:lnTo>
                      <a:lnTo>
                        <a:pt x="1503" y="4480"/>
                      </a:lnTo>
                      <a:lnTo>
                        <a:pt x="1478" y="4538"/>
                      </a:lnTo>
                      <a:lnTo>
                        <a:pt x="1447" y="4588"/>
                      </a:lnTo>
                      <a:lnTo>
                        <a:pt x="1409" y="4635"/>
                      </a:lnTo>
                      <a:lnTo>
                        <a:pt x="1361" y="4674"/>
                      </a:lnTo>
                      <a:lnTo>
                        <a:pt x="1311" y="4705"/>
                      </a:lnTo>
                      <a:lnTo>
                        <a:pt x="1253" y="4730"/>
                      </a:lnTo>
                      <a:lnTo>
                        <a:pt x="1192" y="4745"/>
                      </a:lnTo>
                      <a:lnTo>
                        <a:pt x="1129" y="4751"/>
                      </a:lnTo>
                      <a:lnTo>
                        <a:pt x="831" y="4751"/>
                      </a:lnTo>
                      <a:lnTo>
                        <a:pt x="766" y="4745"/>
                      </a:lnTo>
                      <a:lnTo>
                        <a:pt x="705" y="4730"/>
                      </a:lnTo>
                      <a:lnTo>
                        <a:pt x="649" y="4705"/>
                      </a:lnTo>
                      <a:lnTo>
                        <a:pt x="597" y="4674"/>
                      </a:lnTo>
                      <a:lnTo>
                        <a:pt x="552" y="4635"/>
                      </a:lnTo>
                      <a:lnTo>
                        <a:pt x="511" y="4588"/>
                      </a:lnTo>
                      <a:lnTo>
                        <a:pt x="480" y="4538"/>
                      </a:lnTo>
                      <a:lnTo>
                        <a:pt x="456" y="4480"/>
                      </a:lnTo>
                      <a:lnTo>
                        <a:pt x="442" y="4419"/>
                      </a:lnTo>
                      <a:lnTo>
                        <a:pt x="436" y="4356"/>
                      </a:lnTo>
                      <a:lnTo>
                        <a:pt x="436" y="3708"/>
                      </a:lnTo>
                      <a:lnTo>
                        <a:pt x="442" y="3644"/>
                      </a:lnTo>
                      <a:lnTo>
                        <a:pt x="456" y="3584"/>
                      </a:lnTo>
                      <a:lnTo>
                        <a:pt x="480" y="3527"/>
                      </a:lnTo>
                      <a:lnTo>
                        <a:pt x="511" y="3476"/>
                      </a:lnTo>
                      <a:lnTo>
                        <a:pt x="552" y="3429"/>
                      </a:lnTo>
                      <a:lnTo>
                        <a:pt x="597" y="3391"/>
                      </a:lnTo>
                      <a:lnTo>
                        <a:pt x="649" y="3358"/>
                      </a:lnTo>
                      <a:lnTo>
                        <a:pt x="705" y="3335"/>
                      </a:lnTo>
                      <a:lnTo>
                        <a:pt x="766" y="3319"/>
                      </a:lnTo>
                      <a:lnTo>
                        <a:pt x="831" y="3314"/>
                      </a:lnTo>
                      <a:close/>
                      <a:moveTo>
                        <a:pt x="2981" y="3157"/>
                      </a:moveTo>
                      <a:lnTo>
                        <a:pt x="2981" y="5346"/>
                      </a:lnTo>
                      <a:lnTo>
                        <a:pt x="3952" y="5346"/>
                      </a:lnTo>
                      <a:lnTo>
                        <a:pt x="3952" y="3368"/>
                      </a:lnTo>
                      <a:lnTo>
                        <a:pt x="3946" y="3326"/>
                      </a:lnTo>
                      <a:lnTo>
                        <a:pt x="3934" y="3286"/>
                      </a:lnTo>
                      <a:lnTo>
                        <a:pt x="3915" y="3249"/>
                      </a:lnTo>
                      <a:lnTo>
                        <a:pt x="3889" y="3220"/>
                      </a:lnTo>
                      <a:lnTo>
                        <a:pt x="3859" y="3193"/>
                      </a:lnTo>
                      <a:lnTo>
                        <a:pt x="3823" y="3174"/>
                      </a:lnTo>
                      <a:lnTo>
                        <a:pt x="3784" y="3162"/>
                      </a:lnTo>
                      <a:lnTo>
                        <a:pt x="3741" y="3157"/>
                      </a:lnTo>
                      <a:lnTo>
                        <a:pt x="2981" y="3157"/>
                      </a:lnTo>
                      <a:close/>
                      <a:moveTo>
                        <a:pt x="2081" y="3157"/>
                      </a:moveTo>
                      <a:lnTo>
                        <a:pt x="2037" y="3162"/>
                      </a:lnTo>
                      <a:lnTo>
                        <a:pt x="1999" y="3174"/>
                      </a:lnTo>
                      <a:lnTo>
                        <a:pt x="1962" y="3193"/>
                      </a:lnTo>
                      <a:lnTo>
                        <a:pt x="1930" y="3220"/>
                      </a:lnTo>
                      <a:lnTo>
                        <a:pt x="1906" y="3249"/>
                      </a:lnTo>
                      <a:lnTo>
                        <a:pt x="1885" y="3286"/>
                      </a:lnTo>
                      <a:lnTo>
                        <a:pt x="1873" y="3326"/>
                      </a:lnTo>
                      <a:lnTo>
                        <a:pt x="1869" y="3368"/>
                      </a:lnTo>
                      <a:lnTo>
                        <a:pt x="1869" y="5346"/>
                      </a:lnTo>
                      <a:lnTo>
                        <a:pt x="2815" y="5346"/>
                      </a:lnTo>
                      <a:lnTo>
                        <a:pt x="2815" y="3157"/>
                      </a:lnTo>
                      <a:lnTo>
                        <a:pt x="2081" y="3157"/>
                      </a:lnTo>
                      <a:close/>
                      <a:moveTo>
                        <a:pt x="375" y="1615"/>
                      </a:moveTo>
                      <a:lnTo>
                        <a:pt x="333" y="1621"/>
                      </a:lnTo>
                      <a:lnTo>
                        <a:pt x="293" y="1633"/>
                      </a:lnTo>
                      <a:lnTo>
                        <a:pt x="258" y="1652"/>
                      </a:lnTo>
                      <a:lnTo>
                        <a:pt x="227" y="1678"/>
                      </a:lnTo>
                      <a:lnTo>
                        <a:pt x="201" y="1710"/>
                      </a:lnTo>
                      <a:lnTo>
                        <a:pt x="182" y="1744"/>
                      </a:lnTo>
                      <a:lnTo>
                        <a:pt x="169" y="1785"/>
                      </a:lnTo>
                      <a:lnTo>
                        <a:pt x="166" y="1827"/>
                      </a:lnTo>
                      <a:lnTo>
                        <a:pt x="166" y="5135"/>
                      </a:lnTo>
                      <a:lnTo>
                        <a:pt x="169" y="5177"/>
                      </a:lnTo>
                      <a:lnTo>
                        <a:pt x="182" y="5217"/>
                      </a:lnTo>
                      <a:lnTo>
                        <a:pt x="201" y="5252"/>
                      </a:lnTo>
                      <a:lnTo>
                        <a:pt x="227" y="5283"/>
                      </a:lnTo>
                      <a:lnTo>
                        <a:pt x="258" y="5309"/>
                      </a:lnTo>
                      <a:lnTo>
                        <a:pt x="293" y="5328"/>
                      </a:lnTo>
                      <a:lnTo>
                        <a:pt x="333" y="5341"/>
                      </a:lnTo>
                      <a:lnTo>
                        <a:pt x="375" y="5346"/>
                      </a:lnTo>
                      <a:lnTo>
                        <a:pt x="1704" y="5346"/>
                      </a:lnTo>
                      <a:lnTo>
                        <a:pt x="1704" y="3368"/>
                      </a:lnTo>
                      <a:lnTo>
                        <a:pt x="1709" y="3307"/>
                      </a:lnTo>
                      <a:lnTo>
                        <a:pt x="1723" y="3249"/>
                      </a:lnTo>
                      <a:lnTo>
                        <a:pt x="1745" y="3195"/>
                      </a:lnTo>
                      <a:lnTo>
                        <a:pt x="1777" y="3146"/>
                      </a:lnTo>
                      <a:lnTo>
                        <a:pt x="1814" y="3103"/>
                      </a:lnTo>
                      <a:lnTo>
                        <a:pt x="1859" y="3064"/>
                      </a:lnTo>
                      <a:lnTo>
                        <a:pt x="1908" y="3035"/>
                      </a:lnTo>
                      <a:lnTo>
                        <a:pt x="1962" y="3012"/>
                      </a:lnTo>
                      <a:lnTo>
                        <a:pt x="2019" y="2996"/>
                      </a:lnTo>
                      <a:lnTo>
                        <a:pt x="2081" y="2993"/>
                      </a:lnTo>
                      <a:lnTo>
                        <a:pt x="3741" y="2993"/>
                      </a:lnTo>
                      <a:lnTo>
                        <a:pt x="3802" y="2996"/>
                      </a:lnTo>
                      <a:lnTo>
                        <a:pt x="3859" y="3012"/>
                      </a:lnTo>
                      <a:lnTo>
                        <a:pt x="3913" y="3035"/>
                      </a:lnTo>
                      <a:lnTo>
                        <a:pt x="3962" y="3064"/>
                      </a:lnTo>
                      <a:lnTo>
                        <a:pt x="4006" y="3103"/>
                      </a:lnTo>
                      <a:lnTo>
                        <a:pt x="4044" y="3146"/>
                      </a:lnTo>
                      <a:lnTo>
                        <a:pt x="4074" y="3195"/>
                      </a:lnTo>
                      <a:lnTo>
                        <a:pt x="4097" y="3249"/>
                      </a:lnTo>
                      <a:lnTo>
                        <a:pt x="4112" y="3307"/>
                      </a:lnTo>
                      <a:lnTo>
                        <a:pt x="4116" y="3368"/>
                      </a:lnTo>
                      <a:lnTo>
                        <a:pt x="4116" y="5346"/>
                      </a:lnTo>
                      <a:lnTo>
                        <a:pt x="5385" y="5346"/>
                      </a:lnTo>
                      <a:lnTo>
                        <a:pt x="5427" y="5341"/>
                      </a:lnTo>
                      <a:lnTo>
                        <a:pt x="5467" y="5328"/>
                      </a:lnTo>
                      <a:lnTo>
                        <a:pt x="5502" y="5309"/>
                      </a:lnTo>
                      <a:lnTo>
                        <a:pt x="5533" y="5283"/>
                      </a:lnTo>
                      <a:lnTo>
                        <a:pt x="5559" y="5252"/>
                      </a:lnTo>
                      <a:lnTo>
                        <a:pt x="5578" y="5217"/>
                      </a:lnTo>
                      <a:lnTo>
                        <a:pt x="5591" y="5177"/>
                      </a:lnTo>
                      <a:lnTo>
                        <a:pt x="5594" y="5135"/>
                      </a:lnTo>
                      <a:lnTo>
                        <a:pt x="5594" y="1827"/>
                      </a:lnTo>
                      <a:lnTo>
                        <a:pt x="5591" y="1785"/>
                      </a:lnTo>
                      <a:lnTo>
                        <a:pt x="5578" y="1744"/>
                      </a:lnTo>
                      <a:lnTo>
                        <a:pt x="5559" y="1710"/>
                      </a:lnTo>
                      <a:lnTo>
                        <a:pt x="5533" y="1678"/>
                      </a:lnTo>
                      <a:lnTo>
                        <a:pt x="5502" y="1652"/>
                      </a:lnTo>
                      <a:lnTo>
                        <a:pt x="5467" y="1633"/>
                      </a:lnTo>
                      <a:lnTo>
                        <a:pt x="5427" y="1621"/>
                      </a:lnTo>
                      <a:lnTo>
                        <a:pt x="5385" y="1615"/>
                      </a:lnTo>
                      <a:lnTo>
                        <a:pt x="4128" y="1615"/>
                      </a:lnTo>
                      <a:lnTo>
                        <a:pt x="4098" y="1725"/>
                      </a:lnTo>
                      <a:lnTo>
                        <a:pt x="4060" y="1830"/>
                      </a:lnTo>
                      <a:lnTo>
                        <a:pt x="4013" y="1930"/>
                      </a:lnTo>
                      <a:lnTo>
                        <a:pt x="3959" y="2026"/>
                      </a:lnTo>
                      <a:lnTo>
                        <a:pt x="3896" y="2116"/>
                      </a:lnTo>
                      <a:lnTo>
                        <a:pt x="3828" y="2200"/>
                      </a:lnTo>
                      <a:lnTo>
                        <a:pt x="3751" y="2279"/>
                      </a:lnTo>
                      <a:lnTo>
                        <a:pt x="3669" y="2352"/>
                      </a:lnTo>
                      <a:lnTo>
                        <a:pt x="3582" y="2417"/>
                      </a:lnTo>
                      <a:lnTo>
                        <a:pt x="3487" y="2476"/>
                      </a:lnTo>
                      <a:lnTo>
                        <a:pt x="3390" y="2527"/>
                      </a:lnTo>
                      <a:lnTo>
                        <a:pt x="3287" y="2568"/>
                      </a:lnTo>
                      <a:lnTo>
                        <a:pt x="3180" y="2602"/>
                      </a:lnTo>
                      <a:lnTo>
                        <a:pt x="3070" y="2626"/>
                      </a:lnTo>
                      <a:lnTo>
                        <a:pt x="2955" y="2642"/>
                      </a:lnTo>
                      <a:lnTo>
                        <a:pt x="2840" y="2645"/>
                      </a:lnTo>
                      <a:lnTo>
                        <a:pt x="2723" y="2642"/>
                      </a:lnTo>
                      <a:lnTo>
                        <a:pt x="2609" y="2626"/>
                      </a:lnTo>
                      <a:lnTo>
                        <a:pt x="2498" y="2602"/>
                      </a:lnTo>
                      <a:lnTo>
                        <a:pt x="2391" y="2568"/>
                      </a:lnTo>
                      <a:lnTo>
                        <a:pt x="2288" y="2527"/>
                      </a:lnTo>
                      <a:lnTo>
                        <a:pt x="2191" y="2476"/>
                      </a:lnTo>
                      <a:lnTo>
                        <a:pt x="2096" y="2417"/>
                      </a:lnTo>
                      <a:lnTo>
                        <a:pt x="2009" y="2352"/>
                      </a:lnTo>
                      <a:lnTo>
                        <a:pt x="1927" y="2279"/>
                      </a:lnTo>
                      <a:lnTo>
                        <a:pt x="1852" y="2200"/>
                      </a:lnTo>
                      <a:lnTo>
                        <a:pt x="1782" y="2116"/>
                      </a:lnTo>
                      <a:lnTo>
                        <a:pt x="1719" y="2026"/>
                      </a:lnTo>
                      <a:lnTo>
                        <a:pt x="1665" y="1930"/>
                      </a:lnTo>
                      <a:lnTo>
                        <a:pt x="1618" y="1830"/>
                      </a:lnTo>
                      <a:lnTo>
                        <a:pt x="1580" y="1725"/>
                      </a:lnTo>
                      <a:lnTo>
                        <a:pt x="1550" y="1615"/>
                      </a:lnTo>
                      <a:lnTo>
                        <a:pt x="375" y="1615"/>
                      </a:lnTo>
                      <a:close/>
                      <a:moveTo>
                        <a:pt x="2934" y="1437"/>
                      </a:moveTo>
                      <a:lnTo>
                        <a:pt x="2934" y="1736"/>
                      </a:lnTo>
                      <a:lnTo>
                        <a:pt x="2960" y="1729"/>
                      </a:lnTo>
                      <a:lnTo>
                        <a:pt x="2985" y="1717"/>
                      </a:lnTo>
                      <a:lnTo>
                        <a:pt x="3007" y="1701"/>
                      </a:lnTo>
                      <a:lnTo>
                        <a:pt x="3027" y="1680"/>
                      </a:lnTo>
                      <a:lnTo>
                        <a:pt x="3041" y="1654"/>
                      </a:lnTo>
                      <a:lnTo>
                        <a:pt x="3051" y="1621"/>
                      </a:lnTo>
                      <a:lnTo>
                        <a:pt x="3055" y="1582"/>
                      </a:lnTo>
                      <a:lnTo>
                        <a:pt x="3049" y="1545"/>
                      </a:lnTo>
                      <a:lnTo>
                        <a:pt x="3035" y="1512"/>
                      </a:lnTo>
                      <a:lnTo>
                        <a:pt x="3011" y="1484"/>
                      </a:lnTo>
                      <a:lnTo>
                        <a:pt x="2978" y="1458"/>
                      </a:lnTo>
                      <a:lnTo>
                        <a:pt x="2934" y="1437"/>
                      </a:lnTo>
                      <a:close/>
                      <a:moveTo>
                        <a:pt x="2807" y="933"/>
                      </a:moveTo>
                      <a:lnTo>
                        <a:pt x="2782" y="940"/>
                      </a:lnTo>
                      <a:lnTo>
                        <a:pt x="2760" y="952"/>
                      </a:lnTo>
                      <a:lnTo>
                        <a:pt x="2739" y="968"/>
                      </a:lnTo>
                      <a:lnTo>
                        <a:pt x="2721" y="987"/>
                      </a:lnTo>
                      <a:lnTo>
                        <a:pt x="2707" y="1011"/>
                      </a:lnTo>
                      <a:lnTo>
                        <a:pt x="2700" y="1039"/>
                      </a:lnTo>
                      <a:lnTo>
                        <a:pt x="2697" y="1071"/>
                      </a:lnTo>
                      <a:lnTo>
                        <a:pt x="2700" y="1107"/>
                      </a:lnTo>
                      <a:lnTo>
                        <a:pt x="2714" y="1139"/>
                      </a:lnTo>
                      <a:lnTo>
                        <a:pt x="2735" y="1165"/>
                      </a:lnTo>
                      <a:lnTo>
                        <a:pt x="2767" y="1188"/>
                      </a:lnTo>
                      <a:lnTo>
                        <a:pt x="2808" y="1207"/>
                      </a:lnTo>
                      <a:lnTo>
                        <a:pt x="2807" y="933"/>
                      </a:lnTo>
                      <a:close/>
                      <a:moveTo>
                        <a:pt x="2906" y="659"/>
                      </a:moveTo>
                      <a:lnTo>
                        <a:pt x="2906" y="659"/>
                      </a:lnTo>
                      <a:lnTo>
                        <a:pt x="2913" y="660"/>
                      </a:lnTo>
                      <a:lnTo>
                        <a:pt x="2918" y="662"/>
                      </a:lnTo>
                      <a:lnTo>
                        <a:pt x="2924" y="666"/>
                      </a:lnTo>
                      <a:lnTo>
                        <a:pt x="2927" y="671"/>
                      </a:lnTo>
                      <a:lnTo>
                        <a:pt x="2931" y="676"/>
                      </a:lnTo>
                      <a:lnTo>
                        <a:pt x="2931" y="683"/>
                      </a:lnTo>
                      <a:lnTo>
                        <a:pt x="2931" y="763"/>
                      </a:lnTo>
                      <a:lnTo>
                        <a:pt x="2986" y="769"/>
                      </a:lnTo>
                      <a:lnTo>
                        <a:pt x="3041" y="783"/>
                      </a:lnTo>
                      <a:lnTo>
                        <a:pt x="3091" y="800"/>
                      </a:lnTo>
                      <a:lnTo>
                        <a:pt x="3140" y="823"/>
                      </a:lnTo>
                      <a:lnTo>
                        <a:pt x="3182" y="851"/>
                      </a:lnTo>
                      <a:lnTo>
                        <a:pt x="3220" y="882"/>
                      </a:lnTo>
                      <a:lnTo>
                        <a:pt x="3224" y="887"/>
                      </a:lnTo>
                      <a:lnTo>
                        <a:pt x="3226" y="893"/>
                      </a:lnTo>
                      <a:lnTo>
                        <a:pt x="3227" y="900"/>
                      </a:lnTo>
                      <a:lnTo>
                        <a:pt x="3226" y="907"/>
                      </a:lnTo>
                      <a:lnTo>
                        <a:pt x="3224" y="912"/>
                      </a:lnTo>
                      <a:lnTo>
                        <a:pt x="3219" y="917"/>
                      </a:lnTo>
                      <a:lnTo>
                        <a:pt x="3117" y="1011"/>
                      </a:lnTo>
                      <a:lnTo>
                        <a:pt x="3112" y="1015"/>
                      </a:lnTo>
                      <a:lnTo>
                        <a:pt x="3107" y="1018"/>
                      </a:lnTo>
                      <a:lnTo>
                        <a:pt x="3100" y="1018"/>
                      </a:lnTo>
                      <a:lnTo>
                        <a:pt x="3093" y="1016"/>
                      </a:lnTo>
                      <a:lnTo>
                        <a:pt x="3088" y="1013"/>
                      </a:lnTo>
                      <a:lnTo>
                        <a:pt x="3082" y="1010"/>
                      </a:lnTo>
                      <a:lnTo>
                        <a:pt x="3053" y="980"/>
                      </a:lnTo>
                      <a:lnTo>
                        <a:pt x="3018" y="957"/>
                      </a:lnTo>
                      <a:lnTo>
                        <a:pt x="2976" y="940"/>
                      </a:lnTo>
                      <a:lnTo>
                        <a:pt x="2931" y="931"/>
                      </a:lnTo>
                      <a:lnTo>
                        <a:pt x="2932" y="1245"/>
                      </a:lnTo>
                      <a:lnTo>
                        <a:pt x="2960" y="1254"/>
                      </a:lnTo>
                      <a:lnTo>
                        <a:pt x="2992" y="1266"/>
                      </a:lnTo>
                      <a:lnTo>
                        <a:pt x="3023" y="1278"/>
                      </a:lnTo>
                      <a:lnTo>
                        <a:pt x="3055" y="1294"/>
                      </a:lnTo>
                      <a:lnTo>
                        <a:pt x="3088" y="1312"/>
                      </a:lnTo>
                      <a:lnTo>
                        <a:pt x="3119" y="1332"/>
                      </a:lnTo>
                      <a:lnTo>
                        <a:pt x="3147" y="1355"/>
                      </a:lnTo>
                      <a:lnTo>
                        <a:pt x="3175" y="1383"/>
                      </a:lnTo>
                      <a:lnTo>
                        <a:pt x="3198" y="1415"/>
                      </a:lnTo>
                      <a:lnTo>
                        <a:pt x="3219" y="1449"/>
                      </a:lnTo>
                      <a:lnTo>
                        <a:pt x="3233" y="1488"/>
                      </a:lnTo>
                      <a:lnTo>
                        <a:pt x="3243" y="1531"/>
                      </a:lnTo>
                      <a:lnTo>
                        <a:pt x="3247" y="1580"/>
                      </a:lnTo>
                      <a:lnTo>
                        <a:pt x="3241" y="1638"/>
                      </a:lnTo>
                      <a:lnTo>
                        <a:pt x="3229" y="1692"/>
                      </a:lnTo>
                      <a:lnTo>
                        <a:pt x="3206" y="1741"/>
                      </a:lnTo>
                      <a:lnTo>
                        <a:pt x="3178" y="1786"/>
                      </a:lnTo>
                      <a:lnTo>
                        <a:pt x="3142" y="1823"/>
                      </a:lnTo>
                      <a:lnTo>
                        <a:pt x="3098" y="1856"/>
                      </a:lnTo>
                      <a:lnTo>
                        <a:pt x="3049" y="1881"/>
                      </a:lnTo>
                      <a:lnTo>
                        <a:pt x="2995" y="1896"/>
                      </a:lnTo>
                      <a:lnTo>
                        <a:pt x="2936" y="1905"/>
                      </a:lnTo>
                      <a:lnTo>
                        <a:pt x="2936" y="1991"/>
                      </a:lnTo>
                      <a:lnTo>
                        <a:pt x="2934" y="1998"/>
                      </a:lnTo>
                      <a:lnTo>
                        <a:pt x="2932" y="2003"/>
                      </a:lnTo>
                      <a:lnTo>
                        <a:pt x="2929" y="2008"/>
                      </a:lnTo>
                      <a:lnTo>
                        <a:pt x="2924" y="2012"/>
                      </a:lnTo>
                      <a:lnTo>
                        <a:pt x="2918" y="2015"/>
                      </a:lnTo>
                      <a:lnTo>
                        <a:pt x="2911" y="2015"/>
                      </a:lnTo>
                      <a:lnTo>
                        <a:pt x="2835" y="2015"/>
                      </a:lnTo>
                      <a:lnTo>
                        <a:pt x="2835" y="2015"/>
                      </a:lnTo>
                      <a:lnTo>
                        <a:pt x="2828" y="2013"/>
                      </a:lnTo>
                      <a:lnTo>
                        <a:pt x="2821" y="2012"/>
                      </a:lnTo>
                      <a:lnTo>
                        <a:pt x="2815" y="2006"/>
                      </a:lnTo>
                      <a:lnTo>
                        <a:pt x="2812" y="1999"/>
                      </a:lnTo>
                      <a:lnTo>
                        <a:pt x="2812" y="1991"/>
                      </a:lnTo>
                      <a:lnTo>
                        <a:pt x="2810" y="1907"/>
                      </a:lnTo>
                      <a:lnTo>
                        <a:pt x="2747" y="1898"/>
                      </a:lnTo>
                      <a:lnTo>
                        <a:pt x="2686" y="1884"/>
                      </a:lnTo>
                      <a:lnTo>
                        <a:pt x="2629" y="1861"/>
                      </a:lnTo>
                      <a:lnTo>
                        <a:pt x="2576" y="1832"/>
                      </a:lnTo>
                      <a:lnTo>
                        <a:pt x="2526" y="1795"/>
                      </a:lnTo>
                      <a:lnTo>
                        <a:pt x="2482" y="1751"/>
                      </a:lnTo>
                      <a:lnTo>
                        <a:pt x="2479" y="1746"/>
                      </a:lnTo>
                      <a:lnTo>
                        <a:pt x="2477" y="1741"/>
                      </a:lnTo>
                      <a:lnTo>
                        <a:pt x="2475" y="1734"/>
                      </a:lnTo>
                      <a:lnTo>
                        <a:pt x="2477" y="1729"/>
                      </a:lnTo>
                      <a:lnTo>
                        <a:pt x="2480" y="1724"/>
                      </a:lnTo>
                      <a:lnTo>
                        <a:pt x="2484" y="1718"/>
                      </a:lnTo>
                      <a:lnTo>
                        <a:pt x="2594" y="1624"/>
                      </a:lnTo>
                      <a:lnTo>
                        <a:pt x="2599" y="1621"/>
                      </a:lnTo>
                      <a:lnTo>
                        <a:pt x="2604" y="1619"/>
                      </a:lnTo>
                      <a:lnTo>
                        <a:pt x="2611" y="1619"/>
                      </a:lnTo>
                      <a:lnTo>
                        <a:pt x="2618" y="1621"/>
                      </a:lnTo>
                      <a:lnTo>
                        <a:pt x="2623" y="1624"/>
                      </a:lnTo>
                      <a:lnTo>
                        <a:pt x="2629" y="1629"/>
                      </a:lnTo>
                      <a:lnTo>
                        <a:pt x="2658" y="1662"/>
                      </a:lnTo>
                      <a:lnTo>
                        <a:pt x="2693" y="1690"/>
                      </a:lnTo>
                      <a:lnTo>
                        <a:pt x="2733" y="1713"/>
                      </a:lnTo>
                      <a:lnTo>
                        <a:pt x="2772" y="1729"/>
                      </a:lnTo>
                      <a:lnTo>
                        <a:pt x="2810" y="1737"/>
                      </a:lnTo>
                      <a:lnTo>
                        <a:pt x="2808" y="1401"/>
                      </a:lnTo>
                      <a:lnTo>
                        <a:pt x="2768" y="1387"/>
                      </a:lnTo>
                      <a:lnTo>
                        <a:pt x="2726" y="1373"/>
                      </a:lnTo>
                      <a:lnTo>
                        <a:pt x="2688" y="1355"/>
                      </a:lnTo>
                      <a:lnTo>
                        <a:pt x="2651" y="1334"/>
                      </a:lnTo>
                      <a:lnTo>
                        <a:pt x="2616" y="1312"/>
                      </a:lnTo>
                      <a:lnTo>
                        <a:pt x="2585" y="1284"/>
                      </a:lnTo>
                      <a:lnTo>
                        <a:pt x="2559" y="1252"/>
                      </a:lnTo>
                      <a:lnTo>
                        <a:pt x="2538" y="1217"/>
                      </a:lnTo>
                      <a:lnTo>
                        <a:pt x="2520" y="1177"/>
                      </a:lnTo>
                      <a:lnTo>
                        <a:pt x="2510" y="1132"/>
                      </a:lnTo>
                      <a:lnTo>
                        <a:pt x="2506" y="1081"/>
                      </a:lnTo>
                      <a:lnTo>
                        <a:pt x="2510" y="1027"/>
                      </a:lnTo>
                      <a:lnTo>
                        <a:pt x="2522" y="978"/>
                      </a:lnTo>
                      <a:lnTo>
                        <a:pt x="2541" y="934"/>
                      </a:lnTo>
                      <a:lnTo>
                        <a:pt x="2568" y="894"/>
                      </a:lnTo>
                      <a:lnTo>
                        <a:pt x="2599" y="861"/>
                      </a:lnTo>
                      <a:lnTo>
                        <a:pt x="2634" y="831"/>
                      </a:lnTo>
                      <a:lnTo>
                        <a:pt x="2674" y="807"/>
                      </a:lnTo>
                      <a:lnTo>
                        <a:pt x="2716" y="788"/>
                      </a:lnTo>
                      <a:lnTo>
                        <a:pt x="2761" y="774"/>
                      </a:lnTo>
                      <a:lnTo>
                        <a:pt x="2807" y="767"/>
                      </a:lnTo>
                      <a:lnTo>
                        <a:pt x="2807" y="683"/>
                      </a:lnTo>
                      <a:lnTo>
                        <a:pt x="2807" y="676"/>
                      </a:lnTo>
                      <a:lnTo>
                        <a:pt x="2810" y="671"/>
                      </a:lnTo>
                      <a:lnTo>
                        <a:pt x="2814" y="666"/>
                      </a:lnTo>
                      <a:lnTo>
                        <a:pt x="2819" y="662"/>
                      </a:lnTo>
                      <a:lnTo>
                        <a:pt x="2824" y="660"/>
                      </a:lnTo>
                      <a:lnTo>
                        <a:pt x="2829" y="659"/>
                      </a:lnTo>
                      <a:lnTo>
                        <a:pt x="2906" y="659"/>
                      </a:lnTo>
                      <a:close/>
                      <a:moveTo>
                        <a:pt x="2840" y="166"/>
                      </a:moveTo>
                      <a:lnTo>
                        <a:pt x="2728" y="172"/>
                      </a:lnTo>
                      <a:lnTo>
                        <a:pt x="2620" y="187"/>
                      </a:lnTo>
                      <a:lnTo>
                        <a:pt x="2515" y="212"/>
                      </a:lnTo>
                      <a:lnTo>
                        <a:pt x="2414" y="247"/>
                      </a:lnTo>
                      <a:lnTo>
                        <a:pt x="2318" y="290"/>
                      </a:lnTo>
                      <a:lnTo>
                        <a:pt x="2225" y="343"/>
                      </a:lnTo>
                      <a:lnTo>
                        <a:pt x="2140" y="402"/>
                      </a:lnTo>
                      <a:lnTo>
                        <a:pt x="2060" y="470"/>
                      </a:lnTo>
                      <a:lnTo>
                        <a:pt x="1985" y="543"/>
                      </a:lnTo>
                      <a:lnTo>
                        <a:pt x="1918" y="624"/>
                      </a:lnTo>
                      <a:lnTo>
                        <a:pt x="1859" y="709"/>
                      </a:lnTo>
                      <a:lnTo>
                        <a:pt x="1807" y="802"/>
                      </a:lnTo>
                      <a:lnTo>
                        <a:pt x="1763" y="898"/>
                      </a:lnTo>
                      <a:lnTo>
                        <a:pt x="1728" y="999"/>
                      </a:lnTo>
                      <a:lnTo>
                        <a:pt x="1704" y="1104"/>
                      </a:lnTo>
                      <a:lnTo>
                        <a:pt x="1688" y="1212"/>
                      </a:lnTo>
                      <a:lnTo>
                        <a:pt x="1683" y="1324"/>
                      </a:lnTo>
                      <a:lnTo>
                        <a:pt x="1688" y="1435"/>
                      </a:lnTo>
                      <a:lnTo>
                        <a:pt x="1704" y="1544"/>
                      </a:lnTo>
                      <a:lnTo>
                        <a:pt x="1728" y="1648"/>
                      </a:lnTo>
                      <a:lnTo>
                        <a:pt x="1763" y="1750"/>
                      </a:lnTo>
                      <a:lnTo>
                        <a:pt x="1807" y="1846"/>
                      </a:lnTo>
                      <a:lnTo>
                        <a:pt x="1859" y="1936"/>
                      </a:lnTo>
                      <a:lnTo>
                        <a:pt x="1918" y="2024"/>
                      </a:lnTo>
                      <a:lnTo>
                        <a:pt x="1985" y="2104"/>
                      </a:lnTo>
                      <a:lnTo>
                        <a:pt x="2060" y="2177"/>
                      </a:lnTo>
                      <a:lnTo>
                        <a:pt x="2140" y="2245"/>
                      </a:lnTo>
                      <a:lnTo>
                        <a:pt x="2225" y="2305"/>
                      </a:lnTo>
                      <a:lnTo>
                        <a:pt x="2318" y="2357"/>
                      </a:lnTo>
                      <a:lnTo>
                        <a:pt x="2414" y="2401"/>
                      </a:lnTo>
                      <a:lnTo>
                        <a:pt x="2515" y="2434"/>
                      </a:lnTo>
                      <a:lnTo>
                        <a:pt x="2620" y="2460"/>
                      </a:lnTo>
                      <a:lnTo>
                        <a:pt x="2728" y="2476"/>
                      </a:lnTo>
                      <a:lnTo>
                        <a:pt x="2840" y="2481"/>
                      </a:lnTo>
                      <a:lnTo>
                        <a:pt x="2950" y="2476"/>
                      </a:lnTo>
                      <a:lnTo>
                        <a:pt x="3058" y="2460"/>
                      </a:lnTo>
                      <a:lnTo>
                        <a:pt x="3165" y="2434"/>
                      </a:lnTo>
                      <a:lnTo>
                        <a:pt x="3264" y="2401"/>
                      </a:lnTo>
                      <a:lnTo>
                        <a:pt x="3362" y="2357"/>
                      </a:lnTo>
                      <a:lnTo>
                        <a:pt x="3453" y="2305"/>
                      </a:lnTo>
                      <a:lnTo>
                        <a:pt x="3540" y="2245"/>
                      </a:lnTo>
                      <a:lnTo>
                        <a:pt x="3620" y="2177"/>
                      </a:lnTo>
                      <a:lnTo>
                        <a:pt x="3693" y="2104"/>
                      </a:lnTo>
                      <a:lnTo>
                        <a:pt x="3760" y="2024"/>
                      </a:lnTo>
                      <a:lnTo>
                        <a:pt x="3821" y="1936"/>
                      </a:lnTo>
                      <a:lnTo>
                        <a:pt x="3871" y="1846"/>
                      </a:lnTo>
                      <a:lnTo>
                        <a:pt x="3915" y="1750"/>
                      </a:lnTo>
                      <a:lnTo>
                        <a:pt x="3950" y="1648"/>
                      </a:lnTo>
                      <a:lnTo>
                        <a:pt x="3976" y="1544"/>
                      </a:lnTo>
                      <a:lnTo>
                        <a:pt x="3992" y="1435"/>
                      </a:lnTo>
                      <a:lnTo>
                        <a:pt x="3997" y="1324"/>
                      </a:lnTo>
                      <a:lnTo>
                        <a:pt x="3992" y="1212"/>
                      </a:lnTo>
                      <a:lnTo>
                        <a:pt x="3976" y="1104"/>
                      </a:lnTo>
                      <a:lnTo>
                        <a:pt x="3950" y="999"/>
                      </a:lnTo>
                      <a:lnTo>
                        <a:pt x="3915" y="898"/>
                      </a:lnTo>
                      <a:lnTo>
                        <a:pt x="3871" y="802"/>
                      </a:lnTo>
                      <a:lnTo>
                        <a:pt x="3821" y="709"/>
                      </a:lnTo>
                      <a:lnTo>
                        <a:pt x="3760" y="624"/>
                      </a:lnTo>
                      <a:lnTo>
                        <a:pt x="3693" y="543"/>
                      </a:lnTo>
                      <a:lnTo>
                        <a:pt x="3620" y="470"/>
                      </a:lnTo>
                      <a:lnTo>
                        <a:pt x="3540" y="402"/>
                      </a:lnTo>
                      <a:lnTo>
                        <a:pt x="3453" y="343"/>
                      </a:lnTo>
                      <a:lnTo>
                        <a:pt x="3362" y="290"/>
                      </a:lnTo>
                      <a:lnTo>
                        <a:pt x="3264" y="247"/>
                      </a:lnTo>
                      <a:lnTo>
                        <a:pt x="3165" y="212"/>
                      </a:lnTo>
                      <a:lnTo>
                        <a:pt x="3058" y="187"/>
                      </a:lnTo>
                      <a:lnTo>
                        <a:pt x="2950" y="172"/>
                      </a:lnTo>
                      <a:lnTo>
                        <a:pt x="2840" y="166"/>
                      </a:lnTo>
                      <a:close/>
                      <a:moveTo>
                        <a:pt x="2840" y="0"/>
                      </a:moveTo>
                      <a:lnTo>
                        <a:pt x="2840" y="0"/>
                      </a:lnTo>
                      <a:lnTo>
                        <a:pt x="2960" y="6"/>
                      </a:lnTo>
                      <a:lnTo>
                        <a:pt x="3077" y="23"/>
                      </a:lnTo>
                      <a:lnTo>
                        <a:pt x="3191" y="48"/>
                      </a:lnTo>
                      <a:lnTo>
                        <a:pt x="3301" y="84"/>
                      </a:lnTo>
                      <a:lnTo>
                        <a:pt x="3405" y="128"/>
                      </a:lnTo>
                      <a:lnTo>
                        <a:pt x="3507" y="182"/>
                      </a:lnTo>
                      <a:lnTo>
                        <a:pt x="3601" y="243"/>
                      </a:lnTo>
                      <a:lnTo>
                        <a:pt x="3690" y="313"/>
                      </a:lnTo>
                      <a:lnTo>
                        <a:pt x="3774" y="388"/>
                      </a:lnTo>
                      <a:lnTo>
                        <a:pt x="3850" y="472"/>
                      </a:lnTo>
                      <a:lnTo>
                        <a:pt x="3919" y="561"/>
                      </a:lnTo>
                      <a:lnTo>
                        <a:pt x="3981" y="657"/>
                      </a:lnTo>
                      <a:lnTo>
                        <a:pt x="4034" y="756"/>
                      </a:lnTo>
                      <a:lnTo>
                        <a:pt x="4079" y="863"/>
                      </a:lnTo>
                      <a:lnTo>
                        <a:pt x="4114" y="973"/>
                      </a:lnTo>
                      <a:lnTo>
                        <a:pt x="4140" y="1086"/>
                      </a:lnTo>
                      <a:lnTo>
                        <a:pt x="4156" y="1203"/>
                      </a:lnTo>
                      <a:lnTo>
                        <a:pt x="4161" y="1324"/>
                      </a:lnTo>
                      <a:lnTo>
                        <a:pt x="4159" y="1388"/>
                      </a:lnTo>
                      <a:lnTo>
                        <a:pt x="4156" y="1451"/>
                      </a:lnTo>
                      <a:lnTo>
                        <a:pt x="5385" y="1451"/>
                      </a:lnTo>
                      <a:lnTo>
                        <a:pt x="5446" y="1456"/>
                      </a:lnTo>
                      <a:lnTo>
                        <a:pt x="5503" y="1470"/>
                      </a:lnTo>
                      <a:lnTo>
                        <a:pt x="5558" y="1493"/>
                      </a:lnTo>
                      <a:lnTo>
                        <a:pt x="5606" y="1523"/>
                      </a:lnTo>
                      <a:lnTo>
                        <a:pt x="5650" y="1561"/>
                      </a:lnTo>
                      <a:lnTo>
                        <a:pt x="5687" y="1605"/>
                      </a:lnTo>
                      <a:lnTo>
                        <a:pt x="5718" y="1654"/>
                      </a:lnTo>
                      <a:lnTo>
                        <a:pt x="5741" y="1708"/>
                      </a:lnTo>
                      <a:lnTo>
                        <a:pt x="5755" y="1765"/>
                      </a:lnTo>
                      <a:lnTo>
                        <a:pt x="5760" y="1827"/>
                      </a:lnTo>
                      <a:lnTo>
                        <a:pt x="5760" y="5135"/>
                      </a:lnTo>
                      <a:lnTo>
                        <a:pt x="5755" y="5196"/>
                      </a:lnTo>
                      <a:lnTo>
                        <a:pt x="5741" y="5253"/>
                      </a:lnTo>
                      <a:lnTo>
                        <a:pt x="5718" y="5307"/>
                      </a:lnTo>
                      <a:lnTo>
                        <a:pt x="5687" y="5356"/>
                      </a:lnTo>
                      <a:lnTo>
                        <a:pt x="5650" y="5400"/>
                      </a:lnTo>
                      <a:lnTo>
                        <a:pt x="5606" y="5438"/>
                      </a:lnTo>
                      <a:lnTo>
                        <a:pt x="5558" y="5468"/>
                      </a:lnTo>
                      <a:lnTo>
                        <a:pt x="5503" y="5491"/>
                      </a:lnTo>
                      <a:lnTo>
                        <a:pt x="5446" y="5505"/>
                      </a:lnTo>
                      <a:lnTo>
                        <a:pt x="5385" y="5510"/>
                      </a:lnTo>
                      <a:lnTo>
                        <a:pt x="375" y="5510"/>
                      </a:lnTo>
                      <a:lnTo>
                        <a:pt x="314" y="5505"/>
                      </a:lnTo>
                      <a:lnTo>
                        <a:pt x="257" y="5491"/>
                      </a:lnTo>
                      <a:lnTo>
                        <a:pt x="202" y="5468"/>
                      </a:lnTo>
                      <a:lnTo>
                        <a:pt x="154" y="5438"/>
                      </a:lnTo>
                      <a:lnTo>
                        <a:pt x="110" y="5400"/>
                      </a:lnTo>
                      <a:lnTo>
                        <a:pt x="73" y="5356"/>
                      </a:lnTo>
                      <a:lnTo>
                        <a:pt x="42" y="5307"/>
                      </a:lnTo>
                      <a:lnTo>
                        <a:pt x="19" y="5253"/>
                      </a:lnTo>
                      <a:lnTo>
                        <a:pt x="5" y="5196"/>
                      </a:lnTo>
                      <a:lnTo>
                        <a:pt x="0" y="5135"/>
                      </a:lnTo>
                      <a:lnTo>
                        <a:pt x="0" y="1827"/>
                      </a:lnTo>
                      <a:lnTo>
                        <a:pt x="5" y="1765"/>
                      </a:lnTo>
                      <a:lnTo>
                        <a:pt x="19" y="1708"/>
                      </a:lnTo>
                      <a:lnTo>
                        <a:pt x="42" y="1654"/>
                      </a:lnTo>
                      <a:lnTo>
                        <a:pt x="73" y="1605"/>
                      </a:lnTo>
                      <a:lnTo>
                        <a:pt x="110" y="1561"/>
                      </a:lnTo>
                      <a:lnTo>
                        <a:pt x="154" y="1523"/>
                      </a:lnTo>
                      <a:lnTo>
                        <a:pt x="202" y="1493"/>
                      </a:lnTo>
                      <a:lnTo>
                        <a:pt x="257" y="1470"/>
                      </a:lnTo>
                      <a:lnTo>
                        <a:pt x="314" y="1456"/>
                      </a:lnTo>
                      <a:lnTo>
                        <a:pt x="375" y="1451"/>
                      </a:lnTo>
                      <a:lnTo>
                        <a:pt x="1524" y="1451"/>
                      </a:lnTo>
                      <a:lnTo>
                        <a:pt x="1519" y="1388"/>
                      </a:lnTo>
                      <a:lnTo>
                        <a:pt x="1517" y="1324"/>
                      </a:lnTo>
                      <a:lnTo>
                        <a:pt x="1522" y="1203"/>
                      </a:lnTo>
                      <a:lnTo>
                        <a:pt x="1538" y="1086"/>
                      </a:lnTo>
                      <a:lnTo>
                        <a:pt x="1564" y="973"/>
                      </a:lnTo>
                      <a:lnTo>
                        <a:pt x="1599" y="863"/>
                      </a:lnTo>
                      <a:lnTo>
                        <a:pt x="1644" y="756"/>
                      </a:lnTo>
                      <a:lnTo>
                        <a:pt x="1698" y="657"/>
                      </a:lnTo>
                      <a:lnTo>
                        <a:pt x="1759" y="561"/>
                      </a:lnTo>
                      <a:lnTo>
                        <a:pt x="1827" y="472"/>
                      </a:lnTo>
                      <a:lnTo>
                        <a:pt x="1904" y="388"/>
                      </a:lnTo>
                      <a:lnTo>
                        <a:pt x="1988" y="313"/>
                      </a:lnTo>
                      <a:lnTo>
                        <a:pt x="2077" y="243"/>
                      </a:lnTo>
                      <a:lnTo>
                        <a:pt x="2173" y="182"/>
                      </a:lnTo>
                      <a:lnTo>
                        <a:pt x="2273" y="128"/>
                      </a:lnTo>
                      <a:lnTo>
                        <a:pt x="2379" y="84"/>
                      </a:lnTo>
                      <a:lnTo>
                        <a:pt x="2487" y="48"/>
                      </a:lnTo>
                      <a:lnTo>
                        <a:pt x="2602" y="23"/>
                      </a:lnTo>
                      <a:lnTo>
                        <a:pt x="2719" y="6"/>
                      </a:lnTo>
                      <a:lnTo>
                        <a:pt x="28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72" name="Round Same Side Corner Rectangle 71"/>
            <p:cNvSpPr/>
            <p:nvPr/>
          </p:nvSpPr>
          <p:spPr>
            <a:xfrm rot="10800000">
              <a:off x="2879764" y="2478305"/>
              <a:ext cx="1738269" cy="3477907"/>
            </a:xfrm>
            <a:prstGeom prst="round2Same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sp>
          <p:nvSpPr>
            <p:cNvPr id="87" name="Rectangle 86"/>
            <p:cNvSpPr/>
            <p:nvPr/>
          </p:nvSpPr>
          <p:spPr>
            <a:xfrm>
              <a:off x="2829961" y="3569624"/>
              <a:ext cx="1769821" cy="1231106"/>
            </a:xfrm>
            <a:prstGeom prst="rect">
              <a:avLst/>
            </a:prstGeom>
          </p:spPr>
          <p:txBody>
            <a:bodyPr wrap="square" anchor="ctr">
              <a:spAutoFit/>
            </a:bodyPr>
            <a:lstStyle/>
            <a:p>
              <a:pPr algn="ctr" defTabSz="365742">
                <a:spcBef>
                  <a:spcPts val="400"/>
                </a:spcBef>
                <a:buClr>
                  <a:srgbClr val="FFFFFF"/>
                </a:buClr>
                <a:buSzPct val="100000"/>
              </a:pPr>
              <a:r>
                <a:rPr lang="en-US" sz="1600" dirty="0">
                  <a:solidFill>
                    <a:srgbClr val="FFFFFF"/>
                  </a:solidFill>
                </a:rPr>
                <a:t>Smart Cities</a:t>
              </a:r>
            </a:p>
            <a:p>
              <a:pPr algn="ctr" defTabSz="365742">
                <a:spcBef>
                  <a:spcPts val="400"/>
                </a:spcBef>
                <a:buClr>
                  <a:srgbClr val="FFFFFF"/>
                </a:buClr>
                <a:buSzPct val="100000"/>
              </a:pPr>
              <a:endParaRPr lang="en-US" sz="1600" dirty="0">
                <a:solidFill>
                  <a:srgbClr val="FFFFFF"/>
                </a:solidFill>
              </a:endParaRPr>
            </a:p>
            <a:p>
              <a:pPr algn="ctr" defTabSz="365742">
                <a:spcBef>
                  <a:spcPts val="400"/>
                </a:spcBef>
                <a:buClr>
                  <a:srgbClr val="FFFFFF"/>
                </a:buClr>
                <a:buSzPct val="100000"/>
              </a:pPr>
              <a:endParaRPr lang="en-US" sz="1600" dirty="0">
                <a:solidFill>
                  <a:srgbClr val="FFFFFF"/>
                </a:solidFill>
              </a:endParaRPr>
            </a:p>
            <a:p>
              <a:pPr algn="ctr" defTabSz="365742">
                <a:spcBef>
                  <a:spcPts val="400"/>
                </a:spcBef>
                <a:buClr>
                  <a:srgbClr val="FFFFFF"/>
                </a:buClr>
                <a:buSzPct val="100000"/>
              </a:pPr>
              <a:r>
                <a:rPr lang="en-US" sz="1600" dirty="0">
                  <a:solidFill>
                    <a:srgbClr val="FFFFFF"/>
                  </a:solidFill>
                </a:rPr>
                <a:t>Political Campaigns</a:t>
              </a:r>
            </a:p>
          </p:txBody>
        </p:sp>
        <p:sp>
          <p:nvSpPr>
            <p:cNvPr id="92" name="TextBox 91"/>
            <p:cNvSpPr txBox="1"/>
            <p:nvPr/>
          </p:nvSpPr>
          <p:spPr>
            <a:xfrm>
              <a:off x="2849809" y="1638925"/>
              <a:ext cx="1821173" cy="287899"/>
            </a:xfrm>
            <a:prstGeom prst="rect">
              <a:avLst/>
            </a:prstGeom>
            <a:noFill/>
          </p:spPr>
          <p:txBody>
            <a:bodyPr wrap="square" rtlCol="0">
              <a:spAutoFit/>
            </a:bodyPr>
            <a:lstStyle/>
            <a:p>
              <a:pPr algn="ctr">
                <a:lnSpc>
                  <a:spcPts val="1400"/>
                </a:lnSpc>
              </a:pPr>
              <a:r>
                <a:rPr lang="en-US" b="1" dirty="0">
                  <a:solidFill>
                    <a:srgbClr val="FFFFFF"/>
                  </a:solidFill>
                </a:rPr>
                <a:t>Government</a:t>
              </a:r>
            </a:p>
          </p:txBody>
        </p:sp>
        <p:grpSp>
          <p:nvGrpSpPr>
            <p:cNvPr id="84" name="Group 83"/>
            <p:cNvGrpSpPr/>
            <p:nvPr/>
          </p:nvGrpSpPr>
          <p:grpSpPr>
            <a:xfrm>
              <a:off x="3176242" y="2030047"/>
              <a:ext cx="1168306" cy="1193307"/>
              <a:chOff x="5091898" y="1706351"/>
              <a:chExt cx="1168306" cy="1193307"/>
            </a:xfrm>
          </p:grpSpPr>
          <p:grpSp>
            <p:nvGrpSpPr>
              <p:cNvPr id="85" name="Group 84"/>
              <p:cNvGrpSpPr/>
              <p:nvPr/>
            </p:nvGrpSpPr>
            <p:grpSpPr>
              <a:xfrm>
                <a:off x="5091898" y="1706351"/>
                <a:ext cx="1168306" cy="1193307"/>
                <a:chOff x="9475042" y="1480122"/>
                <a:chExt cx="1168306" cy="1193307"/>
              </a:xfrm>
            </p:grpSpPr>
            <p:sp>
              <p:nvSpPr>
                <p:cNvPr id="97" name="Pentagon 96"/>
                <p:cNvSpPr/>
                <p:nvPr/>
              </p:nvSpPr>
              <p:spPr>
                <a:xfrm rot="5400000">
                  <a:off x="9462541" y="1492623"/>
                  <a:ext cx="1193307" cy="1168306"/>
                </a:xfrm>
                <a:prstGeom prst="homePlate">
                  <a:avLst>
                    <a:gd name="adj" fmla="val 24234"/>
                  </a:avLst>
                </a:prstGeom>
                <a:solidFill>
                  <a:schemeClr val="bg1"/>
                </a:solidFill>
                <a:ln w="9525">
                  <a:solidFill>
                    <a:srgbClr val="8FB33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sp>
              <p:nvSpPr>
                <p:cNvPr id="98" name="Pentagon 97"/>
                <p:cNvSpPr/>
                <p:nvPr/>
              </p:nvSpPr>
              <p:spPr>
                <a:xfrm rot="5400000">
                  <a:off x="9534163" y="1581236"/>
                  <a:ext cx="1029813" cy="973136"/>
                </a:xfrm>
                <a:prstGeom prst="homePlate">
                  <a:avLst>
                    <a:gd name="adj" fmla="val 24234"/>
                  </a:avLst>
                </a:prstGeom>
                <a:solidFill>
                  <a:schemeClr val="accent6"/>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grpSp>
          <p:sp>
            <p:nvSpPr>
              <p:cNvPr id="96" name="Freeform 9"/>
              <p:cNvSpPr>
                <a:spLocks noChangeAspect="1" noEditPoints="1"/>
              </p:cNvSpPr>
              <p:nvPr/>
            </p:nvSpPr>
            <p:spPr bwMode="auto">
              <a:xfrm>
                <a:off x="5456801" y="1926722"/>
                <a:ext cx="438497" cy="574490"/>
              </a:xfrm>
              <a:custGeom>
                <a:avLst/>
                <a:gdLst>
                  <a:gd name="T0" fmla="*/ 3021 w 3660"/>
                  <a:gd name="T1" fmla="*/ 2956 h 4799"/>
                  <a:gd name="T2" fmla="*/ 3304 w 3660"/>
                  <a:gd name="T3" fmla="*/ 4366 h 4799"/>
                  <a:gd name="T4" fmla="*/ 3021 w 3660"/>
                  <a:gd name="T5" fmla="*/ 2956 h 4799"/>
                  <a:gd name="T6" fmla="*/ 3531 w 3660"/>
                  <a:gd name="T7" fmla="*/ 4545 h 4799"/>
                  <a:gd name="T8" fmla="*/ 3481 w 3660"/>
                  <a:gd name="T9" fmla="*/ 4669 h 4799"/>
                  <a:gd name="T10" fmla="*/ 129 w 3660"/>
                  <a:gd name="T11" fmla="*/ 4619 h 4799"/>
                  <a:gd name="T12" fmla="*/ 179 w 3660"/>
                  <a:gd name="T13" fmla="*/ 4495 h 4799"/>
                  <a:gd name="T14" fmla="*/ 3531 w 3660"/>
                  <a:gd name="T15" fmla="*/ 4545 h 4799"/>
                  <a:gd name="T16" fmla="*/ 356 w 3660"/>
                  <a:gd name="T17" fmla="*/ 2956 h 4799"/>
                  <a:gd name="T18" fmla="*/ 638 w 3660"/>
                  <a:gd name="T19" fmla="*/ 2956 h 4799"/>
                  <a:gd name="T20" fmla="*/ 356 w 3660"/>
                  <a:gd name="T21" fmla="*/ 4366 h 4799"/>
                  <a:gd name="T22" fmla="*/ 2133 w 3660"/>
                  <a:gd name="T23" fmla="*/ 2956 h 4799"/>
                  <a:gd name="T24" fmla="*/ 2415 w 3660"/>
                  <a:gd name="T25" fmla="*/ 2956 h 4799"/>
                  <a:gd name="T26" fmla="*/ 2133 w 3660"/>
                  <a:gd name="T27" fmla="*/ 4366 h 4799"/>
                  <a:gd name="T28" fmla="*/ 1656 w 3660"/>
                  <a:gd name="T29" fmla="*/ 2956 h 4799"/>
                  <a:gd name="T30" fmla="*/ 2003 w 3660"/>
                  <a:gd name="T31" fmla="*/ 2956 h 4799"/>
                  <a:gd name="T32" fmla="*/ 1656 w 3660"/>
                  <a:gd name="T33" fmla="*/ 4366 h 4799"/>
                  <a:gd name="T34" fmla="*/ 1245 w 3660"/>
                  <a:gd name="T35" fmla="*/ 2956 h 4799"/>
                  <a:gd name="T36" fmla="*/ 1527 w 3660"/>
                  <a:gd name="T37" fmla="*/ 2956 h 4799"/>
                  <a:gd name="T38" fmla="*/ 1245 w 3660"/>
                  <a:gd name="T39" fmla="*/ 4366 h 4799"/>
                  <a:gd name="T40" fmla="*/ 768 w 3660"/>
                  <a:gd name="T41" fmla="*/ 2956 h 4799"/>
                  <a:gd name="T42" fmla="*/ 1115 w 3660"/>
                  <a:gd name="T43" fmla="*/ 2956 h 4799"/>
                  <a:gd name="T44" fmla="*/ 768 w 3660"/>
                  <a:gd name="T45" fmla="*/ 4366 h 4799"/>
                  <a:gd name="T46" fmla="*/ 2545 w 3660"/>
                  <a:gd name="T47" fmla="*/ 2956 h 4799"/>
                  <a:gd name="T48" fmla="*/ 2892 w 3660"/>
                  <a:gd name="T49" fmla="*/ 2956 h 4799"/>
                  <a:gd name="T50" fmla="*/ 2545 w 3660"/>
                  <a:gd name="T51" fmla="*/ 4366 h 4799"/>
                  <a:gd name="T52" fmla="*/ 129 w 3660"/>
                  <a:gd name="T53" fmla="*/ 2777 h 4799"/>
                  <a:gd name="T54" fmla="*/ 129 w 3660"/>
                  <a:gd name="T55" fmla="*/ 2703 h 4799"/>
                  <a:gd name="T56" fmla="*/ 3481 w 3660"/>
                  <a:gd name="T57" fmla="*/ 2653 h 4799"/>
                  <a:gd name="T58" fmla="*/ 3531 w 3660"/>
                  <a:gd name="T59" fmla="*/ 2777 h 4799"/>
                  <a:gd name="T60" fmla="*/ 179 w 3660"/>
                  <a:gd name="T61" fmla="*/ 2827 h 4799"/>
                  <a:gd name="T62" fmla="*/ 129 w 3660"/>
                  <a:gd name="T63" fmla="*/ 2777 h 4799"/>
                  <a:gd name="T64" fmla="*/ 1794 w 3660"/>
                  <a:gd name="T65" fmla="*/ 1219 h 4799"/>
                  <a:gd name="T66" fmla="*/ 3185 w 3660"/>
                  <a:gd name="T67" fmla="*/ 2524 h 4799"/>
                  <a:gd name="T68" fmla="*/ 1794 w 3660"/>
                  <a:gd name="T69" fmla="*/ 1219 h 4799"/>
                  <a:gd name="T70" fmla="*/ 3481 w 3660"/>
                  <a:gd name="T71" fmla="*/ 2956 h 4799"/>
                  <a:gd name="T72" fmla="*/ 3660 w 3660"/>
                  <a:gd name="T73" fmla="*/ 2777 h 4799"/>
                  <a:gd name="T74" fmla="*/ 3481 w 3660"/>
                  <a:gd name="T75" fmla="*/ 2524 h 4799"/>
                  <a:gd name="T76" fmla="*/ 1891 w 3660"/>
                  <a:gd name="T77" fmla="*/ 1090 h 4799"/>
                  <a:gd name="T78" fmla="*/ 1826 w 3660"/>
                  <a:gd name="T79" fmla="*/ 0 h 4799"/>
                  <a:gd name="T80" fmla="*/ 1761 w 3660"/>
                  <a:gd name="T81" fmla="*/ 1090 h 4799"/>
                  <a:gd name="T82" fmla="*/ 179 w 3660"/>
                  <a:gd name="T83" fmla="*/ 2524 h 4799"/>
                  <a:gd name="T84" fmla="*/ 0 w 3660"/>
                  <a:gd name="T85" fmla="*/ 2777 h 4799"/>
                  <a:gd name="T86" fmla="*/ 227 w 3660"/>
                  <a:gd name="T87" fmla="*/ 2956 h 4799"/>
                  <a:gd name="T88" fmla="*/ 179 w 3660"/>
                  <a:gd name="T89" fmla="*/ 4366 h 4799"/>
                  <a:gd name="T90" fmla="*/ 0 w 3660"/>
                  <a:gd name="T91" fmla="*/ 4619 h 4799"/>
                  <a:gd name="T92" fmla="*/ 3481 w 3660"/>
                  <a:gd name="T93" fmla="*/ 4799 h 4799"/>
                  <a:gd name="T94" fmla="*/ 3660 w 3660"/>
                  <a:gd name="T95" fmla="*/ 4545 h 4799"/>
                  <a:gd name="T96" fmla="*/ 3433 w 3660"/>
                  <a:gd name="T97" fmla="*/ 4366 h 4799"/>
                  <a:gd name="T98" fmla="*/ 3481 w 3660"/>
                  <a:gd name="T99" fmla="*/ 2956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60" h="4799">
                    <a:moveTo>
                      <a:pt x="3021" y="2956"/>
                    </a:moveTo>
                    <a:lnTo>
                      <a:pt x="3021" y="2956"/>
                    </a:lnTo>
                    <a:lnTo>
                      <a:pt x="3304" y="2956"/>
                    </a:lnTo>
                    <a:lnTo>
                      <a:pt x="3304" y="4366"/>
                    </a:lnTo>
                    <a:lnTo>
                      <a:pt x="3021" y="4366"/>
                    </a:lnTo>
                    <a:lnTo>
                      <a:pt x="3021" y="2956"/>
                    </a:lnTo>
                    <a:close/>
                    <a:moveTo>
                      <a:pt x="3531" y="4545"/>
                    </a:moveTo>
                    <a:lnTo>
                      <a:pt x="3531" y="4545"/>
                    </a:lnTo>
                    <a:lnTo>
                      <a:pt x="3531" y="4619"/>
                    </a:lnTo>
                    <a:cubicBezTo>
                      <a:pt x="3531" y="4646"/>
                      <a:pt x="3508" y="4669"/>
                      <a:pt x="3481" y="4669"/>
                    </a:cubicBezTo>
                    <a:lnTo>
                      <a:pt x="179" y="4669"/>
                    </a:lnTo>
                    <a:cubicBezTo>
                      <a:pt x="152" y="4669"/>
                      <a:pt x="129" y="4646"/>
                      <a:pt x="129" y="4619"/>
                    </a:cubicBezTo>
                    <a:lnTo>
                      <a:pt x="129" y="4545"/>
                    </a:lnTo>
                    <a:cubicBezTo>
                      <a:pt x="129" y="4518"/>
                      <a:pt x="152" y="4495"/>
                      <a:pt x="179" y="4495"/>
                    </a:cubicBezTo>
                    <a:lnTo>
                      <a:pt x="3481" y="4495"/>
                    </a:lnTo>
                    <a:cubicBezTo>
                      <a:pt x="3508" y="4495"/>
                      <a:pt x="3531" y="4518"/>
                      <a:pt x="3531" y="4545"/>
                    </a:cubicBezTo>
                    <a:lnTo>
                      <a:pt x="3531" y="4545"/>
                    </a:lnTo>
                    <a:close/>
                    <a:moveTo>
                      <a:pt x="356" y="2956"/>
                    </a:moveTo>
                    <a:lnTo>
                      <a:pt x="356" y="2956"/>
                    </a:lnTo>
                    <a:lnTo>
                      <a:pt x="638" y="2956"/>
                    </a:lnTo>
                    <a:lnTo>
                      <a:pt x="638" y="4366"/>
                    </a:lnTo>
                    <a:lnTo>
                      <a:pt x="356" y="4366"/>
                    </a:lnTo>
                    <a:lnTo>
                      <a:pt x="356" y="2956"/>
                    </a:lnTo>
                    <a:close/>
                    <a:moveTo>
                      <a:pt x="2133" y="2956"/>
                    </a:moveTo>
                    <a:lnTo>
                      <a:pt x="2133" y="2956"/>
                    </a:lnTo>
                    <a:lnTo>
                      <a:pt x="2415" y="2956"/>
                    </a:lnTo>
                    <a:lnTo>
                      <a:pt x="2415" y="4366"/>
                    </a:lnTo>
                    <a:lnTo>
                      <a:pt x="2133" y="4366"/>
                    </a:lnTo>
                    <a:lnTo>
                      <a:pt x="2133" y="2956"/>
                    </a:lnTo>
                    <a:close/>
                    <a:moveTo>
                      <a:pt x="1656" y="2956"/>
                    </a:moveTo>
                    <a:lnTo>
                      <a:pt x="1656" y="2956"/>
                    </a:lnTo>
                    <a:lnTo>
                      <a:pt x="2003" y="2956"/>
                    </a:lnTo>
                    <a:lnTo>
                      <a:pt x="2003" y="4366"/>
                    </a:lnTo>
                    <a:lnTo>
                      <a:pt x="1656" y="4366"/>
                    </a:lnTo>
                    <a:lnTo>
                      <a:pt x="1656" y="2956"/>
                    </a:lnTo>
                    <a:close/>
                    <a:moveTo>
                      <a:pt x="1245" y="2956"/>
                    </a:moveTo>
                    <a:lnTo>
                      <a:pt x="1245" y="2956"/>
                    </a:lnTo>
                    <a:lnTo>
                      <a:pt x="1527" y="2956"/>
                    </a:lnTo>
                    <a:lnTo>
                      <a:pt x="1527" y="4366"/>
                    </a:lnTo>
                    <a:lnTo>
                      <a:pt x="1245" y="4366"/>
                    </a:lnTo>
                    <a:lnTo>
                      <a:pt x="1245" y="2956"/>
                    </a:lnTo>
                    <a:close/>
                    <a:moveTo>
                      <a:pt x="768" y="2956"/>
                    </a:moveTo>
                    <a:lnTo>
                      <a:pt x="768" y="2956"/>
                    </a:lnTo>
                    <a:lnTo>
                      <a:pt x="1115" y="2956"/>
                    </a:lnTo>
                    <a:lnTo>
                      <a:pt x="1115" y="4366"/>
                    </a:lnTo>
                    <a:lnTo>
                      <a:pt x="768" y="4366"/>
                    </a:lnTo>
                    <a:lnTo>
                      <a:pt x="768" y="2956"/>
                    </a:lnTo>
                    <a:close/>
                    <a:moveTo>
                      <a:pt x="2545" y="2956"/>
                    </a:moveTo>
                    <a:lnTo>
                      <a:pt x="2545" y="2956"/>
                    </a:lnTo>
                    <a:lnTo>
                      <a:pt x="2892" y="2956"/>
                    </a:lnTo>
                    <a:lnTo>
                      <a:pt x="2892" y="4366"/>
                    </a:lnTo>
                    <a:lnTo>
                      <a:pt x="2545" y="4366"/>
                    </a:lnTo>
                    <a:lnTo>
                      <a:pt x="2545" y="2956"/>
                    </a:lnTo>
                    <a:close/>
                    <a:moveTo>
                      <a:pt x="129" y="2777"/>
                    </a:moveTo>
                    <a:lnTo>
                      <a:pt x="129" y="2777"/>
                    </a:lnTo>
                    <a:lnTo>
                      <a:pt x="129" y="2703"/>
                    </a:lnTo>
                    <a:cubicBezTo>
                      <a:pt x="129" y="2676"/>
                      <a:pt x="152" y="2653"/>
                      <a:pt x="179" y="2653"/>
                    </a:cubicBezTo>
                    <a:lnTo>
                      <a:pt x="3481" y="2653"/>
                    </a:lnTo>
                    <a:cubicBezTo>
                      <a:pt x="3508" y="2653"/>
                      <a:pt x="3531" y="2676"/>
                      <a:pt x="3531" y="2703"/>
                    </a:cubicBezTo>
                    <a:lnTo>
                      <a:pt x="3531" y="2777"/>
                    </a:lnTo>
                    <a:cubicBezTo>
                      <a:pt x="3531" y="2804"/>
                      <a:pt x="3508" y="2827"/>
                      <a:pt x="3481" y="2827"/>
                    </a:cubicBezTo>
                    <a:lnTo>
                      <a:pt x="179" y="2827"/>
                    </a:lnTo>
                    <a:cubicBezTo>
                      <a:pt x="152" y="2827"/>
                      <a:pt x="129" y="2804"/>
                      <a:pt x="129" y="2777"/>
                    </a:cubicBezTo>
                    <a:lnTo>
                      <a:pt x="129" y="2777"/>
                    </a:lnTo>
                    <a:close/>
                    <a:moveTo>
                      <a:pt x="1794" y="1219"/>
                    </a:moveTo>
                    <a:lnTo>
                      <a:pt x="1794" y="1219"/>
                    </a:lnTo>
                    <a:lnTo>
                      <a:pt x="1858" y="1219"/>
                    </a:lnTo>
                    <a:cubicBezTo>
                      <a:pt x="2582" y="1219"/>
                      <a:pt x="3172" y="1802"/>
                      <a:pt x="3185" y="2524"/>
                    </a:cubicBezTo>
                    <a:lnTo>
                      <a:pt x="468" y="2524"/>
                    </a:lnTo>
                    <a:cubicBezTo>
                      <a:pt x="480" y="1802"/>
                      <a:pt x="1070" y="1219"/>
                      <a:pt x="1794" y="1219"/>
                    </a:cubicBezTo>
                    <a:lnTo>
                      <a:pt x="1794" y="1219"/>
                    </a:lnTo>
                    <a:close/>
                    <a:moveTo>
                      <a:pt x="3481" y="2956"/>
                    </a:moveTo>
                    <a:lnTo>
                      <a:pt x="3481" y="2956"/>
                    </a:lnTo>
                    <a:cubicBezTo>
                      <a:pt x="3580" y="2956"/>
                      <a:pt x="3660" y="2876"/>
                      <a:pt x="3660" y="2777"/>
                    </a:cubicBezTo>
                    <a:lnTo>
                      <a:pt x="3660" y="2703"/>
                    </a:lnTo>
                    <a:cubicBezTo>
                      <a:pt x="3660" y="2604"/>
                      <a:pt x="3580" y="2524"/>
                      <a:pt x="3481" y="2524"/>
                    </a:cubicBezTo>
                    <a:lnTo>
                      <a:pt x="3315" y="2524"/>
                    </a:lnTo>
                    <a:cubicBezTo>
                      <a:pt x="3302" y="1742"/>
                      <a:pt x="2672" y="1108"/>
                      <a:pt x="1891" y="1090"/>
                    </a:cubicBezTo>
                    <a:lnTo>
                      <a:pt x="1891" y="63"/>
                    </a:lnTo>
                    <a:cubicBezTo>
                      <a:pt x="1891" y="28"/>
                      <a:pt x="1862" y="0"/>
                      <a:pt x="1826" y="0"/>
                    </a:cubicBezTo>
                    <a:cubicBezTo>
                      <a:pt x="1790" y="0"/>
                      <a:pt x="1761" y="28"/>
                      <a:pt x="1761" y="63"/>
                    </a:cubicBezTo>
                    <a:lnTo>
                      <a:pt x="1761" y="1090"/>
                    </a:lnTo>
                    <a:cubicBezTo>
                      <a:pt x="981" y="1108"/>
                      <a:pt x="350" y="1742"/>
                      <a:pt x="338" y="2524"/>
                    </a:cubicBezTo>
                    <a:lnTo>
                      <a:pt x="179" y="2524"/>
                    </a:lnTo>
                    <a:cubicBezTo>
                      <a:pt x="80" y="2524"/>
                      <a:pt x="0" y="2604"/>
                      <a:pt x="0" y="2703"/>
                    </a:cubicBezTo>
                    <a:lnTo>
                      <a:pt x="0" y="2777"/>
                    </a:lnTo>
                    <a:cubicBezTo>
                      <a:pt x="0" y="2876"/>
                      <a:pt x="80" y="2956"/>
                      <a:pt x="179" y="2956"/>
                    </a:cubicBezTo>
                    <a:lnTo>
                      <a:pt x="227" y="2956"/>
                    </a:lnTo>
                    <a:lnTo>
                      <a:pt x="227" y="4366"/>
                    </a:lnTo>
                    <a:lnTo>
                      <a:pt x="179" y="4366"/>
                    </a:lnTo>
                    <a:cubicBezTo>
                      <a:pt x="80" y="4366"/>
                      <a:pt x="0" y="4446"/>
                      <a:pt x="0" y="4545"/>
                    </a:cubicBezTo>
                    <a:lnTo>
                      <a:pt x="0" y="4619"/>
                    </a:lnTo>
                    <a:cubicBezTo>
                      <a:pt x="0" y="4718"/>
                      <a:pt x="80" y="4799"/>
                      <a:pt x="179" y="4799"/>
                    </a:cubicBezTo>
                    <a:lnTo>
                      <a:pt x="3481" y="4799"/>
                    </a:lnTo>
                    <a:cubicBezTo>
                      <a:pt x="3580" y="4799"/>
                      <a:pt x="3660" y="4718"/>
                      <a:pt x="3660" y="4619"/>
                    </a:cubicBezTo>
                    <a:lnTo>
                      <a:pt x="3660" y="4545"/>
                    </a:lnTo>
                    <a:cubicBezTo>
                      <a:pt x="3660" y="4446"/>
                      <a:pt x="3580" y="4366"/>
                      <a:pt x="3481" y="4366"/>
                    </a:cubicBezTo>
                    <a:lnTo>
                      <a:pt x="3433" y="4366"/>
                    </a:lnTo>
                    <a:lnTo>
                      <a:pt x="3433" y="2956"/>
                    </a:lnTo>
                    <a:lnTo>
                      <a:pt x="3481" y="295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5103879" y="1405180"/>
              <a:ext cx="1831018" cy="4535337"/>
              <a:chOff x="6081441" y="1405179"/>
              <a:chExt cx="1831018" cy="4535337"/>
            </a:xfrm>
          </p:grpSpPr>
          <p:sp>
            <p:nvSpPr>
              <p:cNvPr id="64" name="Round Same Side Corner Rectangle 63"/>
              <p:cNvSpPr/>
              <p:nvPr/>
            </p:nvSpPr>
            <p:spPr>
              <a:xfrm rot="10800000">
                <a:off x="6201651" y="2462609"/>
                <a:ext cx="1692637" cy="3477907"/>
              </a:xfrm>
              <a:prstGeom prst="round2Same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sp>
            <p:nvSpPr>
              <p:cNvPr id="88" name="Rectangle 87"/>
              <p:cNvSpPr/>
              <p:nvPr/>
            </p:nvSpPr>
            <p:spPr>
              <a:xfrm>
                <a:off x="6142638" y="3846620"/>
                <a:ext cx="1769821" cy="584775"/>
              </a:xfrm>
              <a:prstGeom prst="rect">
                <a:avLst/>
              </a:prstGeom>
            </p:spPr>
            <p:txBody>
              <a:bodyPr wrap="square" anchor="ctr">
                <a:spAutoFit/>
              </a:bodyPr>
              <a:lstStyle/>
              <a:p>
                <a:pPr algn="ctr" defTabSz="365742">
                  <a:spcBef>
                    <a:spcPts val="400"/>
                  </a:spcBef>
                  <a:buClr>
                    <a:srgbClr val="FFFFFF"/>
                  </a:buClr>
                  <a:buSzPct val="100000"/>
                </a:pPr>
                <a:r>
                  <a:rPr lang="en-US" sz="1600" dirty="0">
                    <a:solidFill>
                      <a:srgbClr val="FFFFFF"/>
                    </a:solidFill>
                  </a:rPr>
                  <a:t>Medical Image Analysis</a:t>
                </a:r>
              </a:p>
            </p:txBody>
          </p:sp>
          <p:sp>
            <p:nvSpPr>
              <p:cNvPr id="93" name="TextBox 92"/>
              <p:cNvSpPr txBox="1"/>
              <p:nvPr/>
            </p:nvSpPr>
            <p:spPr>
              <a:xfrm>
                <a:off x="6081441" y="1405179"/>
                <a:ext cx="1821173" cy="467436"/>
              </a:xfrm>
              <a:prstGeom prst="rect">
                <a:avLst/>
              </a:prstGeom>
              <a:noFill/>
            </p:spPr>
            <p:txBody>
              <a:bodyPr wrap="square" rtlCol="0">
                <a:spAutoFit/>
              </a:bodyPr>
              <a:lstStyle/>
              <a:p>
                <a:pPr algn="ctr">
                  <a:lnSpc>
                    <a:spcPts val="1400"/>
                  </a:lnSpc>
                </a:pPr>
                <a:r>
                  <a:rPr lang="en-US" b="1" dirty="0">
                    <a:solidFill>
                      <a:srgbClr val="FFFFFF"/>
                    </a:solidFill>
                  </a:rPr>
                  <a:t>Heath and </a:t>
                </a:r>
              </a:p>
              <a:p>
                <a:pPr algn="ctr">
                  <a:lnSpc>
                    <a:spcPts val="1400"/>
                  </a:lnSpc>
                </a:pPr>
                <a:r>
                  <a:rPr lang="en-US" b="1" dirty="0">
                    <a:solidFill>
                      <a:srgbClr val="FFFFFF"/>
                    </a:solidFill>
                  </a:rPr>
                  <a:t>Life Sciences</a:t>
                </a:r>
              </a:p>
            </p:txBody>
          </p:sp>
          <p:grpSp>
            <p:nvGrpSpPr>
              <p:cNvPr id="99" name="Group 98"/>
              <p:cNvGrpSpPr/>
              <p:nvPr/>
            </p:nvGrpSpPr>
            <p:grpSpPr>
              <a:xfrm>
                <a:off x="6443400" y="1990880"/>
                <a:ext cx="1168306" cy="1193307"/>
                <a:chOff x="6481416" y="1685251"/>
                <a:chExt cx="1168306" cy="1193307"/>
              </a:xfrm>
            </p:grpSpPr>
            <p:sp>
              <p:nvSpPr>
                <p:cNvPr id="100" name="Pentagon 99"/>
                <p:cNvSpPr/>
                <p:nvPr/>
              </p:nvSpPr>
              <p:spPr>
                <a:xfrm rot="5400000">
                  <a:off x="6468915" y="1697752"/>
                  <a:ext cx="1193307" cy="1168306"/>
                </a:xfrm>
                <a:prstGeom prst="homePlate">
                  <a:avLst>
                    <a:gd name="adj" fmla="val 24234"/>
                  </a:avLst>
                </a:prstGeom>
                <a:solidFill>
                  <a:schemeClr val="bg1"/>
                </a:solidFill>
                <a:ln w="9525">
                  <a:solidFill>
                    <a:srgbClr val="8FB33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sp>
              <p:nvSpPr>
                <p:cNvPr id="101" name="Pentagon 100"/>
                <p:cNvSpPr/>
                <p:nvPr/>
              </p:nvSpPr>
              <p:spPr>
                <a:xfrm rot="5400000">
                  <a:off x="6560270" y="1794945"/>
                  <a:ext cx="1010591" cy="940038"/>
                </a:xfrm>
                <a:prstGeom prst="homePlate">
                  <a:avLst>
                    <a:gd name="adj" fmla="val 24234"/>
                  </a:avLst>
                </a:prstGeom>
                <a:solidFill>
                  <a:schemeClr val="accent3"/>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sp>
              <p:nvSpPr>
                <p:cNvPr id="102" name="Freeform 17"/>
                <p:cNvSpPr>
                  <a:spLocks noChangeAspect="1" noEditPoints="1"/>
                </p:cNvSpPr>
                <p:nvPr/>
              </p:nvSpPr>
              <p:spPr bwMode="auto">
                <a:xfrm>
                  <a:off x="6848667" y="1920497"/>
                  <a:ext cx="414667" cy="620209"/>
                </a:xfrm>
                <a:custGeom>
                  <a:avLst/>
                  <a:gdLst>
                    <a:gd name="T0" fmla="*/ 2702 w 3199"/>
                    <a:gd name="T1" fmla="*/ 4139 h 4799"/>
                    <a:gd name="T2" fmla="*/ 2702 w 3199"/>
                    <a:gd name="T3" fmla="*/ 4139 h 4799"/>
                    <a:gd name="T4" fmla="*/ 2702 w 3199"/>
                    <a:gd name="T5" fmla="*/ 4137 h 4799"/>
                    <a:gd name="T6" fmla="*/ 2614 w 3199"/>
                    <a:gd name="T7" fmla="*/ 4137 h 4799"/>
                    <a:gd name="T8" fmla="*/ 2258 w 3199"/>
                    <a:gd name="T9" fmla="*/ 3735 h 4799"/>
                    <a:gd name="T10" fmla="*/ 2664 w 3199"/>
                    <a:gd name="T11" fmla="*/ 3329 h 4799"/>
                    <a:gd name="T12" fmla="*/ 3070 w 3199"/>
                    <a:gd name="T13" fmla="*/ 3735 h 4799"/>
                    <a:gd name="T14" fmla="*/ 2702 w 3199"/>
                    <a:gd name="T15" fmla="*/ 4139 h 4799"/>
                    <a:gd name="T16" fmla="*/ 2702 w 3199"/>
                    <a:gd name="T17" fmla="*/ 4139 h 4799"/>
                    <a:gd name="T18" fmla="*/ 3199 w 3199"/>
                    <a:gd name="T19" fmla="*/ 3735 h 4799"/>
                    <a:gd name="T20" fmla="*/ 3199 w 3199"/>
                    <a:gd name="T21" fmla="*/ 3735 h 4799"/>
                    <a:gd name="T22" fmla="*/ 2664 w 3199"/>
                    <a:gd name="T23" fmla="*/ 3200 h 4799"/>
                    <a:gd name="T24" fmla="*/ 2130 w 3199"/>
                    <a:gd name="T25" fmla="*/ 3735 h 4799"/>
                    <a:gd name="T26" fmla="*/ 2559 w 3199"/>
                    <a:gd name="T27" fmla="*/ 4259 h 4799"/>
                    <a:gd name="T28" fmla="*/ 2041 w 3199"/>
                    <a:gd name="T29" fmla="*/ 4670 h 4799"/>
                    <a:gd name="T30" fmla="*/ 2013 w 3199"/>
                    <a:gd name="T31" fmla="*/ 4670 h 4799"/>
                    <a:gd name="T32" fmla="*/ 1481 w 3199"/>
                    <a:gd name="T33" fmla="*/ 4137 h 4799"/>
                    <a:gd name="T34" fmla="*/ 1481 w 3199"/>
                    <a:gd name="T35" fmla="*/ 2923 h 4799"/>
                    <a:gd name="T36" fmla="*/ 1556 w 3199"/>
                    <a:gd name="T37" fmla="*/ 2923 h 4799"/>
                    <a:gd name="T38" fmla="*/ 2203 w 3199"/>
                    <a:gd name="T39" fmla="*/ 2450 h 4799"/>
                    <a:gd name="T40" fmla="*/ 2212 w 3199"/>
                    <a:gd name="T41" fmla="*/ 2307 h 4799"/>
                    <a:gd name="T42" fmla="*/ 2407 w 3199"/>
                    <a:gd name="T43" fmla="*/ 1957 h 4799"/>
                    <a:gd name="T44" fmla="*/ 2758 w 3199"/>
                    <a:gd name="T45" fmla="*/ 1103 h 4799"/>
                    <a:gd name="T46" fmla="*/ 2670 w 3199"/>
                    <a:gd name="T47" fmla="*/ 582 h 4799"/>
                    <a:gd name="T48" fmla="*/ 1928 w 3199"/>
                    <a:gd name="T49" fmla="*/ 196 h 4799"/>
                    <a:gd name="T50" fmla="*/ 1928 w 3199"/>
                    <a:gd name="T51" fmla="*/ 63 h 4799"/>
                    <a:gd name="T52" fmla="*/ 1864 w 3199"/>
                    <a:gd name="T53" fmla="*/ 0 h 4799"/>
                    <a:gd name="T54" fmla="*/ 1800 w 3199"/>
                    <a:gd name="T55" fmla="*/ 63 h 4799"/>
                    <a:gd name="T56" fmla="*/ 1800 w 3199"/>
                    <a:gd name="T57" fmla="*/ 486 h 4799"/>
                    <a:gd name="T58" fmla="*/ 1864 w 3199"/>
                    <a:gd name="T59" fmla="*/ 550 h 4799"/>
                    <a:gd name="T60" fmla="*/ 1928 w 3199"/>
                    <a:gd name="T61" fmla="*/ 486 h 4799"/>
                    <a:gd name="T62" fmla="*/ 1928 w 3199"/>
                    <a:gd name="T63" fmla="*/ 326 h 4799"/>
                    <a:gd name="T64" fmla="*/ 2566 w 3199"/>
                    <a:gd name="T65" fmla="*/ 658 h 4799"/>
                    <a:gd name="T66" fmla="*/ 2636 w 3199"/>
                    <a:gd name="T67" fmla="*/ 1063 h 4799"/>
                    <a:gd name="T68" fmla="*/ 2107 w 3199"/>
                    <a:gd name="T69" fmla="*/ 2232 h 4799"/>
                    <a:gd name="T70" fmla="*/ 1971 w 3199"/>
                    <a:gd name="T71" fmla="*/ 2291 h 4799"/>
                    <a:gd name="T72" fmla="*/ 1556 w 3199"/>
                    <a:gd name="T73" fmla="*/ 2642 h 4799"/>
                    <a:gd name="T74" fmla="*/ 1281 w 3199"/>
                    <a:gd name="T75" fmla="*/ 2642 h 4799"/>
                    <a:gd name="T76" fmla="*/ 856 w 3199"/>
                    <a:gd name="T77" fmla="*/ 2295 h 4799"/>
                    <a:gd name="T78" fmla="*/ 742 w 3199"/>
                    <a:gd name="T79" fmla="*/ 2237 h 4799"/>
                    <a:gd name="T80" fmla="*/ 180 w 3199"/>
                    <a:gd name="T81" fmla="*/ 1074 h 4799"/>
                    <a:gd name="T82" fmla="*/ 248 w 3199"/>
                    <a:gd name="T83" fmla="*/ 676 h 4799"/>
                    <a:gd name="T84" fmla="*/ 855 w 3199"/>
                    <a:gd name="T85" fmla="*/ 340 h 4799"/>
                    <a:gd name="T86" fmla="*/ 855 w 3199"/>
                    <a:gd name="T87" fmla="*/ 486 h 4799"/>
                    <a:gd name="T88" fmla="*/ 919 w 3199"/>
                    <a:gd name="T89" fmla="*/ 550 h 4799"/>
                    <a:gd name="T90" fmla="*/ 983 w 3199"/>
                    <a:gd name="T91" fmla="*/ 486 h 4799"/>
                    <a:gd name="T92" fmla="*/ 983 w 3199"/>
                    <a:gd name="T93" fmla="*/ 63 h 4799"/>
                    <a:gd name="T94" fmla="*/ 919 w 3199"/>
                    <a:gd name="T95" fmla="*/ 0 h 4799"/>
                    <a:gd name="T96" fmla="*/ 855 w 3199"/>
                    <a:gd name="T97" fmla="*/ 63 h 4799"/>
                    <a:gd name="T98" fmla="*/ 855 w 3199"/>
                    <a:gd name="T99" fmla="*/ 211 h 4799"/>
                    <a:gd name="T100" fmla="*/ 144 w 3199"/>
                    <a:gd name="T101" fmla="*/ 602 h 4799"/>
                    <a:gd name="T102" fmla="*/ 59 w 3199"/>
                    <a:gd name="T103" fmla="*/ 1116 h 4799"/>
                    <a:gd name="T104" fmla="*/ 433 w 3199"/>
                    <a:gd name="T105" fmla="*/ 1964 h 4799"/>
                    <a:gd name="T106" fmla="*/ 627 w 3199"/>
                    <a:gd name="T107" fmla="*/ 2297 h 4799"/>
                    <a:gd name="T108" fmla="*/ 628 w 3199"/>
                    <a:gd name="T109" fmla="*/ 2459 h 4799"/>
                    <a:gd name="T110" fmla="*/ 1281 w 3199"/>
                    <a:gd name="T111" fmla="*/ 2923 h 4799"/>
                    <a:gd name="T112" fmla="*/ 1352 w 3199"/>
                    <a:gd name="T113" fmla="*/ 2923 h 4799"/>
                    <a:gd name="T114" fmla="*/ 1352 w 3199"/>
                    <a:gd name="T115" fmla="*/ 4137 h 4799"/>
                    <a:gd name="T116" fmla="*/ 2013 w 3199"/>
                    <a:gd name="T117" fmla="*/ 4799 h 4799"/>
                    <a:gd name="T118" fmla="*/ 2041 w 3199"/>
                    <a:gd name="T119" fmla="*/ 4799 h 4799"/>
                    <a:gd name="T120" fmla="*/ 2689 w 3199"/>
                    <a:gd name="T121" fmla="*/ 4268 h 4799"/>
                    <a:gd name="T122" fmla="*/ 3199 w 3199"/>
                    <a:gd name="T123" fmla="*/ 3735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99" h="4799">
                      <a:moveTo>
                        <a:pt x="2702" y="4139"/>
                      </a:moveTo>
                      <a:lnTo>
                        <a:pt x="2702" y="4139"/>
                      </a:lnTo>
                      <a:cubicBezTo>
                        <a:pt x="2702" y="4139"/>
                        <a:pt x="2702" y="4138"/>
                        <a:pt x="2702" y="4137"/>
                      </a:cubicBezTo>
                      <a:lnTo>
                        <a:pt x="2614" y="4137"/>
                      </a:lnTo>
                      <a:cubicBezTo>
                        <a:pt x="2414" y="4112"/>
                        <a:pt x="2258" y="3942"/>
                        <a:pt x="2258" y="3735"/>
                      </a:cubicBezTo>
                      <a:cubicBezTo>
                        <a:pt x="2258" y="3511"/>
                        <a:pt x="2441" y="3329"/>
                        <a:pt x="2664" y="3329"/>
                      </a:cubicBezTo>
                      <a:cubicBezTo>
                        <a:pt x="2888" y="3329"/>
                        <a:pt x="3070" y="3511"/>
                        <a:pt x="3070" y="3735"/>
                      </a:cubicBezTo>
                      <a:cubicBezTo>
                        <a:pt x="3070" y="3946"/>
                        <a:pt x="2908" y="4120"/>
                        <a:pt x="2702" y="4139"/>
                      </a:cubicBezTo>
                      <a:lnTo>
                        <a:pt x="2702" y="4139"/>
                      </a:lnTo>
                      <a:close/>
                      <a:moveTo>
                        <a:pt x="3199" y="3735"/>
                      </a:moveTo>
                      <a:lnTo>
                        <a:pt x="3199" y="3735"/>
                      </a:lnTo>
                      <a:cubicBezTo>
                        <a:pt x="3199" y="3440"/>
                        <a:pt x="2959" y="3200"/>
                        <a:pt x="2664" y="3200"/>
                      </a:cubicBezTo>
                      <a:cubicBezTo>
                        <a:pt x="2369" y="3200"/>
                        <a:pt x="2130" y="3440"/>
                        <a:pt x="2130" y="3735"/>
                      </a:cubicBezTo>
                      <a:cubicBezTo>
                        <a:pt x="2130" y="3993"/>
                        <a:pt x="2314" y="4210"/>
                        <a:pt x="2559" y="4259"/>
                      </a:cubicBezTo>
                      <a:cubicBezTo>
                        <a:pt x="2503" y="4494"/>
                        <a:pt x="2292" y="4670"/>
                        <a:pt x="2041" y="4670"/>
                      </a:cubicBezTo>
                      <a:lnTo>
                        <a:pt x="2013" y="4670"/>
                      </a:lnTo>
                      <a:cubicBezTo>
                        <a:pt x="1720" y="4670"/>
                        <a:pt x="1481" y="4431"/>
                        <a:pt x="1481" y="4137"/>
                      </a:cubicBezTo>
                      <a:lnTo>
                        <a:pt x="1481" y="2923"/>
                      </a:lnTo>
                      <a:lnTo>
                        <a:pt x="1556" y="2923"/>
                      </a:lnTo>
                      <a:cubicBezTo>
                        <a:pt x="1773" y="2923"/>
                        <a:pt x="1985" y="2768"/>
                        <a:pt x="2203" y="2450"/>
                      </a:cubicBezTo>
                      <a:cubicBezTo>
                        <a:pt x="2233" y="2407"/>
                        <a:pt x="2234" y="2352"/>
                        <a:pt x="2212" y="2307"/>
                      </a:cubicBezTo>
                      <a:cubicBezTo>
                        <a:pt x="2276" y="2205"/>
                        <a:pt x="2341" y="2089"/>
                        <a:pt x="2407" y="1957"/>
                      </a:cubicBezTo>
                      <a:cubicBezTo>
                        <a:pt x="2616" y="1535"/>
                        <a:pt x="2757" y="1107"/>
                        <a:pt x="2758" y="1103"/>
                      </a:cubicBezTo>
                      <a:cubicBezTo>
                        <a:pt x="2817" y="924"/>
                        <a:pt x="2787" y="744"/>
                        <a:pt x="2670" y="582"/>
                      </a:cubicBezTo>
                      <a:cubicBezTo>
                        <a:pt x="2515" y="368"/>
                        <a:pt x="2217" y="214"/>
                        <a:pt x="1928" y="196"/>
                      </a:cubicBezTo>
                      <a:lnTo>
                        <a:pt x="1928" y="63"/>
                      </a:lnTo>
                      <a:cubicBezTo>
                        <a:pt x="1928" y="27"/>
                        <a:pt x="1900" y="0"/>
                        <a:pt x="1864" y="0"/>
                      </a:cubicBezTo>
                      <a:cubicBezTo>
                        <a:pt x="1828" y="0"/>
                        <a:pt x="1800" y="27"/>
                        <a:pt x="1800" y="63"/>
                      </a:cubicBezTo>
                      <a:lnTo>
                        <a:pt x="1800" y="486"/>
                      </a:lnTo>
                      <a:cubicBezTo>
                        <a:pt x="1800" y="521"/>
                        <a:pt x="1828" y="550"/>
                        <a:pt x="1864" y="550"/>
                      </a:cubicBezTo>
                      <a:cubicBezTo>
                        <a:pt x="1900" y="550"/>
                        <a:pt x="1928" y="521"/>
                        <a:pt x="1928" y="486"/>
                      </a:cubicBezTo>
                      <a:lnTo>
                        <a:pt x="1928" y="326"/>
                      </a:lnTo>
                      <a:cubicBezTo>
                        <a:pt x="2178" y="344"/>
                        <a:pt x="2433" y="474"/>
                        <a:pt x="2566" y="658"/>
                      </a:cubicBezTo>
                      <a:cubicBezTo>
                        <a:pt x="2630" y="746"/>
                        <a:pt x="2694" y="888"/>
                        <a:pt x="2636" y="1063"/>
                      </a:cubicBezTo>
                      <a:cubicBezTo>
                        <a:pt x="2548" y="1331"/>
                        <a:pt x="2347" y="1849"/>
                        <a:pt x="2107" y="2232"/>
                      </a:cubicBezTo>
                      <a:cubicBezTo>
                        <a:pt x="2056" y="2225"/>
                        <a:pt x="2003" y="2246"/>
                        <a:pt x="1971" y="2291"/>
                      </a:cubicBezTo>
                      <a:cubicBezTo>
                        <a:pt x="1816" y="2517"/>
                        <a:pt x="1668" y="2642"/>
                        <a:pt x="1556" y="2642"/>
                      </a:cubicBezTo>
                      <a:lnTo>
                        <a:pt x="1281" y="2642"/>
                      </a:lnTo>
                      <a:cubicBezTo>
                        <a:pt x="1168" y="2642"/>
                        <a:pt x="1017" y="2519"/>
                        <a:pt x="856" y="2295"/>
                      </a:cubicBezTo>
                      <a:cubicBezTo>
                        <a:pt x="828" y="2257"/>
                        <a:pt x="785" y="2237"/>
                        <a:pt x="742" y="2237"/>
                      </a:cubicBezTo>
                      <a:cubicBezTo>
                        <a:pt x="491" y="1856"/>
                        <a:pt x="275" y="1340"/>
                        <a:pt x="180" y="1074"/>
                      </a:cubicBezTo>
                      <a:cubicBezTo>
                        <a:pt x="123" y="905"/>
                        <a:pt x="185" y="765"/>
                        <a:pt x="248" y="676"/>
                      </a:cubicBezTo>
                      <a:cubicBezTo>
                        <a:pt x="376" y="497"/>
                        <a:pt x="616" y="367"/>
                        <a:pt x="855" y="340"/>
                      </a:cubicBezTo>
                      <a:lnTo>
                        <a:pt x="855" y="486"/>
                      </a:lnTo>
                      <a:cubicBezTo>
                        <a:pt x="855" y="521"/>
                        <a:pt x="883" y="550"/>
                        <a:pt x="919" y="550"/>
                      </a:cubicBezTo>
                      <a:cubicBezTo>
                        <a:pt x="955" y="550"/>
                        <a:pt x="983" y="521"/>
                        <a:pt x="983" y="486"/>
                      </a:cubicBezTo>
                      <a:lnTo>
                        <a:pt x="983" y="63"/>
                      </a:lnTo>
                      <a:cubicBezTo>
                        <a:pt x="983" y="27"/>
                        <a:pt x="955" y="0"/>
                        <a:pt x="919" y="0"/>
                      </a:cubicBezTo>
                      <a:cubicBezTo>
                        <a:pt x="883" y="0"/>
                        <a:pt x="855" y="27"/>
                        <a:pt x="855" y="63"/>
                      </a:cubicBezTo>
                      <a:lnTo>
                        <a:pt x="855" y="211"/>
                      </a:lnTo>
                      <a:cubicBezTo>
                        <a:pt x="577" y="238"/>
                        <a:pt x="294" y="391"/>
                        <a:pt x="144" y="602"/>
                      </a:cubicBezTo>
                      <a:cubicBezTo>
                        <a:pt x="29" y="763"/>
                        <a:pt x="0" y="941"/>
                        <a:pt x="59" y="1116"/>
                      </a:cubicBezTo>
                      <a:cubicBezTo>
                        <a:pt x="60" y="1120"/>
                        <a:pt x="212" y="1545"/>
                        <a:pt x="433" y="1964"/>
                      </a:cubicBezTo>
                      <a:cubicBezTo>
                        <a:pt x="498" y="2088"/>
                        <a:pt x="563" y="2199"/>
                        <a:pt x="627" y="2297"/>
                      </a:cubicBezTo>
                      <a:cubicBezTo>
                        <a:pt x="594" y="2344"/>
                        <a:pt x="592" y="2410"/>
                        <a:pt x="628" y="2459"/>
                      </a:cubicBezTo>
                      <a:cubicBezTo>
                        <a:pt x="853" y="2771"/>
                        <a:pt x="1066" y="2923"/>
                        <a:pt x="1281" y="2923"/>
                      </a:cubicBezTo>
                      <a:lnTo>
                        <a:pt x="1352" y="2923"/>
                      </a:lnTo>
                      <a:lnTo>
                        <a:pt x="1352" y="4137"/>
                      </a:lnTo>
                      <a:cubicBezTo>
                        <a:pt x="1352" y="4502"/>
                        <a:pt x="1649" y="4799"/>
                        <a:pt x="2013" y="4799"/>
                      </a:cubicBezTo>
                      <a:lnTo>
                        <a:pt x="2041" y="4799"/>
                      </a:lnTo>
                      <a:cubicBezTo>
                        <a:pt x="2360" y="4799"/>
                        <a:pt x="2628" y="4570"/>
                        <a:pt x="2689" y="4268"/>
                      </a:cubicBezTo>
                      <a:cubicBezTo>
                        <a:pt x="2972" y="4255"/>
                        <a:pt x="3199" y="4021"/>
                        <a:pt x="3199" y="373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p:cNvGrpSpPr/>
            <p:nvPr/>
          </p:nvGrpSpPr>
          <p:grpSpPr>
            <a:xfrm>
              <a:off x="7482746" y="1399708"/>
              <a:ext cx="1828032" cy="4556503"/>
              <a:chOff x="7953891" y="1384014"/>
              <a:chExt cx="1828032" cy="4556503"/>
            </a:xfrm>
          </p:grpSpPr>
          <p:sp>
            <p:nvSpPr>
              <p:cNvPr id="82" name="Round Same Side Corner Rectangle 81"/>
              <p:cNvSpPr/>
              <p:nvPr/>
            </p:nvSpPr>
            <p:spPr>
              <a:xfrm rot="10800000">
                <a:off x="8087963" y="2462609"/>
                <a:ext cx="1638721" cy="3477908"/>
              </a:xfrm>
              <a:prstGeom prst="round2Same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sp>
            <p:nvSpPr>
              <p:cNvPr id="89" name="Rectangle 88"/>
              <p:cNvSpPr/>
              <p:nvPr/>
            </p:nvSpPr>
            <p:spPr>
              <a:xfrm>
                <a:off x="8012102" y="3948908"/>
                <a:ext cx="1769821" cy="933589"/>
              </a:xfrm>
              <a:prstGeom prst="rect">
                <a:avLst/>
              </a:prstGeom>
            </p:spPr>
            <p:txBody>
              <a:bodyPr wrap="square" anchor="ctr">
                <a:spAutoFit/>
              </a:bodyPr>
              <a:lstStyle/>
              <a:p>
                <a:pPr algn="ctr" defTabSz="365742">
                  <a:spcBef>
                    <a:spcPts val="400"/>
                  </a:spcBef>
                  <a:buClr>
                    <a:srgbClr val="FFFFFF"/>
                  </a:buClr>
                  <a:buSzPct val="100000"/>
                </a:pPr>
                <a:r>
                  <a:rPr lang="en-US" sz="1600" dirty="0">
                    <a:solidFill>
                      <a:srgbClr val="FFFFFF"/>
                    </a:solidFill>
                  </a:rPr>
                  <a:t> Defect Detection</a:t>
                </a:r>
              </a:p>
              <a:p>
                <a:pPr algn="ctr" defTabSz="365742">
                  <a:spcBef>
                    <a:spcPts val="400"/>
                  </a:spcBef>
                  <a:buClr>
                    <a:srgbClr val="FFFFFF"/>
                  </a:buClr>
                  <a:buSzPct val="100000"/>
                </a:pPr>
                <a:endParaRPr lang="en-US" sz="1600" dirty="0">
                  <a:solidFill>
                    <a:srgbClr val="FFFFFF"/>
                  </a:solidFill>
                </a:endParaRPr>
              </a:p>
              <a:p>
                <a:pPr algn="ctr" defTabSz="365742">
                  <a:spcBef>
                    <a:spcPts val="400"/>
                  </a:spcBef>
                  <a:buClr>
                    <a:srgbClr val="FFFFFF"/>
                  </a:buClr>
                  <a:buSzPct val="100000"/>
                </a:pPr>
                <a:r>
                  <a:rPr lang="en-US" sz="1600" dirty="0">
                    <a:solidFill>
                      <a:srgbClr val="FFFFFF"/>
                    </a:solidFill>
                  </a:rPr>
                  <a:t> </a:t>
                </a:r>
              </a:p>
            </p:txBody>
          </p:sp>
          <p:sp>
            <p:nvSpPr>
              <p:cNvPr id="94" name="TextBox 93"/>
              <p:cNvSpPr txBox="1"/>
              <p:nvPr/>
            </p:nvSpPr>
            <p:spPr>
              <a:xfrm>
                <a:off x="7953891" y="1384014"/>
                <a:ext cx="1821173" cy="467436"/>
              </a:xfrm>
              <a:prstGeom prst="rect">
                <a:avLst/>
              </a:prstGeom>
              <a:noFill/>
            </p:spPr>
            <p:txBody>
              <a:bodyPr wrap="square" rtlCol="0">
                <a:spAutoFit/>
              </a:bodyPr>
              <a:lstStyle/>
              <a:p>
                <a:pPr algn="ctr">
                  <a:lnSpc>
                    <a:spcPts val="1400"/>
                  </a:lnSpc>
                </a:pPr>
                <a:r>
                  <a:rPr lang="en-US" b="1">
                    <a:solidFill>
                      <a:srgbClr val="FFFFFF"/>
                    </a:solidFill>
                  </a:rPr>
                  <a:t>Manufacturing and Energy</a:t>
                </a:r>
                <a:endParaRPr lang="en-US" b="1" dirty="0">
                  <a:solidFill>
                    <a:srgbClr val="FFFFFF"/>
                  </a:solidFill>
                </a:endParaRPr>
              </a:p>
            </p:txBody>
          </p:sp>
          <p:grpSp>
            <p:nvGrpSpPr>
              <p:cNvPr id="103" name="Group 102"/>
              <p:cNvGrpSpPr/>
              <p:nvPr/>
            </p:nvGrpSpPr>
            <p:grpSpPr>
              <a:xfrm>
                <a:off x="8304701" y="1932242"/>
                <a:ext cx="1168306" cy="1193307"/>
                <a:chOff x="7870933" y="1668969"/>
                <a:chExt cx="1168306" cy="1193307"/>
              </a:xfrm>
            </p:grpSpPr>
            <p:sp>
              <p:nvSpPr>
                <p:cNvPr id="104" name="Pentagon 103"/>
                <p:cNvSpPr/>
                <p:nvPr/>
              </p:nvSpPr>
              <p:spPr>
                <a:xfrm rot="5400000">
                  <a:off x="7858432" y="1681470"/>
                  <a:ext cx="1193307" cy="1168306"/>
                </a:xfrm>
                <a:prstGeom prst="homePlate">
                  <a:avLst>
                    <a:gd name="adj" fmla="val 24234"/>
                  </a:avLst>
                </a:prstGeom>
                <a:solidFill>
                  <a:schemeClr val="bg1"/>
                </a:solidFill>
                <a:ln w="9525">
                  <a:solidFill>
                    <a:srgbClr val="8FB33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grpSp>
              <p:nvGrpSpPr>
                <p:cNvPr id="105" name="Group 104"/>
                <p:cNvGrpSpPr/>
                <p:nvPr/>
              </p:nvGrpSpPr>
              <p:grpSpPr>
                <a:xfrm>
                  <a:off x="7985066" y="1748173"/>
                  <a:ext cx="940038" cy="1008143"/>
                  <a:chOff x="7985066" y="1750564"/>
                  <a:chExt cx="940038" cy="1008143"/>
                </a:xfrm>
              </p:grpSpPr>
              <p:sp>
                <p:nvSpPr>
                  <p:cNvPr id="106" name="Pentagon 105"/>
                  <p:cNvSpPr/>
                  <p:nvPr/>
                </p:nvSpPr>
                <p:spPr>
                  <a:xfrm rot="5400000">
                    <a:off x="7951013" y="1784617"/>
                    <a:ext cx="1008143" cy="940038"/>
                  </a:xfrm>
                  <a:prstGeom prst="homePlate">
                    <a:avLst>
                      <a:gd name="adj" fmla="val 24234"/>
                    </a:avLst>
                  </a:prstGeom>
                  <a:solidFill>
                    <a:schemeClr val="accent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sp>
                <p:nvSpPr>
                  <p:cNvPr id="107" name="Freeform 17"/>
                  <p:cNvSpPr>
                    <a:spLocks noChangeAspect="1" noEditPoints="1"/>
                  </p:cNvSpPr>
                  <p:nvPr/>
                </p:nvSpPr>
                <p:spPr bwMode="auto">
                  <a:xfrm>
                    <a:off x="8168741" y="1939651"/>
                    <a:ext cx="608435" cy="640964"/>
                  </a:xfrm>
                  <a:custGeom>
                    <a:avLst/>
                    <a:gdLst>
                      <a:gd name="T0" fmla="*/ 2791 w 4566"/>
                      <a:gd name="T1" fmla="*/ 2744 h 4804"/>
                      <a:gd name="T2" fmla="*/ 2573 w 4566"/>
                      <a:gd name="T3" fmla="*/ 2403 h 4804"/>
                      <a:gd name="T4" fmla="*/ 2791 w 4566"/>
                      <a:gd name="T5" fmla="*/ 2744 h 4804"/>
                      <a:gd name="T6" fmla="*/ 2647 w 4566"/>
                      <a:gd name="T7" fmla="*/ 4092 h 4804"/>
                      <a:gd name="T8" fmla="*/ 1846 w 4566"/>
                      <a:gd name="T9" fmla="*/ 4092 h 4804"/>
                      <a:gd name="T10" fmla="*/ 2254 w 4566"/>
                      <a:gd name="T11" fmla="*/ 2669 h 4804"/>
                      <a:gd name="T12" fmla="*/ 2472 w 4566"/>
                      <a:gd name="T13" fmla="*/ 2582 h 4804"/>
                      <a:gd name="T14" fmla="*/ 2647 w 4566"/>
                      <a:gd name="T15" fmla="*/ 4092 h 4804"/>
                      <a:gd name="T16" fmla="*/ 3281 w 4566"/>
                      <a:gd name="T17" fmla="*/ 4324 h 4804"/>
                      <a:gd name="T18" fmla="*/ 3170 w 4566"/>
                      <a:gd name="T19" fmla="*/ 4682 h 4804"/>
                      <a:gd name="T20" fmla="*/ 1219 w 4566"/>
                      <a:gd name="T21" fmla="*/ 4572 h 4804"/>
                      <a:gd name="T22" fmla="*/ 1330 w 4566"/>
                      <a:gd name="T23" fmla="*/ 4213 h 4804"/>
                      <a:gd name="T24" fmla="*/ 3281 w 4566"/>
                      <a:gd name="T25" fmla="*/ 4324 h 4804"/>
                      <a:gd name="T26" fmla="*/ 532 w 4566"/>
                      <a:gd name="T27" fmla="*/ 2881 h 4804"/>
                      <a:gd name="T28" fmla="*/ 1551 w 4566"/>
                      <a:gd name="T29" fmla="*/ 2246 h 4804"/>
                      <a:gd name="T30" fmla="*/ 1921 w 4566"/>
                      <a:gd name="T31" fmla="*/ 2420 h 4804"/>
                      <a:gd name="T32" fmla="*/ 532 w 4566"/>
                      <a:gd name="T33" fmla="*/ 2881 h 4804"/>
                      <a:gd name="T34" fmla="*/ 2254 w 4566"/>
                      <a:gd name="T35" fmla="*/ 2164 h 4804"/>
                      <a:gd name="T36" fmla="*/ 2442 w 4566"/>
                      <a:gd name="T37" fmla="*/ 2322 h 4804"/>
                      <a:gd name="T38" fmla="*/ 2254 w 4566"/>
                      <a:gd name="T39" fmla="*/ 2548 h 4804"/>
                      <a:gd name="T40" fmla="*/ 2254 w 4566"/>
                      <a:gd name="T41" fmla="*/ 2164 h 4804"/>
                      <a:gd name="T42" fmla="*/ 2318 w 4566"/>
                      <a:gd name="T43" fmla="*/ 574 h 4804"/>
                      <a:gd name="T44" fmla="*/ 2599 w 4566"/>
                      <a:gd name="T45" fmla="*/ 1742 h 4804"/>
                      <a:gd name="T46" fmla="*/ 2317 w 4566"/>
                      <a:gd name="T47" fmla="*/ 2050 h 4804"/>
                      <a:gd name="T48" fmla="*/ 2318 w 4566"/>
                      <a:gd name="T49" fmla="*/ 574 h 4804"/>
                      <a:gd name="T50" fmla="*/ 4516 w 4566"/>
                      <a:gd name="T51" fmla="*/ 2742 h 4804"/>
                      <a:gd name="T52" fmla="*/ 2568 w 4566"/>
                      <a:gd name="T53" fmla="*/ 2277 h 4804"/>
                      <a:gd name="T54" fmla="*/ 2549 w 4566"/>
                      <a:gd name="T55" fmla="*/ 2258 h 4804"/>
                      <a:gd name="T56" fmla="*/ 2715 w 4566"/>
                      <a:gd name="T57" fmla="*/ 1786 h 4804"/>
                      <a:gd name="T58" fmla="*/ 2316 w 4566"/>
                      <a:gd name="T59" fmla="*/ 50 h 4804"/>
                      <a:gd name="T60" fmla="*/ 2197 w 4566"/>
                      <a:gd name="T61" fmla="*/ 64 h 4804"/>
                      <a:gd name="T62" fmla="*/ 2197 w 4566"/>
                      <a:gd name="T63" fmla="*/ 2049 h 4804"/>
                      <a:gd name="T64" fmla="*/ 1964 w 4566"/>
                      <a:gd name="T65" fmla="*/ 2231 h 4804"/>
                      <a:gd name="T66" fmla="*/ 1510 w 4566"/>
                      <a:gd name="T67" fmla="*/ 2130 h 4804"/>
                      <a:gd name="T68" fmla="*/ 12 w 4566"/>
                      <a:gd name="T69" fmla="*/ 3125 h 4804"/>
                      <a:gd name="T70" fmla="*/ 86 w 4566"/>
                      <a:gd name="T71" fmla="*/ 3157 h 4804"/>
                      <a:gd name="T72" fmla="*/ 1724 w 4566"/>
                      <a:gd name="T73" fmla="*/ 4092 h 4804"/>
                      <a:gd name="T74" fmla="*/ 1098 w 4566"/>
                      <a:gd name="T75" fmla="*/ 4324 h 4804"/>
                      <a:gd name="T76" fmla="*/ 1330 w 4566"/>
                      <a:gd name="T77" fmla="*/ 4804 h 4804"/>
                      <a:gd name="T78" fmla="*/ 3402 w 4566"/>
                      <a:gd name="T79" fmla="*/ 4572 h 4804"/>
                      <a:gd name="T80" fmla="*/ 3170 w 4566"/>
                      <a:gd name="T81" fmla="*/ 4092 h 4804"/>
                      <a:gd name="T82" fmla="*/ 2611 w 4566"/>
                      <a:gd name="T83" fmla="*/ 2729 h 4804"/>
                      <a:gd name="T84" fmla="*/ 2765 w 4566"/>
                      <a:gd name="T85" fmla="*/ 2865 h 4804"/>
                      <a:gd name="T86" fmla="*/ 4502 w 4566"/>
                      <a:gd name="T87" fmla="*/ 2862 h 4804"/>
                      <a:gd name="T88" fmla="*/ 4516 w 4566"/>
                      <a:gd name="T89" fmla="*/ 2742 h 4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66" h="4804">
                        <a:moveTo>
                          <a:pt x="2791" y="2744"/>
                        </a:moveTo>
                        <a:lnTo>
                          <a:pt x="2791" y="2744"/>
                        </a:lnTo>
                        <a:lnTo>
                          <a:pt x="2588" y="2528"/>
                        </a:lnTo>
                        <a:lnTo>
                          <a:pt x="2573" y="2403"/>
                        </a:lnTo>
                        <a:lnTo>
                          <a:pt x="3992" y="2742"/>
                        </a:lnTo>
                        <a:lnTo>
                          <a:pt x="2791" y="2744"/>
                        </a:lnTo>
                        <a:lnTo>
                          <a:pt x="2791" y="2744"/>
                        </a:lnTo>
                        <a:close/>
                        <a:moveTo>
                          <a:pt x="2647" y="4092"/>
                        </a:moveTo>
                        <a:lnTo>
                          <a:pt x="2647" y="4092"/>
                        </a:lnTo>
                        <a:lnTo>
                          <a:pt x="1846" y="4092"/>
                        </a:lnTo>
                        <a:lnTo>
                          <a:pt x="2026" y="2569"/>
                        </a:lnTo>
                        <a:cubicBezTo>
                          <a:pt x="2083" y="2630"/>
                          <a:pt x="2164" y="2669"/>
                          <a:pt x="2254" y="2669"/>
                        </a:cubicBezTo>
                        <a:cubicBezTo>
                          <a:pt x="2338" y="2669"/>
                          <a:pt x="2415" y="2635"/>
                          <a:pt x="2471" y="2580"/>
                        </a:cubicBezTo>
                        <a:lnTo>
                          <a:pt x="2472" y="2582"/>
                        </a:lnTo>
                        <a:lnTo>
                          <a:pt x="2647" y="4092"/>
                        </a:lnTo>
                        <a:lnTo>
                          <a:pt x="2647" y="4092"/>
                        </a:lnTo>
                        <a:close/>
                        <a:moveTo>
                          <a:pt x="3281" y="4324"/>
                        </a:moveTo>
                        <a:lnTo>
                          <a:pt x="3281" y="4324"/>
                        </a:lnTo>
                        <a:lnTo>
                          <a:pt x="3281" y="4572"/>
                        </a:lnTo>
                        <a:cubicBezTo>
                          <a:pt x="3281" y="4633"/>
                          <a:pt x="3231" y="4682"/>
                          <a:pt x="3170" y="4682"/>
                        </a:cubicBezTo>
                        <a:lnTo>
                          <a:pt x="1330" y="4682"/>
                        </a:lnTo>
                        <a:cubicBezTo>
                          <a:pt x="1268" y="4682"/>
                          <a:pt x="1219" y="4633"/>
                          <a:pt x="1219" y="4572"/>
                        </a:cubicBezTo>
                        <a:lnTo>
                          <a:pt x="1219" y="4324"/>
                        </a:lnTo>
                        <a:cubicBezTo>
                          <a:pt x="1219" y="4262"/>
                          <a:pt x="1268" y="4213"/>
                          <a:pt x="1330" y="4213"/>
                        </a:cubicBezTo>
                        <a:lnTo>
                          <a:pt x="3170" y="4213"/>
                        </a:lnTo>
                        <a:cubicBezTo>
                          <a:pt x="3231" y="4213"/>
                          <a:pt x="3281" y="4262"/>
                          <a:pt x="3281" y="4324"/>
                        </a:cubicBezTo>
                        <a:lnTo>
                          <a:pt x="3281" y="4324"/>
                        </a:lnTo>
                        <a:close/>
                        <a:moveTo>
                          <a:pt x="532" y="2881"/>
                        </a:moveTo>
                        <a:lnTo>
                          <a:pt x="532" y="2881"/>
                        </a:lnTo>
                        <a:lnTo>
                          <a:pt x="1551" y="2246"/>
                        </a:lnTo>
                        <a:lnTo>
                          <a:pt x="1930" y="2347"/>
                        </a:lnTo>
                        <a:lnTo>
                          <a:pt x="1921" y="2420"/>
                        </a:lnTo>
                        <a:lnTo>
                          <a:pt x="532" y="2881"/>
                        </a:lnTo>
                        <a:lnTo>
                          <a:pt x="532" y="2881"/>
                        </a:lnTo>
                        <a:close/>
                        <a:moveTo>
                          <a:pt x="2254" y="2164"/>
                        </a:moveTo>
                        <a:lnTo>
                          <a:pt x="2254" y="2164"/>
                        </a:lnTo>
                        <a:cubicBezTo>
                          <a:pt x="2346" y="2164"/>
                          <a:pt x="2423" y="2230"/>
                          <a:pt x="2442" y="2317"/>
                        </a:cubicBezTo>
                        <a:lnTo>
                          <a:pt x="2442" y="2322"/>
                        </a:lnTo>
                        <a:cubicBezTo>
                          <a:pt x="2444" y="2333"/>
                          <a:pt x="2446" y="2344"/>
                          <a:pt x="2446" y="2356"/>
                        </a:cubicBezTo>
                        <a:cubicBezTo>
                          <a:pt x="2446" y="2462"/>
                          <a:pt x="2359" y="2548"/>
                          <a:pt x="2254" y="2548"/>
                        </a:cubicBezTo>
                        <a:cubicBezTo>
                          <a:pt x="2148" y="2548"/>
                          <a:pt x="2062" y="2462"/>
                          <a:pt x="2062" y="2356"/>
                        </a:cubicBezTo>
                        <a:cubicBezTo>
                          <a:pt x="2062" y="2250"/>
                          <a:pt x="2148" y="2164"/>
                          <a:pt x="2254" y="2164"/>
                        </a:cubicBezTo>
                        <a:lnTo>
                          <a:pt x="2254" y="2164"/>
                        </a:lnTo>
                        <a:close/>
                        <a:moveTo>
                          <a:pt x="2318" y="574"/>
                        </a:moveTo>
                        <a:lnTo>
                          <a:pt x="2318" y="574"/>
                        </a:lnTo>
                        <a:lnTo>
                          <a:pt x="2599" y="1742"/>
                        </a:lnTo>
                        <a:lnTo>
                          <a:pt x="2382" y="2072"/>
                        </a:lnTo>
                        <a:cubicBezTo>
                          <a:pt x="2362" y="2062"/>
                          <a:pt x="2340" y="2055"/>
                          <a:pt x="2317" y="2050"/>
                        </a:cubicBezTo>
                        <a:cubicBezTo>
                          <a:pt x="2317" y="2049"/>
                          <a:pt x="2318" y="2048"/>
                          <a:pt x="2318" y="2047"/>
                        </a:cubicBezTo>
                        <a:lnTo>
                          <a:pt x="2318" y="574"/>
                        </a:lnTo>
                        <a:lnTo>
                          <a:pt x="2318" y="574"/>
                        </a:lnTo>
                        <a:close/>
                        <a:moveTo>
                          <a:pt x="4516" y="2742"/>
                        </a:moveTo>
                        <a:lnTo>
                          <a:pt x="4516" y="2742"/>
                        </a:lnTo>
                        <a:lnTo>
                          <a:pt x="2568" y="2277"/>
                        </a:lnTo>
                        <a:cubicBezTo>
                          <a:pt x="2564" y="2276"/>
                          <a:pt x="2561" y="2277"/>
                          <a:pt x="2557" y="2277"/>
                        </a:cubicBezTo>
                        <a:cubicBezTo>
                          <a:pt x="2555" y="2270"/>
                          <a:pt x="2553" y="2263"/>
                          <a:pt x="2549" y="2258"/>
                        </a:cubicBezTo>
                        <a:cubicBezTo>
                          <a:pt x="2535" y="2214"/>
                          <a:pt x="2511" y="2175"/>
                          <a:pt x="2481" y="2142"/>
                        </a:cubicBezTo>
                        <a:lnTo>
                          <a:pt x="2715" y="1786"/>
                        </a:lnTo>
                        <a:cubicBezTo>
                          <a:pt x="2724" y="1772"/>
                          <a:pt x="2727" y="1755"/>
                          <a:pt x="2723" y="1739"/>
                        </a:cubicBezTo>
                        <a:lnTo>
                          <a:pt x="2316" y="50"/>
                        </a:lnTo>
                        <a:cubicBezTo>
                          <a:pt x="2309" y="20"/>
                          <a:pt x="2280" y="0"/>
                          <a:pt x="2250" y="5"/>
                        </a:cubicBezTo>
                        <a:cubicBezTo>
                          <a:pt x="2220" y="8"/>
                          <a:pt x="2197" y="34"/>
                          <a:pt x="2197" y="64"/>
                        </a:cubicBezTo>
                        <a:lnTo>
                          <a:pt x="2197" y="2047"/>
                        </a:lnTo>
                        <a:cubicBezTo>
                          <a:pt x="2197" y="2047"/>
                          <a:pt x="2197" y="2048"/>
                          <a:pt x="2197" y="2049"/>
                        </a:cubicBezTo>
                        <a:cubicBezTo>
                          <a:pt x="2095" y="2068"/>
                          <a:pt x="2011" y="2136"/>
                          <a:pt x="1969" y="2228"/>
                        </a:cubicBezTo>
                        <a:cubicBezTo>
                          <a:pt x="1967" y="2229"/>
                          <a:pt x="1965" y="2230"/>
                          <a:pt x="1964" y="2231"/>
                        </a:cubicBezTo>
                        <a:lnTo>
                          <a:pt x="1557" y="2123"/>
                        </a:lnTo>
                        <a:cubicBezTo>
                          <a:pt x="1541" y="2118"/>
                          <a:pt x="1524" y="2121"/>
                          <a:pt x="1510" y="2130"/>
                        </a:cubicBezTo>
                        <a:lnTo>
                          <a:pt x="35" y="3048"/>
                        </a:lnTo>
                        <a:cubicBezTo>
                          <a:pt x="9" y="3064"/>
                          <a:pt x="0" y="3097"/>
                          <a:pt x="12" y="3125"/>
                        </a:cubicBezTo>
                        <a:cubicBezTo>
                          <a:pt x="22" y="3147"/>
                          <a:pt x="44" y="3160"/>
                          <a:pt x="67" y="3160"/>
                        </a:cubicBezTo>
                        <a:cubicBezTo>
                          <a:pt x="73" y="3160"/>
                          <a:pt x="80" y="3159"/>
                          <a:pt x="86" y="3157"/>
                        </a:cubicBezTo>
                        <a:lnTo>
                          <a:pt x="1906" y="2552"/>
                        </a:lnTo>
                        <a:lnTo>
                          <a:pt x="1724" y="4092"/>
                        </a:lnTo>
                        <a:lnTo>
                          <a:pt x="1330" y="4092"/>
                        </a:lnTo>
                        <a:cubicBezTo>
                          <a:pt x="1202" y="4092"/>
                          <a:pt x="1098" y="4196"/>
                          <a:pt x="1098" y="4324"/>
                        </a:cubicBezTo>
                        <a:lnTo>
                          <a:pt x="1098" y="4572"/>
                        </a:lnTo>
                        <a:cubicBezTo>
                          <a:pt x="1098" y="4699"/>
                          <a:pt x="1202" y="4804"/>
                          <a:pt x="1330" y="4804"/>
                        </a:cubicBezTo>
                        <a:lnTo>
                          <a:pt x="3170" y="4804"/>
                        </a:lnTo>
                        <a:cubicBezTo>
                          <a:pt x="3298" y="4804"/>
                          <a:pt x="3402" y="4699"/>
                          <a:pt x="3402" y="4572"/>
                        </a:cubicBezTo>
                        <a:lnTo>
                          <a:pt x="3402" y="4324"/>
                        </a:lnTo>
                        <a:cubicBezTo>
                          <a:pt x="3402" y="4196"/>
                          <a:pt x="3298" y="4092"/>
                          <a:pt x="3170" y="4092"/>
                        </a:cubicBezTo>
                        <a:lnTo>
                          <a:pt x="2769" y="4092"/>
                        </a:lnTo>
                        <a:lnTo>
                          <a:pt x="2611" y="2729"/>
                        </a:lnTo>
                        <a:lnTo>
                          <a:pt x="2721" y="2846"/>
                        </a:lnTo>
                        <a:cubicBezTo>
                          <a:pt x="2732" y="2858"/>
                          <a:pt x="2748" y="2865"/>
                          <a:pt x="2765" y="2865"/>
                        </a:cubicBezTo>
                        <a:lnTo>
                          <a:pt x="2765" y="2865"/>
                        </a:lnTo>
                        <a:lnTo>
                          <a:pt x="4502" y="2862"/>
                        </a:lnTo>
                        <a:cubicBezTo>
                          <a:pt x="4533" y="2861"/>
                          <a:pt x="4559" y="2838"/>
                          <a:pt x="4562" y="2808"/>
                        </a:cubicBezTo>
                        <a:cubicBezTo>
                          <a:pt x="4566" y="2778"/>
                          <a:pt x="4546" y="2749"/>
                          <a:pt x="4516" y="274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110" name="Group 109"/>
            <p:cNvGrpSpPr/>
            <p:nvPr/>
          </p:nvGrpSpPr>
          <p:grpSpPr>
            <a:xfrm>
              <a:off x="10195742" y="1940648"/>
              <a:ext cx="1168306" cy="1193307"/>
              <a:chOff x="9260449" y="1657982"/>
              <a:chExt cx="1168306" cy="1193307"/>
            </a:xfrm>
          </p:grpSpPr>
          <p:sp>
            <p:nvSpPr>
              <p:cNvPr id="111" name="Pentagon 110"/>
              <p:cNvSpPr/>
              <p:nvPr/>
            </p:nvSpPr>
            <p:spPr>
              <a:xfrm rot="5400000">
                <a:off x="9247948" y="1670483"/>
                <a:ext cx="1193307" cy="1168306"/>
              </a:xfrm>
              <a:prstGeom prst="homePlate">
                <a:avLst>
                  <a:gd name="adj" fmla="val 24234"/>
                </a:avLst>
              </a:prstGeom>
              <a:solidFill>
                <a:schemeClr val="bg1"/>
              </a:solidFill>
              <a:ln w="9525">
                <a:solidFill>
                  <a:srgbClr val="8FB33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0074BE"/>
                  </a:solidFill>
                </a:endParaRPr>
              </a:p>
            </p:txBody>
          </p:sp>
          <p:sp>
            <p:nvSpPr>
              <p:cNvPr id="112" name="Pentagon 111"/>
              <p:cNvSpPr/>
              <p:nvPr/>
            </p:nvSpPr>
            <p:spPr>
              <a:xfrm rot="5400000">
                <a:off x="9336514" y="1750775"/>
                <a:ext cx="1016174" cy="999692"/>
              </a:xfrm>
              <a:prstGeom prst="homePlate">
                <a:avLst>
                  <a:gd name="adj" fmla="val 24234"/>
                </a:avLst>
              </a:prstGeom>
              <a:solidFill>
                <a:srgbClr val="E6756C"/>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dirty="0">
                  <a:solidFill>
                    <a:srgbClr val="63819F"/>
                  </a:solidFill>
                </a:endParaRPr>
              </a:p>
            </p:txBody>
          </p:sp>
        </p:grpSp>
      </p:grpSp>
      <p:sp>
        <p:nvSpPr>
          <p:cNvPr id="46" name="Freeform 16"/>
          <p:cNvSpPr>
            <a:spLocks noChangeAspect="1" noEditPoints="1"/>
          </p:cNvSpPr>
          <p:nvPr/>
        </p:nvSpPr>
        <p:spPr bwMode="auto">
          <a:xfrm>
            <a:off x="10449419" y="2208556"/>
            <a:ext cx="683856" cy="601699"/>
          </a:xfrm>
          <a:custGeom>
            <a:avLst/>
            <a:gdLst>
              <a:gd name="T0" fmla="*/ 4182 w 5760"/>
              <a:gd name="T1" fmla="*/ 4522 h 5067"/>
              <a:gd name="T2" fmla="*/ 3627 w 5760"/>
              <a:gd name="T3" fmla="*/ 4517 h 5067"/>
              <a:gd name="T4" fmla="*/ 3789 w 5760"/>
              <a:gd name="T5" fmla="*/ 4356 h 5067"/>
              <a:gd name="T6" fmla="*/ 4245 w 5760"/>
              <a:gd name="T7" fmla="*/ 4567 h 5067"/>
              <a:gd name="T8" fmla="*/ 3939 w 5760"/>
              <a:gd name="T9" fmla="*/ 4337 h 5067"/>
              <a:gd name="T10" fmla="*/ 3875 w 5760"/>
              <a:gd name="T11" fmla="*/ 4363 h 5067"/>
              <a:gd name="T12" fmla="*/ 3554 w 5760"/>
              <a:gd name="T13" fmla="*/ 4545 h 5067"/>
              <a:gd name="T14" fmla="*/ 4013 w 5760"/>
              <a:gd name="T15" fmla="*/ 3966 h 5067"/>
              <a:gd name="T16" fmla="*/ 4180 w 5760"/>
              <a:gd name="T17" fmla="*/ 3959 h 5067"/>
              <a:gd name="T18" fmla="*/ 3789 w 5760"/>
              <a:gd name="T19" fmla="*/ 4127 h 5067"/>
              <a:gd name="T20" fmla="*/ 4203 w 5760"/>
              <a:gd name="T21" fmla="*/ 3884 h 5067"/>
              <a:gd name="T22" fmla="*/ 4022 w 5760"/>
              <a:gd name="T23" fmla="*/ 4206 h 5067"/>
              <a:gd name="T24" fmla="*/ 4022 w 5760"/>
              <a:gd name="T25" fmla="*/ 3881 h 5067"/>
              <a:gd name="T26" fmla="*/ 3840 w 5760"/>
              <a:gd name="T27" fmla="*/ 4188 h 5067"/>
              <a:gd name="T28" fmla="*/ 3566 w 5760"/>
              <a:gd name="T29" fmla="*/ 3916 h 5067"/>
              <a:gd name="T30" fmla="*/ 5201 w 5760"/>
              <a:gd name="T31" fmla="*/ 3743 h 5067"/>
              <a:gd name="T32" fmla="*/ 4018 w 5760"/>
              <a:gd name="T33" fmla="*/ 3561 h 5067"/>
              <a:gd name="T34" fmla="*/ 4184 w 5760"/>
              <a:gd name="T35" fmla="*/ 3568 h 5067"/>
              <a:gd name="T36" fmla="*/ 3631 w 5760"/>
              <a:gd name="T37" fmla="*/ 3729 h 5067"/>
              <a:gd name="T38" fmla="*/ 5221 w 5760"/>
              <a:gd name="T39" fmla="*/ 3557 h 5067"/>
              <a:gd name="T40" fmla="*/ 5257 w 5760"/>
              <a:gd name="T41" fmla="*/ 3833 h 5067"/>
              <a:gd name="T42" fmla="*/ 5149 w 5760"/>
              <a:gd name="T43" fmla="*/ 3577 h 5067"/>
              <a:gd name="T44" fmla="*/ 4257 w 5760"/>
              <a:gd name="T45" fmla="*/ 3750 h 5067"/>
              <a:gd name="T46" fmla="*/ 3936 w 5760"/>
              <a:gd name="T47" fmla="*/ 3568 h 5067"/>
              <a:gd name="T48" fmla="*/ 3870 w 5760"/>
              <a:gd name="T49" fmla="*/ 3542 h 5067"/>
              <a:gd name="T50" fmla="*/ 3566 w 5760"/>
              <a:gd name="T51" fmla="*/ 3772 h 5067"/>
              <a:gd name="T52" fmla="*/ 3952 w 5760"/>
              <a:gd name="T53" fmla="*/ 3131 h 5067"/>
              <a:gd name="T54" fmla="*/ 4210 w 5760"/>
              <a:gd name="T55" fmla="*/ 3159 h 5067"/>
              <a:gd name="T56" fmla="*/ 4285 w 5760"/>
              <a:gd name="T57" fmla="*/ 3093 h 5067"/>
              <a:gd name="T58" fmla="*/ 3913 w 5760"/>
              <a:gd name="T59" fmla="*/ 3276 h 5067"/>
              <a:gd name="T60" fmla="*/ 3657 w 5760"/>
              <a:gd name="T61" fmla="*/ 2925 h 5067"/>
              <a:gd name="T62" fmla="*/ 3442 w 5760"/>
              <a:gd name="T63" fmla="*/ 4793 h 5067"/>
              <a:gd name="T64" fmla="*/ 4304 w 5760"/>
              <a:gd name="T65" fmla="*/ 4868 h 5067"/>
              <a:gd name="T66" fmla="*/ 4231 w 5760"/>
              <a:gd name="T67" fmla="*/ 2942 h 5067"/>
              <a:gd name="T68" fmla="*/ 5151 w 5760"/>
              <a:gd name="T69" fmla="*/ 1688 h 5067"/>
              <a:gd name="T70" fmla="*/ 5271 w 5760"/>
              <a:gd name="T71" fmla="*/ 1567 h 5067"/>
              <a:gd name="T72" fmla="*/ 5437 w 5760"/>
              <a:gd name="T73" fmla="*/ 1637 h 5067"/>
              <a:gd name="T74" fmla="*/ 5098 w 5760"/>
              <a:gd name="T75" fmla="*/ 1817 h 5067"/>
              <a:gd name="T76" fmla="*/ 5135 w 5760"/>
              <a:gd name="T77" fmla="*/ 1438 h 5067"/>
              <a:gd name="T78" fmla="*/ 5170 w 5760"/>
              <a:gd name="T79" fmla="*/ 1132 h 5067"/>
              <a:gd name="T80" fmla="*/ 5247 w 5760"/>
              <a:gd name="T81" fmla="*/ 980 h 5067"/>
              <a:gd name="T82" fmla="*/ 5432 w 5760"/>
              <a:gd name="T83" fmla="*/ 1106 h 5067"/>
              <a:gd name="T84" fmla="*/ 5067 w 5760"/>
              <a:gd name="T85" fmla="*/ 1216 h 5067"/>
              <a:gd name="T86" fmla="*/ 5177 w 5760"/>
              <a:gd name="T87" fmla="*/ 851 h 5067"/>
              <a:gd name="T88" fmla="*/ 588 w 5760"/>
              <a:gd name="T89" fmla="*/ 3575 h 5067"/>
              <a:gd name="T90" fmla="*/ 3299 w 5760"/>
              <a:gd name="T91" fmla="*/ 3100 h 5067"/>
              <a:gd name="T92" fmla="*/ 4198 w 5760"/>
              <a:gd name="T93" fmla="*/ 2799 h 5067"/>
              <a:gd name="T94" fmla="*/ 4542 w 5760"/>
              <a:gd name="T95" fmla="*/ 3772 h 5067"/>
              <a:gd name="T96" fmla="*/ 4605 w 5760"/>
              <a:gd name="T97" fmla="*/ 707 h 5067"/>
              <a:gd name="T98" fmla="*/ 194 w 5760"/>
              <a:gd name="T99" fmla="*/ 253 h 5067"/>
              <a:gd name="T100" fmla="*/ 328 w 5760"/>
              <a:gd name="T101" fmla="*/ 4268 h 5067"/>
              <a:gd name="T102" fmla="*/ 471 w 5760"/>
              <a:gd name="T103" fmla="*/ 3746 h 5067"/>
              <a:gd name="T104" fmla="*/ 630 w 5760"/>
              <a:gd name="T105" fmla="*/ 527 h 5067"/>
              <a:gd name="T106" fmla="*/ 4784 w 5760"/>
              <a:gd name="T107" fmla="*/ 686 h 5067"/>
              <a:gd name="T108" fmla="*/ 4618 w 5760"/>
              <a:gd name="T109" fmla="*/ 3912 h 5067"/>
              <a:gd name="T110" fmla="*/ 5598 w 5760"/>
              <a:gd name="T111" fmla="*/ 4104 h 5067"/>
              <a:gd name="T112" fmla="*/ 370 w 5760"/>
              <a:gd name="T113" fmla="*/ 159 h 5067"/>
              <a:gd name="T114" fmla="*/ 5755 w 5760"/>
              <a:gd name="T115" fmla="*/ 311 h 5067"/>
              <a:gd name="T116" fmla="*/ 5449 w 5760"/>
              <a:gd name="T117" fmla="*/ 4426 h 5067"/>
              <a:gd name="T118" fmla="*/ 4254 w 5760"/>
              <a:gd name="T119" fmla="*/ 5048 h 5067"/>
              <a:gd name="T120" fmla="*/ 3313 w 5760"/>
              <a:gd name="T121" fmla="*/ 4817 h 5067"/>
              <a:gd name="T122" fmla="*/ 42 w 5760"/>
              <a:gd name="T123" fmla="*/ 4232 h 5067"/>
              <a:gd name="T124" fmla="*/ 201 w 5760"/>
              <a:gd name="T125" fmla="*/ 42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60" h="5067">
                <a:moveTo>
                  <a:pt x="4022" y="4356"/>
                </a:moveTo>
                <a:lnTo>
                  <a:pt x="4018" y="4356"/>
                </a:lnTo>
                <a:lnTo>
                  <a:pt x="4015" y="4359"/>
                </a:lnTo>
                <a:lnTo>
                  <a:pt x="4013" y="4363"/>
                </a:lnTo>
                <a:lnTo>
                  <a:pt x="4013" y="4517"/>
                </a:lnTo>
                <a:lnTo>
                  <a:pt x="4015" y="4522"/>
                </a:lnTo>
                <a:lnTo>
                  <a:pt x="4018" y="4524"/>
                </a:lnTo>
                <a:lnTo>
                  <a:pt x="4022" y="4525"/>
                </a:lnTo>
                <a:lnTo>
                  <a:pt x="4175" y="4525"/>
                </a:lnTo>
                <a:lnTo>
                  <a:pt x="4180" y="4524"/>
                </a:lnTo>
                <a:lnTo>
                  <a:pt x="4182" y="4522"/>
                </a:lnTo>
                <a:lnTo>
                  <a:pt x="4184" y="4517"/>
                </a:lnTo>
                <a:lnTo>
                  <a:pt x="4184" y="4363"/>
                </a:lnTo>
                <a:lnTo>
                  <a:pt x="4182" y="4359"/>
                </a:lnTo>
                <a:lnTo>
                  <a:pt x="4180" y="4356"/>
                </a:lnTo>
                <a:lnTo>
                  <a:pt x="4175" y="4356"/>
                </a:lnTo>
                <a:lnTo>
                  <a:pt x="4022" y="4356"/>
                </a:lnTo>
                <a:close/>
                <a:moveTo>
                  <a:pt x="3634" y="4356"/>
                </a:moveTo>
                <a:lnTo>
                  <a:pt x="3631" y="4356"/>
                </a:lnTo>
                <a:lnTo>
                  <a:pt x="3629" y="4359"/>
                </a:lnTo>
                <a:lnTo>
                  <a:pt x="3627" y="4363"/>
                </a:lnTo>
                <a:lnTo>
                  <a:pt x="3627" y="4517"/>
                </a:lnTo>
                <a:lnTo>
                  <a:pt x="3629" y="4522"/>
                </a:lnTo>
                <a:lnTo>
                  <a:pt x="3631" y="4524"/>
                </a:lnTo>
                <a:lnTo>
                  <a:pt x="3634" y="4525"/>
                </a:lnTo>
                <a:lnTo>
                  <a:pt x="3789" y="4525"/>
                </a:lnTo>
                <a:lnTo>
                  <a:pt x="3793" y="4524"/>
                </a:lnTo>
                <a:lnTo>
                  <a:pt x="3796" y="4522"/>
                </a:lnTo>
                <a:lnTo>
                  <a:pt x="3796" y="4517"/>
                </a:lnTo>
                <a:lnTo>
                  <a:pt x="3796" y="4363"/>
                </a:lnTo>
                <a:lnTo>
                  <a:pt x="3796" y="4359"/>
                </a:lnTo>
                <a:lnTo>
                  <a:pt x="3793" y="4356"/>
                </a:lnTo>
                <a:lnTo>
                  <a:pt x="3789" y="4356"/>
                </a:lnTo>
                <a:lnTo>
                  <a:pt x="3634" y="4356"/>
                </a:lnTo>
                <a:close/>
                <a:moveTo>
                  <a:pt x="4022" y="4277"/>
                </a:moveTo>
                <a:lnTo>
                  <a:pt x="4175" y="4277"/>
                </a:lnTo>
                <a:lnTo>
                  <a:pt x="4203" y="4282"/>
                </a:lnTo>
                <a:lnTo>
                  <a:pt x="4226" y="4295"/>
                </a:lnTo>
                <a:lnTo>
                  <a:pt x="4245" y="4312"/>
                </a:lnTo>
                <a:lnTo>
                  <a:pt x="4257" y="4337"/>
                </a:lnTo>
                <a:lnTo>
                  <a:pt x="4261" y="4363"/>
                </a:lnTo>
                <a:lnTo>
                  <a:pt x="4261" y="4517"/>
                </a:lnTo>
                <a:lnTo>
                  <a:pt x="4257" y="4545"/>
                </a:lnTo>
                <a:lnTo>
                  <a:pt x="4245" y="4567"/>
                </a:lnTo>
                <a:lnTo>
                  <a:pt x="4226" y="4586"/>
                </a:lnTo>
                <a:lnTo>
                  <a:pt x="4203" y="4599"/>
                </a:lnTo>
                <a:lnTo>
                  <a:pt x="4175" y="4602"/>
                </a:lnTo>
                <a:lnTo>
                  <a:pt x="4022" y="4602"/>
                </a:lnTo>
                <a:lnTo>
                  <a:pt x="3994" y="4599"/>
                </a:lnTo>
                <a:lnTo>
                  <a:pt x="3971" y="4586"/>
                </a:lnTo>
                <a:lnTo>
                  <a:pt x="3952" y="4567"/>
                </a:lnTo>
                <a:lnTo>
                  <a:pt x="3939" y="4545"/>
                </a:lnTo>
                <a:lnTo>
                  <a:pt x="3936" y="4517"/>
                </a:lnTo>
                <a:lnTo>
                  <a:pt x="3936" y="4363"/>
                </a:lnTo>
                <a:lnTo>
                  <a:pt x="3939" y="4337"/>
                </a:lnTo>
                <a:lnTo>
                  <a:pt x="3952" y="4312"/>
                </a:lnTo>
                <a:lnTo>
                  <a:pt x="3971" y="4295"/>
                </a:lnTo>
                <a:lnTo>
                  <a:pt x="3994" y="4282"/>
                </a:lnTo>
                <a:lnTo>
                  <a:pt x="4022" y="4277"/>
                </a:lnTo>
                <a:close/>
                <a:moveTo>
                  <a:pt x="3634" y="4277"/>
                </a:moveTo>
                <a:lnTo>
                  <a:pt x="3789" y="4277"/>
                </a:lnTo>
                <a:lnTo>
                  <a:pt x="3816" y="4282"/>
                </a:lnTo>
                <a:lnTo>
                  <a:pt x="3840" y="4295"/>
                </a:lnTo>
                <a:lnTo>
                  <a:pt x="3857" y="4312"/>
                </a:lnTo>
                <a:lnTo>
                  <a:pt x="3870" y="4337"/>
                </a:lnTo>
                <a:lnTo>
                  <a:pt x="3875" y="4363"/>
                </a:lnTo>
                <a:lnTo>
                  <a:pt x="3875" y="4517"/>
                </a:lnTo>
                <a:lnTo>
                  <a:pt x="3870" y="4545"/>
                </a:lnTo>
                <a:lnTo>
                  <a:pt x="3857" y="4567"/>
                </a:lnTo>
                <a:lnTo>
                  <a:pt x="3840" y="4586"/>
                </a:lnTo>
                <a:lnTo>
                  <a:pt x="3816" y="4599"/>
                </a:lnTo>
                <a:lnTo>
                  <a:pt x="3789" y="4602"/>
                </a:lnTo>
                <a:lnTo>
                  <a:pt x="3634" y="4602"/>
                </a:lnTo>
                <a:lnTo>
                  <a:pt x="3608" y="4599"/>
                </a:lnTo>
                <a:lnTo>
                  <a:pt x="3583" y="4586"/>
                </a:lnTo>
                <a:lnTo>
                  <a:pt x="3566" y="4567"/>
                </a:lnTo>
                <a:lnTo>
                  <a:pt x="3554" y="4545"/>
                </a:lnTo>
                <a:lnTo>
                  <a:pt x="3549" y="4517"/>
                </a:lnTo>
                <a:lnTo>
                  <a:pt x="3549" y="4363"/>
                </a:lnTo>
                <a:lnTo>
                  <a:pt x="3554" y="4337"/>
                </a:lnTo>
                <a:lnTo>
                  <a:pt x="3566" y="4312"/>
                </a:lnTo>
                <a:lnTo>
                  <a:pt x="3583" y="4295"/>
                </a:lnTo>
                <a:lnTo>
                  <a:pt x="3608" y="4282"/>
                </a:lnTo>
                <a:lnTo>
                  <a:pt x="3634" y="4277"/>
                </a:lnTo>
                <a:close/>
                <a:moveTo>
                  <a:pt x="4022" y="3957"/>
                </a:moveTo>
                <a:lnTo>
                  <a:pt x="4018" y="3959"/>
                </a:lnTo>
                <a:lnTo>
                  <a:pt x="4015" y="3961"/>
                </a:lnTo>
                <a:lnTo>
                  <a:pt x="4013" y="3966"/>
                </a:lnTo>
                <a:lnTo>
                  <a:pt x="4013" y="4120"/>
                </a:lnTo>
                <a:lnTo>
                  <a:pt x="4015" y="4123"/>
                </a:lnTo>
                <a:lnTo>
                  <a:pt x="4018" y="4127"/>
                </a:lnTo>
                <a:lnTo>
                  <a:pt x="4022" y="4127"/>
                </a:lnTo>
                <a:lnTo>
                  <a:pt x="4175" y="4127"/>
                </a:lnTo>
                <a:lnTo>
                  <a:pt x="4180" y="4127"/>
                </a:lnTo>
                <a:lnTo>
                  <a:pt x="4182" y="4123"/>
                </a:lnTo>
                <a:lnTo>
                  <a:pt x="4184" y="4120"/>
                </a:lnTo>
                <a:lnTo>
                  <a:pt x="4184" y="3966"/>
                </a:lnTo>
                <a:lnTo>
                  <a:pt x="4182" y="3961"/>
                </a:lnTo>
                <a:lnTo>
                  <a:pt x="4180" y="3959"/>
                </a:lnTo>
                <a:lnTo>
                  <a:pt x="4175" y="3957"/>
                </a:lnTo>
                <a:lnTo>
                  <a:pt x="4022" y="3957"/>
                </a:lnTo>
                <a:close/>
                <a:moveTo>
                  <a:pt x="3634" y="3957"/>
                </a:moveTo>
                <a:lnTo>
                  <a:pt x="3631" y="3959"/>
                </a:lnTo>
                <a:lnTo>
                  <a:pt x="3629" y="3961"/>
                </a:lnTo>
                <a:lnTo>
                  <a:pt x="3627" y="3966"/>
                </a:lnTo>
                <a:lnTo>
                  <a:pt x="3627" y="4120"/>
                </a:lnTo>
                <a:lnTo>
                  <a:pt x="3629" y="4123"/>
                </a:lnTo>
                <a:lnTo>
                  <a:pt x="3631" y="4127"/>
                </a:lnTo>
                <a:lnTo>
                  <a:pt x="3634" y="4127"/>
                </a:lnTo>
                <a:lnTo>
                  <a:pt x="3789" y="4127"/>
                </a:lnTo>
                <a:lnTo>
                  <a:pt x="3793" y="4127"/>
                </a:lnTo>
                <a:lnTo>
                  <a:pt x="3796" y="4123"/>
                </a:lnTo>
                <a:lnTo>
                  <a:pt x="3796" y="4120"/>
                </a:lnTo>
                <a:lnTo>
                  <a:pt x="3796" y="3966"/>
                </a:lnTo>
                <a:lnTo>
                  <a:pt x="3796" y="3961"/>
                </a:lnTo>
                <a:lnTo>
                  <a:pt x="3793" y="3959"/>
                </a:lnTo>
                <a:lnTo>
                  <a:pt x="3789" y="3957"/>
                </a:lnTo>
                <a:lnTo>
                  <a:pt x="3634" y="3957"/>
                </a:lnTo>
                <a:close/>
                <a:moveTo>
                  <a:pt x="4022" y="3881"/>
                </a:moveTo>
                <a:lnTo>
                  <a:pt x="4175" y="3881"/>
                </a:lnTo>
                <a:lnTo>
                  <a:pt x="4203" y="3884"/>
                </a:lnTo>
                <a:lnTo>
                  <a:pt x="4226" y="3896"/>
                </a:lnTo>
                <a:lnTo>
                  <a:pt x="4245" y="3916"/>
                </a:lnTo>
                <a:lnTo>
                  <a:pt x="4257" y="3938"/>
                </a:lnTo>
                <a:lnTo>
                  <a:pt x="4261" y="3966"/>
                </a:lnTo>
                <a:lnTo>
                  <a:pt x="4261" y="4120"/>
                </a:lnTo>
                <a:lnTo>
                  <a:pt x="4257" y="4146"/>
                </a:lnTo>
                <a:lnTo>
                  <a:pt x="4245" y="4171"/>
                </a:lnTo>
                <a:lnTo>
                  <a:pt x="4226" y="4188"/>
                </a:lnTo>
                <a:lnTo>
                  <a:pt x="4203" y="4200"/>
                </a:lnTo>
                <a:lnTo>
                  <a:pt x="4175" y="4206"/>
                </a:lnTo>
                <a:lnTo>
                  <a:pt x="4022" y="4206"/>
                </a:lnTo>
                <a:lnTo>
                  <a:pt x="3994" y="4200"/>
                </a:lnTo>
                <a:lnTo>
                  <a:pt x="3971" y="4188"/>
                </a:lnTo>
                <a:lnTo>
                  <a:pt x="3952" y="4171"/>
                </a:lnTo>
                <a:lnTo>
                  <a:pt x="3939" y="4146"/>
                </a:lnTo>
                <a:lnTo>
                  <a:pt x="3936" y="4120"/>
                </a:lnTo>
                <a:lnTo>
                  <a:pt x="3936" y="3966"/>
                </a:lnTo>
                <a:lnTo>
                  <a:pt x="3939" y="3938"/>
                </a:lnTo>
                <a:lnTo>
                  <a:pt x="3952" y="3916"/>
                </a:lnTo>
                <a:lnTo>
                  <a:pt x="3971" y="3896"/>
                </a:lnTo>
                <a:lnTo>
                  <a:pt x="3994" y="3884"/>
                </a:lnTo>
                <a:lnTo>
                  <a:pt x="4022" y="3881"/>
                </a:lnTo>
                <a:close/>
                <a:moveTo>
                  <a:pt x="3634" y="3881"/>
                </a:moveTo>
                <a:lnTo>
                  <a:pt x="3789" y="3881"/>
                </a:lnTo>
                <a:lnTo>
                  <a:pt x="3816" y="3884"/>
                </a:lnTo>
                <a:lnTo>
                  <a:pt x="3840" y="3896"/>
                </a:lnTo>
                <a:lnTo>
                  <a:pt x="3857" y="3916"/>
                </a:lnTo>
                <a:lnTo>
                  <a:pt x="3870" y="3938"/>
                </a:lnTo>
                <a:lnTo>
                  <a:pt x="3875" y="3966"/>
                </a:lnTo>
                <a:lnTo>
                  <a:pt x="3875" y="4120"/>
                </a:lnTo>
                <a:lnTo>
                  <a:pt x="3870" y="4146"/>
                </a:lnTo>
                <a:lnTo>
                  <a:pt x="3857" y="4171"/>
                </a:lnTo>
                <a:lnTo>
                  <a:pt x="3840" y="4188"/>
                </a:lnTo>
                <a:lnTo>
                  <a:pt x="3816" y="4200"/>
                </a:lnTo>
                <a:lnTo>
                  <a:pt x="3789" y="4206"/>
                </a:lnTo>
                <a:lnTo>
                  <a:pt x="3634" y="4206"/>
                </a:lnTo>
                <a:lnTo>
                  <a:pt x="3608" y="4200"/>
                </a:lnTo>
                <a:lnTo>
                  <a:pt x="3583" y="4188"/>
                </a:lnTo>
                <a:lnTo>
                  <a:pt x="3566" y="4171"/>
                </a:lnTo>
                <a:lnTo>
                  <a:pt x="3554" y="4146"/>
                </a:lnTo>
                <a:lnTo>
                  <a:pt x="3549" y="4120"/>
                </a:lnTo>
                <a:lnTo>
                  <a:pt x="3549" y="3966"/>
                </a:lnTo>
                <a:lnTo>
                  <a:pt x="3554" y="3938"/>
                </a:lnTo>
                <a:lnTo>
                  <a:pt x="3566" y="3916"/>
                </a:lnTo>
                <a:lnTo>
                  <a:pt x="3583" y="3896"/>
                </a:lnTo>
                <a:lnTo>
                  <a:pt x="3608" y="3884"/>
                </a:lnTo>
                <a:lnTo>
                  <a:pt x="3634" y="3881"/>
                </a:lnTo>
                <a:close/>
                <a:moveTo>
                  <a:pt x="5221" y="3650"/>
                </a:moveTo>
                <a:lnTo>
                  <a:pt x="5201" y="3653"/>
                </a:lnTo>
                <a:lnTo>
                  <a:pt x="5186" y="3664"/>
                </a:lnTo>
                <a:lnTo>
                  <a:pt x="5177" y="3680"/>
                </a:lnTo>
                <a:lnTo>
                  <a:pt x="5172" y="3699"/>
                </a:lnTo>
                <a:lnTo>
                  <a:pt x="5177" y="3716"/>
                </a:lnTo>
                <a:lnTo>
                  <a:pt x="5186" y="3732"/>
                </a:lnTo>
                <a:lnTo>
                  <a:pt x="5201" y="3743"/>
                </a:lnTo>
                <a:lnTo>
                  <a:pt x="5221" y="3746"/>
                </a:lnTo>
                <a:lnTo>
                  <a:pt x="5238" y="3743"/>
                </a:lnTo>
                <a:lnTo>
                  <a:pt x="5254" y="3732"/>
                </a:lnTo>
                <a:lnTo>
                  <a:pt x="5264" y="3716"/>
                </a:lnTo>
                <a:lnTo>
                  <a:pt x="5268" y="3699"/>
                </a:lnTo>
                <a:lnTo>
                  <a:pt x="5264" y="3680"/>
                </a:lnTo>
                <a:lnTo>
                  <a:pt x="5254" y="3664"/>
                </a:lnTo>
                <a:lnTo>
                  <a:pt x="5238" y="3653"/>
                </a:lnTo>
                <a:lnTo>
                  <a:pt x="5221" y="3650"/>
                </a:lnTo>
                <a:close/>
                <a:moveTo>
                  <a:pt x="4022" y="3561"/>
                </a:moveTo>
                <a:lnTo>
                  <a:pt x="4018" y="3561"/>
                </a:lnTo>
                <a:lnTo>
                  <a:pt x="4015" y="3564"/>
                </a:lnTo>
                <a:lnTo>
                  <a:pt x="4013" y="3568"/>
                </a:lnTo>
                <a:lnTo>
                  <a:pt x="4013" y="3722"/>
                </a:lnTo>
                <a:lnTo>
                  <a:pt x="4015" y="3727"/>
                </a:lnTo>
                <a:lnTo>
                  <a:pt x="4018" y="3729"/>
                </a:lnTo>
                <a:lnTo>
                  <a:pt x="4022" y="3730"/>
                </a:lnTo>
                <a:lnTo>
                  <a:pt x="4175" y="3730"/>
                </a:lnTo>
                <a:lnTo>
                  <a:pt x="4180" y="3729"/>
                </a:lnTo>
                <a:lnTo>
                  <a:pt x="4182" y="3727"/>
                </a:lnTo>
                <a:lnTo>
                  <a:pt x="4184" y="3722"/>
                </a:lnTo>
                <a:lnTo>
                  <a:pt x="4184" y="3568"/>
                </a:lnTo>
                <a:lnTo>
                  <a:pt x="4182" y="3564"/>
                </a:lnTo>
                <a:lnTo>
                  <a:pt x="4180" y="3561"/>
                </a:lnTo>
                <a:lnTo>
                  <a:pt x="4175" y="3561"/>
                </a:lnTo>
                <a:lnTo>
                  <a:pt x="4022" y="3561"/>
                </a:lnTo>
                <a:close/>
                <a:moveTo>
                  <a:pt x="3634" y="3561"/>
                </a:moveTo>
                <a:lnTo>
                  <a:pt x="3631" y="3561"/>
                </a:lnTo>
                <a:lnTo>
                  <a:pt x="3629" y="3564"/>
                </a:lnTo>
                <a:lnTo>
                  <a:pt x="3627" y="3568"/>
                </a:lnTo>
                <a:lnTo>
                  <a:pt x="3627" y="3722"/>
                </a:lnTo>
                <a:lnTo>
                  <a:pt x="3629" y="3727"/>
                </a:lnTo>
                <a:lnTo>
                  <a:pt x="3631" y="3729"/>
                </a:lnTo>
                <a:lnTo>
                  <a:pt x="3634" y="3730"/>
                </a:lnTo>
                <a:lnTo>
                  <a:pt x="3789" y="3730"/>
                </a:lnTo>
                <a:lnTo>
                  <a:pt x="3793" y="3729"/>
                </a:lnTo>
                <a:lnTo>
                  <a:pt x="3796" y="3727"/>
                </a:lnTo>
                <a:lnTo>
                  <a:pt x="3796" y="3722"/>
                </a:lnTo>
                <a:lnTo>
                  <a:pt x="3796" y="3568"/>
                </a:lnTo>
                <a:lnTo>
                  <a:pt x="3796" y="3564"/>
                </a:lnTo>
                <a:lnTo>
                  <a:pt x="3793" y="3561"/>
                </a:lnTo>
                <a:lnTo>
                  <a:pt x="3789" y="3561"/>
                </a:lnTo>
                <a:lnTo>
                  <a:pt x="3634" y="3561"/>
                </a:lnTo>
                <a:close/>
                <a:moveTo>
                  <a:pt x="5221" y="3557"/>
                </a:moveTo>
                <a:lnTo>
                  <a:pt x="5257" y="3563"/>
                </a:lnTo>
                <a:lnTo>
                  <a:pt x="5290" y="3577"/>
                </a:lnTo>
                <a:lnTo>
                  <a:pt x="5320" y="3599"/>
                </a:lnTo>
                <a:lnTo>
                  <a:pt x="5341" y="3627"/>
                </a:lnTo>
                <a:lnTo>
                  <a:pt x="5355" y="3660"/>
                </a:lnTo>
                <a:lnTo>
                  <a:pt x="5360" y="3699"/>
                </a:lnTo>
                <a:lnTo>
                  <a:pt x="5355" y="3736"/>
                </a:lnTo>
                <a:lnTo>
                  <a:pt x="5341" y="3769"/>
                </a:lnTo>
                <a:lnTo>
                  <a:pt x="5320" y="3798"/>
                </a:lnTo>
                <a:lnTo>
                  <a:pt x="5290" y="3819"/>
                </a:lnTo>
                <a:lnTo>
                  <a:pt x="5257" y="3833"/>
                </a:lnTo>
                <a:lnTo>
                  <a:pt x="5221" y="3839"/>
                </a:lnTo>
                <a:lnTo>
                  <a:pt x="5182" y="3833"/>
                </a:lnTo>
                <a:lnTo>
                  <a:pt x="5149" y="3819"/>
                </a:lnTo>
                <a:lnTo>
                  <a:pt x="5121" y="3798"/>
                </a:lnTo>
                <a:lnTo>
                  <a:pt x="5098" y="3769"/>
                </a:lnTo>
                <a:lnTo>
                  <a:pt x="5085" y="3736"/>
                </a:lnTo>
                <a:lnTo>
                  <a:pt x="5079" y="3699"/>
                </a:lnTo>
                <a:lnTo>
                  <a:pt x="5085" y="3660"/>
                </a:lnTo>
                <a:lnTo>
                  <a:pt x="5098" y="3627"/>
                </a:lnTo>
                <a:lnTo>
                  <a:pt x="5121" y="3599"/>
                </a:lnTo>
                <a:lnTo>
                  <a:pt x="5149" y="3577"/>
                </a:lnTo>
                <a:lnTo>
                  <a:pt x="5182" y="3563"/>
                </a:lnTo>
                <a:lnTo>
                  <a:pt x="5221" y="3557"/>
                </a:lnTo>
                <a:close/>
                <a:moveTo>
                  <a:pt x="4022" y="3482"/>
                </a:moveTo>
                <a:lnTo>
                  <a:pt x="4175" y="3482"/>
                </a:lnTo>
                <a:lnTo>
                  <a:pt x="4203" y="3487"/>
                </a:lnTo>
                <a:lnTo>
                  <a:pt x="4226" y="3500"/>
                </a:lnTo>
                <a:lnTo>
                  <a:pt x="4245" y="3517"/>
                </a:lnTo>
                <a:lnTo>
                  <a:pt x="4257" y="3542"/>
                </a:lnTo>
                <a:lnTo>
                  <a:pt x="4261" y="3568"/>
                </a:lnTo>
                <a:lnTo>
                  <a:pt x="4261" y="3722"/>
                </a:lnTo>
                <a:lnTo>
                  <a:pt x="4257" y="3750"/>
                </a:lnTo>
                <a:lnTo>
                  <a:pt x="4245" y="3772"/>
                </a:lnTo>
                <a:lnTo>
                  <a:pt x="4226" y="3791"/>
                </a:lnTo>
                <a:lnTo>
                  <a:pt x="4203" y="3804"/>
                </a:lnTo>
                <a:lnTo>
                  <a:pt x="4175" y="3807"/>
                </a:lnTo>
                <a:lnTo>
                  <a:pt x="4022" y="3807"/>
                </a:lnTo>
                <a:lnTo>
                  <a:pt x="3994" y="3804"/>
                </a:lnTo>
                <a:lnTo>
                  <a:pt x="3971" y="3791"/>
                </a:lnTo>
                <a:lnTo>
                  <a:pt x="3952" y="3772"/>
                </a:lnTo>
                <a:lnTo>
                  <a:pt x="3939" y="3750"/>
                </a:lnTo>
                <a:lnTo>
                  <a:pt x="3936" y="3722"/>
                </a:lnTo>
                <a:lnTo>
                  <a:pt x="3936" y="3568"/>
                </a:lnTo>
                <a:lnTo>
                  <a:pt x="3939" y="3542"/>
                </a:lnTo>
                <a:lnTo>
                  <a:pt x="3952" y="3517"/>
                </a:lnTo>
                <a:lnTo>
                  <a:pt x="3971" y="3500"/>
                </a:lnTo>
                <a:lnTo>
                  <a:pt x="3994" y="3487"/>
                </a:lnTo>
                <a:lnTo>
                  <a:pt x="4022" y="3482"/>
                </a:lnTo>
                <a:close/>
                <a:moveTo>
                  <a:pt x="3634" y="3482"/>
                </a:moveTo>
                <a:lnTo>
                  <a:pt x="3789" y="3482"/>
                </a:lnTo>
                <a:lnTo>
                  <a:pt x="3816" y="3487"/>
                </a:lnTo>
                <a:lnTo>
                  <a:pt x="3840" y="3500"/>
                </a:lnTo>
                <a:lnTo>
                  <a:pt x="3857" y="3517"/>
                </a:lnTo>
                <a:lnTo>
                  <a:pt x="3870" y="3542"/>
                </a:lnTo>
                <a:lnTo>
                  <a:pt x="3875" y="3568"/>
                </a:lnTo>
                <a:lnTo>
                  <a:pt x="3875" y="3722"/>
                </a:lnTo>
                <a:lnTo>
                  <a:pt x="3870" y="3750"/>
                </a:lnTo>
                <a:lnTo>
                  <a:pt x="3857" y="3772"/>
                </a:lnTo>
                <a:lnTo>
                  <a:pt x="3840" y="3791"/>
                </a:lnTo>
                <a:lnTo>
                  <a:pt x="3816" y="3804"/>
                </a:lnTo>
                <a:lnTo>
                  <a:pt x="3789" y="3807"/>
                </a:lnTo>
                <a:lnTo>
                  <a:pt x="3634" y="3807"/>
                </a:lnTo>
                <a:lnTo>
                  <a:pt x="3608" y="3804"/>
                </a:lnTo>
                <a:lnTo>
                  <a:pt x="3583" y="3791"/>
                </a:lnTo>
                <a:lnTo>
                  <a:pt x="3566" y="3772"/>
                </a:lnTo>
                <a:lnTo>
                  <a:pt x="3554" y="3750"/>
                </a:lnTo>
                <a:lnTo>
                  <a:pt x="3549" y="3722"/>
                </a:lnTo>
                <a:lnTo>
                  <a:pt x="3549" y="3568"/>
                </a:lnTo>
                <a:lnTo>
                  <a:pt x="3554" y="3542"/>
                </a:lnTo>
                <a:lnTo>
                  <a:pt x="3566" y="3517"/>
                </a:lnTo>
                <a:lnTo>
                  <a:pt x="3583" y="3500"/>
                </a:lnTo>
                <a:lnTo>
                  <a:pt x="3608" y="3487"/>
                </a:lnTo>
                <a:lnTo>
                  <a:pt x="3634" y="3482"/>
                </a:lnTo>
                <a:close/>
                <a:moveTo>
                  <a:pt x="3980" y="3119"/>
                </a:moveTo>
                <a:lnTo>
                  <a:pt x="3964" y="3122"/>
                </a:lnTo>
                <a:lnTo>
                  <a:pt x="3952" y="3131"/>
                </a:lnTo>
                <a:lnTo>
                  <a:pt x="3943" y="3143"/>
                </a:lnTo>
                <a:lnTo>
                  <a:pt x="3939" y="3159"/>
                </a:lnTo>
                <a:lnTo>
                  <a:pt x="3943" y="3176"/>
                </a:lnTo>
                <a:lnTo>
                  <a:pt x="3952" y="3189"/>
                </a:lnTo>
                <a:lnTo>
                  <a:pt x="3964" y="3197"/>
                </a:lnTo>
                <a:lnTo>
                  <a:pt x="3980" y="3201"/>
                </a:lnTo>
                <a:lnTo>
                  <a:pt x="4168" y="3201"/>
                </a:lnTo>
                <a:lnTo>
                  <a:pt x="4184" y="3197"/>
                </a:lnTo>
                <a:lnTo>
                  <a:pt x="4198" y="3189"/>
                </a:lnTo>
                <a:lnTo>
                  <a:pt x="4207" y="3176"/>
                </a:lnTo>
                <a:lnTo>
                  <a:pt x="4210" y="3159"/>
                </a:lnTo>
                <a:lnTo>
                  <a:pt x="4207" y="3143"/>
                </a:lnTo>
                <a:lnTo>
                  <a:pt x="4198" y="3131"/>
                </a:lnTo>
                <a:lnTo>
                  <a:pt x="4184" y="3122"/>
                </a:lnTo>
                <a:lnTo>
                  <a:pt x="4168" y="3119"/>
                </a:lnTo>
                <a:lnTo>
                  <a:pt x="3980" y="3119"/>
                </a:lnTo>
                <a:close/>
                <a:moveTo>
                  <a:pt x="3980" y="3024"/>
                </a:moveTo>
                <a:lnTo>
                  <a:pt x="4168" y="3024"/>
                </a:lnTo>
                <a:lnTo>
                  <a:pt x="4205" y="3030"/>
                </a:lnTo>
                <a:lnTo>
                  <a:pt x="4236" y="3044"/>
                </a:lnTo>
                <a:lnTo>
                  <a:pt x="4264" y="3065"/>
                </a:lnTo>
                <a:lnTo>
                  <a:pt x="4285" y="3093"/>
                </a:lnTo>
                <a:lnTo>
                  <a:pt x="4297" y="3124"/>
                </a:lnTo>
                <a:lnTo>
                  <a:pt x="4303" y="3159"/>
                </a:lnTo>
                <a:lnTo>
                  <a:pt x="4297" y="3196"/>
                </a:lnTo>
                <a:lnTo>
                  <a:pt x="4285" y="3227"/>
                </a:lnTo>
                <a:lnTo>
                  <a:pt x="4264" y="3255"/>
                </a:lnTo>
                <a:lnTo>
                  <a:pt x="4236" y="3276"/>
                </a:lnTo>
                <a:lnTo>
                  <a:pt x="4205" y="3290"/>
                </a:lnTo>
                <a:lnTo>
                  <a:pt x="4168" y="3293"/>
                </a:lnTo>
                <a:lnTo>
                  <a:pt x="3980" y="3293"/>
                </a:lnTo>
                <a:lnTo>
                  <a:pt x="3945" y="3290"/>
                </a:lnTo>
                <a:lnTo>
                  <a:pt x="3913" y="3276"/>
                </a:lnTo>
                <a:lnTo>
                  <a:pt x="3885" y="3255"/>
                </a:lnTo>
                <a:lnTo>
                  <a:pt x="3864" y="3227"/>
                </a:lnTo>
                <a:lnTo>
                  <a:pt x="3850" y="3196"/>
                </a:lnTo>
                <a:lnTo>
                  <a:pt x="3845" y="3159"/>
                </a:lnTo>
                <a:lnTo>
                  <a:pt x="3850" y="3124"/>
                </a:lnTo>
                <a:lnTo>
                  <a:pt x="3864" y="3093"/>
                </a:lnTo>
                <a:lnTo>
                  <a:pt x="3885" y="3065"/>
                </a:lnTo>
                <a:lnTo>
                  <a:pt x="3913" y="3044"/>
                </a:lnTo>
                <a:lnTo>
                  <a:pt x="3945" y="3030"/>
                </a:lnTo>
                <a:lnTo>
                  <a:pt x="3980" y="3024"/>
                </a:lnTo>
                <a:close/>
                <a:moveTo>
                  <a:pt x="3657" y="2925"/>
                </a:moveTo>
                <a:lnTo>
                  <a:pt x="3610" y="2930"/>
                </a:lnTo>
                <a:lnTo>
                  <a:pt x="3566" y="2942"/>
                </a:lnTo>
                <a:lnTo>
                  <a:pt x="3528" y="2965"/>
                </a:lnTo>
                <a:lnTo>
                  <a:pt x="3493" y="2993"/>
                </a:lnTo>
                <a:lnTo>
                  <a:pt x="3465" y="3028"/>
                </a:lnTo>
                <a:lnTo>
                  <a:pt x="3442" y="3068"/>
                </a:lnTo>
                <a:lnTo>
                  <a:pt x="3428" y="3112"/>
                </a:lnTo>
                <a:lnTo>
                  <a:pt x="3425" y="3157"/>
                </a:lnTo>
                <a:lnTo>
                  <a:pt x="3425" y="4704"/>
                </a:lnTo>
                <a:lnTo>
                  <a:pt x="3428" y="4749"/>
                </a:lnTo>
                <a:lnTo>
                  <a:pt x="3442" y="4793"/>
                </a:lnTo>
                <a:lnTo>
                  <a:pt x="3465" y="4833"/>
                </a:lnTo>
                <a:lnTo>
                  <a:pt x="3493" y="4868"/>
                </a:lnTo>
                <a:lnTo>
                  <a:pt x="3528" y="4896"/>
                </a:lnTo>
                <a:lnTo>
                  <a:pt x="3566" y="4918"/>
                </a:lnTo>
                <a:lnTo>
                  <a:pt x="3610" y="4931"/>
                </a:lnTo>
                <a:lnTo>
                  <a:pt x="3657" y="4936"/>
                </a:lnTo>
                <a:lnTo>
                  <a:pt x="4140" y="4936"/>
                </a:lnTo>
                <a:lnTo>
                  <a:pt x="4187" y="4931"/>
                </a:lnTo>
                <a:lnTo>
                  <a:pt x="4231" y="4918"/>
                </a:lnTo>
                <a:lnTo>
                  <a:pt x="4269" y="4896"/>
                </a:lnTo>
                <a:lnTo>
                  <a:pt x="4304" y="4868"/>
                </a:lnTo>
                <a:lnTo>
                  <a:pt x="4332" y="4833"/>
                </a:lnTo>
                <a:lnTo>
                  <a:pt x="4355" y="4793"/>
                </a:lnTo>
                <a:lnTo>
                  <a:pt x="4367" y="4749"/>
                </a:lnTo>
                <a:lnTo>
                  <a:pt x="4372" y="4704"/>
                </a:lnTo>
                <a:lnTo>
                  <a:pt x="4372" y="3157"/>
                </a:lnTo>
                <a:lnTo>
                  <a:pt x="4367" y="3112"/>
                </a:lnTo>
                <a:lnTo>
                  <a:pt x="4355" y="3068"/>
                </a:lnTo>
                <a:lnTo>
                  <a:pt x="4332" y="3028"/>
                </a:lnTo>
                <a:lnTo>
                  <a:pt x="4304" y="2993"/>
                </a:lnTo>
                <a:lnTo>
                  <a:pt x="4269" y="2965"/>
                </a:lnTo>
                <a:lnTo>
                  <a:pt x="4231" y="2942"/>
                </a:lnTo>
                <a:lnTo>
                  <a:pt x="4187" y="2930"/>
                </a:lnTo>
                <a:lnTo>
                  <a:pt x="4140" y="2925"/>
                </a:lnTo>
                <a:lnTo>
                  <a:pt x="3657" y="2925"/>
                </a:lnTo>
                <a:close/>
                <a:moveTo>
                  <a:pt x="5221" y="1551"/>
                </a:moveTo>
                <a:lnTo>
                  <a:pt x="5193" y="1555"/>
                </a:lnTo>
                <a:lnTo>
                  <a:pt x="5170" y="1567"/>
                </a:lnTo>
                <a:lnTo>
                  <a:pt x="5151" y="1586"/>
                </a:lnTo>
                <a:lnTo>
                  <a:pt x="5139" y="1611"/>
                </a:lnTo>
                <a:lnTo>
                  <a:pt x="5133" y="1637"/>
                </a:lnTo>
                <a:lnTo>
                  <a:pt x="5139" y="1665"/>
                </a:lnTo>
                <a:lnTo>
                  <a:pt x="5151" y="1688"/>
                </a:lnTo>
                <a:lnTo>
                  <a:pt x="5170" y="1707"/>
                </a:lnTo>
                <a:lnTo>
                  <a:pt x="5193" y="1719"/>
                </a:lnTo>
                <a:lnTo>
                  <a:pt x="5221" y="1724"/>
                </a:lnTo>
                <a:lnTo>
                  <a:pt x="5247" y="1719"/>
                </a:lnTo>
                <a:lnTo>
                  <a:pt x="5271" y="1707"/>
                </a:lnTo>
                <a:lnTo>
                  <a:pt x="5290" y="1688"/>
                </a:lnTo>
                <a:lnTo>
                  <a:pt x="5303" y="1665"/>
                </a:lnTo>
                <a:lnTo>
                  <a:pt x="5306" y="1637"/>
                </a:lnTo>
                <a:lnTo>
                  <a:pt x="5303" y="1611"/>
                </a:lnTo>
                <a:lnTo>
                  <a:pt x="5290" y="1586"/>
                </a:lnTo>
                <a:lnTo>
                  <a:pt x="5271" y="1567"/>
                </a:lnTo>
                <a:lnTo>
                  <a:pt x="5247" y="1555"/>
                </a:lnTo>
                <a:lnTo>
                  <a:pt x="5221" y="1551"/>
                </a:lnTo>
                <a:close/>
                <a:moveTo>
                  <a:pt x="5221" y="1420"/>
                </a:moveTo>
                <a:lnTo>
                  <a:pt x="5264" y="1426"/>
                </a:lnTo>
                <a:lnTo>
                  <a:pt x="5304" y="1438"/>
                </a:lnTo>
                <a:lnTo>
                  <a:pt x="5341" y="1457"/>
                </a:lnTo>
                <a:lnTo>
                  <a:pt x="5373" y="1485"/>
                </a:lnTo>
                <a:lnTo>
                  <a:pt x="5400" y="1516"/>
                </a:lnTo>
                <a:lnTo>
                  <a:pt x="5420" y="1553"/>
                </a:lnTo>
                <a:lnTo>
                  <a:pt x="5432" y="1593"/>
                </a:lnTo>
                <a:lnTo>
                  <a:pt x="5437" y="1637"/>
                </a:lnTo>
                <a:lnTo>
                  <a:pt x="5432" y="1681"/>
                </a:lnTo>
                <a:lnTo>
                  <a:pt x="5420" y="1723"/>
                </a:lnTo>
                <a:lnTo>
                  <a:pt x="5400" y="1759"/>
                </a:lnTo>
                <a:lnTo>
                  <a:pt x="5373" y="1791"/>
                </a:lnTo>
                <a:lnTo>
                  <a:pt x="5341" y="1817"/>
                </a:lnTo>
                <a:lnTo>
                  <a:pt x="5304" y="1838"/>
                </a:lnTo>
                <a:lnTo>
                  <a:pt x="5264" y="1850"/>
                </a:lnTo>
                <a:lnTo>
                  <a:pt x="5221" y="1855"/>
                </a:lnTo>
                <a:lnTo>
                  <a:pt x="5177" y="1850"/>
                </a:lnTo>
                <a:lnTo>
                  <a:pt x="5135" y="1838"/>
                </a:lnTo>
                <a:lnTo>
                  <a:pt x="5098" y="1817"/>
                </a:lnTo>
                <a:lnTo>
                  <a:pt x="5067" y="1791"/>
                </a:lnTo>
                <a:lnTo>
                  <a:pt x="5041" y="1759"/>
                </a:lnTo>
                <a:lnTo>
                  <a:pt x="5020" y="1723"/>
                </a:lnTo>
                <a:lnTo>
                  <a:pt x="5008" y="1681"/>
                </a:lnTo>
                <a:lnTo>
                  <a:pt x="5002" y="1637"/>
                </a:lnTo>
                <a:lnTo>
                  <a:pt x="5008" y="1593"/>
                </a:lnTo>
                <a:lnTo>
                  <a:pt x="5020" y="1553"/>
                </a:lnTo>
                <a:lnTo>
                  <a:pt x="5041" y="1516"/>
                </a:lnTo>
                <a:lnTo>
                  <a:pt x="5067" y="1485"/>
                </a:lnTo>
                <a:lnTo>
                  <a:pt x="5098" y="1457"/>
                </a:lnTo>
                <a:lnTo>
                  <a:pt x="5135" y="1438"/>
                </a:lnTo>
                <a:lnTo>
                  <a:pt x="5177" y="1426"/>
                </a:lnTo>
                <a:lnTo>
                  <a:pt x="5221" y="1420"/>
                </a:lnTo>
                <a:close/>
                <a:moveTo>
                  <a:pt x="5221" y="976"/>
                </a:moveTo>
                <a:lnTo>
                  <a:pt x="5193" y="980"/>
                </a:lnTo>
                <a:lnTo>
                  <a:pt x="5170" y="994"/>
                </a:lnTo>
                <a:lnTo>
                  <a:pt x="5151" y="1011"/>
                </a:lnTo>
                <a:lnTo>
                  <a:pt x="5139" y="1036"/>
                </a:lnTo>
                <a:lnTo>
                  <a:pt x="5133" y="1062"/>
                </a:lnTo>
                <a:lnTo>
                  <a:pt x="5139" y="1090"/>
                </a:lnTo>
                <a:lnTo>
                  <a:pt x="5151" y="1115"/>
                </a:lnTo>
                <a:lnTo>
                  <a:pt x="5170" y="1132"/>
                </a:lnTo>
                <a:lnTo>
                  <a:pt x="5193" y="1144"/>
                </a:lnTo>
                <a:lnTo>
                  <a:pt x="5221" y="1149"/>
                </a:lnTo>
                <a:lnTo>
                  <a:pt x="5247" y="1144"/>
                </a:lnTo>
                <a:lnTo>
                  <a:pt x="5271" y="1132"/>
                </a:lnTo>
                <a:lnTo>
                  <a:pt x="5290" y="1115"/>
                </a:lnTo>
                <a:lnTo>
                  <a:pt x="5303" y="1090"/>
                </a:lnTo>
                <a:lnTo>
                  <a:pt x="5306" y="1062"/>
                </a:lnTo>
                <a:lnTo>
                  <a:pt x="5303" y="1036"/>
                </a:lnTo>
                <a:lnTo>
                  <a:pt x="5290" y="1011"/>
                </a:lnTo>
                <a:lnTo>
                  <a:pt x="5271" y="994"/>
                </a:lnTo>
                <a:lnTo>
                  <a:pt x="5247" y="980"/>
                </a:lnTo>
                <a:lnTo>
                  <a:pt x="5221" y="976"/>
                </a:lnTo>
                <a:close/>
                <a:moveTo>
                  <a:pt x="5221" y="845"/>
                </a:moveTo>
                <a:lnTo>
                  <a:pt x="5264" y="851"/>
                </a:lnTo>
                <a:lnTo>
                  <a:pt x="5304" y="863"/>
                </a:lnTo>
                <a:lnTo>
                  <a:pt x="5341" y="882"/>
                </a:lnTo>
                <a:lnTo>
                  <a:pt x="5373" y="910"/>
                </a:lnTo>
                <a:lnTo>
                  <a:pt x="5400" y="942"/>
                </a:lnTo>
                <a:lnTo>
                  <a:pt x="5420" y="978"/>
                </a:lnTo>
                <a:lnTo>
                  <a:pt x="5432" y="1018"/>
                </a:lnTo>
                <a:lnTo>
                  <a:pt x="5437" y="1062"/>
                </a:lnTo>
                <a:lnTo>
                  <a:pt x="5432" y="1106"/>
                </a:lnTo>
                <a:lnTo>
                  <a:pt x="5420" y="1148"/>
                </a:lnTo>
                <a:lnTo>
                  <a:pt x="5400" y="1184"/>
                </a:lnTo>
                <a:lnTo>
                  <a:pt x="5373" y="1216"/>
                </a:lnTo>
                <a:lnTo>
                  <a:pt x="5341" y="1242"/>
                </a:lnTo>
                <a:lnTo>
                  <a:pt x="5304" y="1263"/>
                </a:lnTo>
                <a:lnTo>
                  <a:pt x="5264" y="1275"/>
                </a:lnTo>
                <a:lnTo>
                  <a:pt x="5221" y="1281"/>
                </a:lnTo>
                <a:lnTo>
                  <a:pt x="5177" y="1275"/>
                </a:lnTo>
                <a:lnTo>
                  <a:pt x="5135" y="1263"/>
                </a:lnTo>
                <a:lnTo>
                  <a:pt x="5098" y="1242"/>
                </a:lnTo>
                <a:lnTo>
                  <a:pt x="5067" y="1216"/>
                </a:lnTo>
                <a:lnTo>
                  <a:pt x="5041" y="1184"/>
                </a:lnTo>
                <a:lnTo>
                  <a:pt x="5020" y="1148"/>
                </a:lnTo>
                <a:lnTo>
                  <a:pt x="5008" y="1106"/>
                </a:lnTo>
                <a:lnTo>
                  <a:pt x="5002" y="1062"/>
                </a:lnTo>
                <a:lnTo>
                  <a:pt x="5008" y="1018"/>
                </a:lnTo>
                <a:lnTo>
                  <a:pt x="5020" y="978"/>
                </a:lnTo>
                <a:lnTo>
                  <a:pt x="5041" y="942"/>
                </a:lnTo>
                <a:lnTo>
                  <a:pt x="5067" y="910"/>
                </a:lnTo>
                <a:lnTo>
                  <a:pt x="5098" y="882"/>
                </a:lnTo>
                <a:lnTo>
                  <a:pt x="5135" y="863"/>
                </a:lnTo>
                <a:lnTo>
                  <a:pt x="5177" y="851"/>
                </a:lnTo>
                <a:lnTo>
                  <a:pt x="5221" y="845"/>
                </a:lnTo>
                <a:close/>
                <a:moveTo>
                  <a:pt x="799" y="645"/>
                </a:moveTo>
                <a:lnTo>
                  <a:pt x="758" y="648"/>
                </a:lnTo>
                <a:lnTo>
                  <a:pt x="717" y="662"/>
                </a:lnTo>
                <a:lnTo>
                  <a:pt x="682" y="681"/>
                </a:lnTo>
                <a:lnTo>
                  <a:pt x="651" y="707"/>
                </a:lnTo>
                <a:lnTo>
                  <a:pt x="625" y="737"/>
                </a:lnTo>
                <a:lnTo>
                  <a:pt x="606" y="774"/>
                </a:lnTo>
                <a:lnTo>
                  <a:pt x="592" y="814"/>
                </a:lnTo>
                <a:lnTo>
                  <a:pt x="588" y="856"/>
                </a:lnTo>
                <a:lnTo>
                  <a:pt x="588" y="3575"/>
                </a:lnTo>
                <a:lnTo>
                  <a:pt x="592" y="3618"/>
                </a:lnTo>
                <a:lnTo>
                  <a:pt x="606" y="3659"/>
                </a:lnTo>
                <a:lnTo>
                  <a:pt x="625" y="3694"/>
                </a:lnTo>
                <a:lnTo>
                  <a:pt x="651" y="3725"/>
                </a:lnTo>
                <a:lnTo>
                  <a:pt x="682" y="3751"/>
                </a:lnTo>
                <a:lnTo>
                  <a:pt x="717" y="3770"/>
                </a:lnTo>
                <a:lnTo>
                  <a:pt x="758" y="3783"/>
                </a:lnTo>
                <a:lnTo>
                  <a:pt x="799" y="3788"/>
                </a:lnTo>
                <a:lnTo>
                  <a:pt x="3294" y="3788"/>
                </a:lnTo>
                <a:lnTo>
                  <a:pt x="3294" y="3157"/>
                </a:lnTo>
                <a:lnTo>
                  <a:pt x="3299" y="3100"/>
                </a:lnTo>
                <a:lnTo>
                  <a:pt x="3313" y="3044"/>
                </a:lnTo>
                <a:lnTo>
                  <a:pt x="3334" y="2991"/>
                </a:lnTo>
                <a:lnTo>
                  <a:pt x="3363" y="2942"/>
                </a:lnTo>
                <a:lnTo>
                  <a:pt x="3400" y="2900"/>
                </a:lnTo>
                <a:lnTo>
                  <a:pt x="3442" y="2864"/>
                </a:lnTo>
                <a:lnTo>
                  <a:pt x="3491" y="2834"/>
                </a:lnTo>
                <a:lnTo>
                  <a:pt x="3543" y="2813"/>
                </a:lnTo>
                <a:lnTo>
                  <a:pt x="3599" y="2799"/>
                </a:lnTo>
                <a:lnTo>
                  <a:pt x="3657" y="2794"/>
                </a:lnTo>
                <a:lnTo>
                  <a:pt x="4140" y="2794"/>
                </a:lnTo>
                <a:lnTo>
                  <a:pt x="4198" y="2799"/>
                </a:lnTo>
                <a:lnTo>
                  <a:pt x="4254" y="2813"/>
                </a:lnTo>
                <a:lnTo>
                  <a:pt x="4306" y="2834"/>
                </a:lnTo>
                <a:lnTo>
                  <a:pt x="4355" y="2864"/>
                </a:lnTo>
                <a:lnTo>
                  <a:pt x="4397" y="2900"/>
                </a:lnTo>
                <a:lnTo>
                  <a:pt x="4433" y="2942"/>
                </a:lnTo>
                <a:lnTo>
                  <a:pt x="4463" y="2991"/>
                </a:lnTo>
                <a:lnTo>
                  <a:pt x="4484" y="3044"/>
                </a:lnTo>
                <a:lnTo>
                  <a:pt x="4498" y="3100"/>
                </a:lnTo>
                <a:lnTo>
                  <a:pt x="4503" y="3157"/>
                </a:lnTo>
                <a:lnTo>
                  <a:pt x="4503" y="3784"/>
                </a:lnTo>
                <a:lnTo>
                  <a:pt x="4542" y="3772"/>
                </a:lnTo>
                <a:lnTo>
                  <a:pt x="4578" y="3755"/>
                </a:lnTo>
                <a:lnTo>
                  <a:pt x="4608" y="3729"/>
                </a:lnTo>
                <a:lnTo>
                  <a:pt x="4632" y="3697"/>
                </a:lnTo>
                <a:lnTo>
                  <a:pt x="4652" y="3660"/>
                </a:lnTo>
                <a:lnTo>
                  <a:pt x="4664" y="3620"/>
                </a:lnTo>
                <a:lnTo>
                  <a:pt x="4667" y="3575"/>
                </a:lnTo>
                <a:lnTo>
                  <a:pt x="4667" y="856"/>
                </a:lnTo>
                <a:lnTo>
                  <a:pt x="4664" y="814"/>
                </a:lnTo>
                <a:lnTo>
                  <a:pt x="4650" y="774"/>
                </a:lnTo>
                <a:lnTo>
                  <a:pt x="4631" y="737"/>
                </a:lnTo>
                <a:lnTo>
                  <a:pt x="4605" y="707"/>
                </a:lnTo>
                <a:lnTo>
                  <a:pt x="4573" y="681"/>
                </a:lnTo>
                <a:lnTo>
                  <a:pt x="4538" y="662"/>
                </a:lnTo>
                <a:lnTo>
                  <a:pt x="4498" y="648"/>
                </a:lnTo>
                <a:lnTo>
                  <a:pt x="4456" y="645"/>
                </a:lnTo>
                <a:lnTo>
                  <a:pt x="799" y="645"/>
                </a:lnTo>
                <a:close/>
                <a:moveTo>
                  <a:pt x="370" y="159"/>
                </a:moveTo>
                <a:lnTo>
                  <a:pt x="328" y="164"/>
                </a:lnTo>
                <a:lnTo>
                  <a:pt x="288" y="176"/>
                </a:lnTo>
                <a:lnTo>
                  <a:pt x="251" y="195"/>
                </a:lnTo>
                <a:lnTo>
                  <a:pt x="220" y="222"/>
                </a:lnTo>
                <a:lnTo>
                  <a:pt x="194" y="253"/>
                </a:lnTo>
                <a:lnTo>
                  <a:pt x="175" y="288"/>
                </a:lnTo>
                <a:lnTo>
                  <a:pt x="162" y="328"/>
                </a:lnTo>
                <a:lnTo>
                  <a:pt x="159" y="370"/>
                </a:lnTo>
                <a:lnTo>
                  <a:pt x="159" y="4061"/>
                </a:lnTo>
                <a:lnTo>
                  <a:pt x="162" y="4104"/>
                </a:lnTo>
                <a:lnTo>
                  <a:pt x="175" y="4143"/>
                </a:lnTo>
                <a:lnTo>
                  <a:pt x="194" y="4179"/>
                </a:lnTo>
                <a:lnTo>
                  <a:pt x="220" y="4211"/>
                </a:lnTo>
                <a:lnTo>
                  <a:pt x="251" y="4237"/>
                </a:lnTo>
                <a:lnTo>
                  <a:pt x="288" y="4256"/>
                </a:lnTo>
                <a:lnTo>
                  <a:pt x="328" y="4268"/>
                </a:lnTo>
                <a:lnTo>
                  <a:pt x="370" y="4272"/>
                </a:lnTo>
                <a:lnTo>
                  <a:pt x="3294" y="4272"/>
                </a:lnTo>
                <a:lnTo>
                  <a:pt x="3294" y="3945"/>
                </a:lnTo>
                <a:lnTo>
                  <a:pt x="799" y="3945"/>
                </a:lnTo>
                <a:lnTo>
                  <a:pt x="740" y="3942"/>
                </a:lnTo>
                <a:lnTo>
                  <a:pt x="682" y="3928"/>
                </a:lnTo>
                <a:lnTo>
                  <a:pt x="630" y="3905"/>
                </a:lnTo>
                <a:lnTo>
                  <a:pt x="581" y="3874"/>
                </a:lnTo>
                <a:lnTo>
                  <a:pt x="538" y="3837"/>
                </a:lnTo>
                <a:lnTo>
                  <a:pt x="501" y="3793"/>
                </a:lnTo>
                <a:lnTo>
                  <a:pt x="471" y="3746"/>
                </a:lnTo>
                <a:lnTo>
                  <a:pt x="449" y="3692"/>
                </a:lnTo>
                <a:lnTo>
                  <a:pt x="435" y="3636"/>
                </a:lnTo>
                <a:lnTo>
                  <a:pt x="429" y="3575"/>
                </a:lnTo>
                <a:lnTo>
                  <a:pt x="429" y="856"/>
                </a:lnTo>
                <a:lnTo>
                  <a:pt x="435" y="797"/>
                </a:lnTo>
                <a:lnTo>
                  <a:pt x="449" y="739"/>
                </a:lnTo>
                <a:lnTo>
                  <a:pt x="471" y="686"/>
                </a:lnTo>
                <a:lnTo>
                  <a:pt x="501" y="638"/>
                </a:lnTo>
                <a:lnTo>
                  <a:pt x="538" y="594"/>
                </a:lnTo>
                <a:lnTo>
                  <a:pt x="581" y="557"/>
                </a:lnTo>
                <a:lnTo>
                  <a:pt x="630" y="527"/>
                </a:lnTo>
                <a:lnTo>
                  <a:pt x="682" y="505"/>
                </a:lnTo>
                <a:lnTo>
                  <a:pt x="740" y="491"/>
                </a:lnTo>
                <a:lnTo>
                  <a:pt x="799" y="485"/>
                </a:lnTo>
                <a:lnTo>
                  <a:pt x="4456" y="485"/>
                </a:lnTo>
                <a:lnTo>
                  <a:pt x="4515" y="491"/>
                </a:lnTo>
                <a:lnTo>
                  <a:pt x="4573" y="505"/>
                </a:lnTo>
                <a:lnTo>
                  <a:pt x="4625" y="527"/>
                </a:lnTo>
                <a:lnTo>
                  <a:pt x="4674" y="557"/>
                </a:lnTo>
                <a:lnTo>
                  <a:pt x="4718" y="594"/>
                </a:lnTo>
                <a:lnTo>
                  <a:pt x="4755" y="638"/>
                </a:lnTo>
                <a:lnTo>
                  <a:pt x="4784" y="686"/>
                </a:lnTo>
                <a:lnTo>
                  <a:pt x="4807" y="739"/>
                </a:lnTo>
                <a:lnTo>
                  <a:pt x="4821" y="797"/>
                </a:lnTo>
                <a:lnTo>
                  <a:pt x="4826" y="856"/>
                </a:lnTo>
                <a:lnTo>
                  <a:pt x="4826" y="3575"/>
                </a:lnTo>
                <a:lnTo>
                  <a:pt x="4821" y="3639"/>
                </a:lnTo>
                <a:lnTo>
                  <a:pt x="4807" y="3699"/>
                </a:lnTo>
                <a:lnTo>
                  <a:pt x="4783" y="3753"/>
                </a:lnTo>
                <a:lnTo>
                  <a:pt x="4751" y="3804"/>
                </a:lnTo>
                <a:lnTo>
                  <a:pt x="4713" y="3846"/>
                </a:lnTo>
                <a:lnTo>
                  <a:pt x="4669" y="3882"/>
                </a:lnTo>
                <a:lnTo>
                  <a:pt x="4618" y="3912"/>
                </a:lnTo>
                <a:lnTo>
                  <a:pt x="4563" y="3931"/>
                </a:lnTo>
                <a:lnTo>
                  <a:pt x="4503" y="3942"/>
                </a:lnTo>
                <a:lnTo>
                  <a:pt x="4503" y="4272"/>
                </a:lnTo>
                <a:lnTo>
                  <a:pt x="5390" y="4272"/>
                </a:lnTo>
                <a:lnTo>
                  <a:pt x="5432" y="4268"/>
                </a:lnTo>
                <a:lnTo>
                  <a:pt x="5472" y="4256"/>
                </a:lnTo>
                <a:lnTo>
                  <a:pt x="5509" y="4237"/>
                </a:lnTo>
                <a:lnTo>
                  <a:pt x="5540" y="4211"/>
                </a:lnTo>
                <a:lnTo>
                  <a:pt x="5565" y="4179"/>
                </a:lnTo>
                <a:lnTo>
                  <a:pt x="5585" y="4143"/>
                </a:lnTo>
                <a:lnTo>
                  <a:pt x="5598" y="4104"/>
                </a:lnTo>
                <a:lnTo>
                  <a:pt x="5601" y="4061"/>
                </a:lnTo>
                <a:lnTo>
                  <a:pt x="5601" y="370"/>
                </a:lnTo>
                <a:lnTo>
                  <a:pt x="5598" y="328"/>
                </a:lnTo>
                <a:lnTo>
                  <a:pt x="5585" y="288"/>
                </a:lnTo>
                <a:lnTo>
                  <a:pt x="5565" y="253"/>
                </a:lnTo>
                <a:lnTo>
                  <a:pt x="5540" y="222"/>
                </a:lnTo>
                <a:lnTo>
                  <a:pt x="5509" y="195"/>
                </a:lnTo>
                <a:lnTo>
                  <a:pt x="5472" y="176"/>
                </a:lnTo>
                <a:lnTo>
                  <a:pt x="5432" y="164"/>
                </a:lnTo>
                <a:lnTo>
                  <a:pt x="5390" y="159"/>
                </a:lnTo>
                <a:lnTo>
                  <a:pt x="370" y="159"/>
                </a:lnTo>
                <a:close/>
                <a:moveTo>
                  <a:pt x="370" y="0"/>
                </a:moveTo>
                <a:lnTo>
                  <a:pt x="5390" y="0"/>
                </a:lnTo>
                <a:lnTo>
                  <a:pt x="5449" y="5"/>
                </a:lnTo>
                <a:lnTo>
                  <a:pt x="5507" y="19"/>
                </a:lnTo>
                <a:lnTo>
                  <a:pt x="5559" y="42"/>
                </a:lnTo>
                <a:lnTo>
                  <a:pt x="5608" y="71"/>
                </a:lnTo>
                <a:lnTo>
                  <a:pt x="5652" y="110"/>
                </a:lnTo>
                <a:lnTo>
                  <a:pt x="5688" y="152"/>
                </a:lnTo>
                <a:lnTo>
                  <a:pt x="5718" y="201"/>
                </a:lnTo>
                <a:lnTo>
                  <a:pt x="5741" y="253"/>
                </a:lnTo>
                <a:lnTo>
                  <a:pt x="5755" y="311"/>
                </a:lnTo>
                <a:lnTo>
                  <a:pt x="5760" y="370"/>
                </a:lnTo>
                <a:lnTo>
                  <a:pt x="5760" y="4061"/>
                </a:lnTo>
                <a:lnTo>
                  <a:pt x="5755" y="4122"/>
                </a:lnTo>
                <a:lnTo>
                  <a:pt x="5741" y="4178"/>
                </a:lnTo>
                <a:lnTo>
                  <a:pt x="5718" y="4232"/>
                </a:lnTo>
                <a:lnTo>
                  <a:pt x="5688" y="4279"/>
                </a:lnTo>
                <a:lnTo>
                  <a:pt x="5652" y="4323"/>
                </a:lnTo>
                <a:lnTo>
                  <a:pt x="5608" y="4359"/>
                </a:lnTo>
                <a:lnTo>
                  <a:pt x="5559" y="4391"/>
                </a:lnTo>
                <a:lnTo>
                  <a:pt x="5507" y="4412"/>
                </a:lnTo>
                <a:lnTo>
                  <a:pt x="5449" y="4426"/>
                </a:lnTo>
                <a:lnTo>
                  <a:pt x="5390" y="4431"/>
                </a:lnTo>
                <a:lnTo>
                  <a:pt x="4503" y="4431"/>
                </a:lnTo>
                <a:lnTo>
                  <a:pt x="4503" y="4704"/>
                </a:lnTo>
                <a:lnTo>
                  <a:pt x="4498" y="4761"/>
                </a:lnTo>
                <a:lnTo>
                  <a:pt x="4484" y="4817"/>
                </a:lnTo>
                <a:lnTo>
                  <a:pt x="4463" y="4870"/>
                </a:lnTo>
                <a:lnTo>
                  <a:pt x="4433" y="4918"/>
                </a:lnTo>
                <a:lnTo>
                  <a:pt x="4397" y="4960"/>
                </a:lnTo>
                <a:lnTo>
                  <a:pt x="4355" y="4997"/>
                </a:lnTo>
                <a:lnTo>
                  <a:pt x="4306" y="5027"/>
                </a:lnTo>
                <a:lnTo>
                  <a:pt x="4254" y="5048"/>
                </a:lnTo>
                <a:lnTo>
                  <a:pt x="4198" y="5062"/>
                </a:lnTo>
                <a:lnTo>
                  <a:pt x="4140" y="5067"/>
                </a:lnTo>
                <a:lnTo>
                  <a:pt x="3657" y="5067"/>
                </a:lnTo>
                <a:lnTo>
                  <a:pt x="3599" y="5062"/>
                </a:lnTo>
                <a:lnTo>
                  <a:pt x="3543" y="5048"/>
                </a:lnTo>
                <a:lnTo>
                  <a:pt x="3491" y="5027"/>
                </a:lnTo>
                <a:lnTo>
                  <a:pt x="3442" y="4997"/>
                </a:lnTo>
                <a:lnTo>
                  <a:pt x="3400" y="4960"/>
                </a:lnTo>
                <a:lnTo>
                  <a:pt x="3363" y="4918"/>
                </a:lnTo>
                <a:lnTo>
                  <a:pt x="3334" y="4870"/>
                </a:lnTo>
                <a:lnTo>
                  <a:pt x="3313" y="4817"/>
                </a:lnTo>
                <a:lnTo>
                  <a:pt x="3299" y="4761"/>
                </a:lnTo>
                <a:lnTo>
                  <a:pt x="3294" y="4704"/>
                </a:lnTo>
                <a:lnTo>
                  <a:pt x="3294" y="4431"/>
                </a:lnTo>
                <a:lnTo>
                  <a:pt x="370" y="4431"/>
                </a:lnTo>
                <a:lnTo>
                  <a:pt x="311" y="4426"/>
                </a:lnTo>
                <a:lnTo>
                  <a:pt x="253" y="4412"/>
                </a:lnTo>
                <a:lnTo>
                  <a:pt x="201" y="4391"/>
                </a:lnTo>
                <a:lnTo>
                  <a:pt x="152" y="4359"/>
                </a:lnTo>
                <a:lnTo>
                  <a:pt x="108" y="4323"/>
                </a:lnTo>
                <a:lnTo>
                  <a:pt x="72" y="4279"/>
                </a:lnTo>
                <a:lnTo>
                  <a:pt x="42" y="4232"/>
                </a:lnTo>
                <a:lnTo>
                  <a:pt x="19" y="4178"/>
                </a:lnTo>
                <a:lnTo>
                  <a:pt x="5" y="4122"/>
                </a:lnTo>
                <a:lnTo>
                  <a:pt x="0" y="4061"/>
                </a:lnTo>
                <a:lnTo>
                  <a:pt x="0" y="370"/>
                </a:lnTo>
                <a:lnTo>
                  <a:pt x="5" y="311"/>
                </a:lnTo>
                <a:lnTo>
                  <a:pt x="19" y="253"/>
                </a:lnTo>
                <a:lnTo>
                  <a:pt x="42" y="201"/>
                </a:lnTo>
                <a:lnTo>
                  <a:pt x="72" y="152"/>
                </a:lnTo>
                <a:lnTo>
                  <a:pt x="108" y="110"/>
                </a:lnTo>
                <a:lnTo>
                  <a:pt x="152" y="71"/>
                </a:lnTo>
                <a:lnTo>
                  <a:pt x="201" y="42"/>
                </a:lnTo>
                <a:lnTo>
                  <a:pt x="253" y="19"/>
                </a:lnTo>
                <a:lnTo>
                  <a:pt x="311" y="5"/>
                </a:lnTo>
                <a:lnTo>
                  <a:pt x="3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10390040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65C49-65FE-4620-B820-EF21B0148458}"/>
              </a:ext>
            </a:extLst>
          </p:cNvPr>
          <p:cNvSpPr>
            <a:spLocks noGrp="1"/>
          </p:cNvSpPr>
          <p:nvPr>
            <p:ph type="title"/>
          </p:nvPr>
        </p:nvSpPr>
        <p:spPr>
          <a:xfrm>
            <a:off x="17627" y="187376"/>
            <a:ext cx="4169664" cy="369332"/>
          </a:xfrm>
        </p:spPr>
        <p:txBody>
          <a:bodyPr/>
          <a:lstStyle/>
          <a:p>
            <a:r>
              <a:rPr lang="en-US" dirty="0">
                <a:solidFill>
                  <a:schemeClr val="bg1"/>
                </a:solidFill>
              </a:rPr>
              <a:t>Fashion Items</a:t>
            </a:r>
          </a:p>
        </p:txBody>
      </p:sp>
      <p:sp>
        <p:nvSpPr>
          <p:cNvPr id="5" name="Text Placeholder 4">
            <a:extLst>
              <a:ext uri="{FF2B5EF4-FFF2-40B4-BE49-F238E27FC236}">
                <a16:creationId xmlns:a16="http://schemas.microsoft.com/office/drawing/2014/main" id="{92C09C1C-FD57-4381-96EA-EB5F381AD278}"/>
              </a:ext>
            </a:extLst>
          </p:cNvPr>
          <p:cNvSpPr>
            <a:spLocks noGrp="1"/>
          </p:cNvSpPr>
          <p:nvPr>
            <p:ph type="body" sz="quarter" idx="11"/>
          </p:nvPr>
        </p:nvSpPr>
        <p:spPr/>
        <p:txBody>
          <a:bodyPr>
            <a:noAutofit/>
          </a:bodyPr>
          <a:lstStyle/>
          <a:p>
            <a:r>
              <a:rPr lang="en-US" sz="3200" dirty="0"/>
              <a:t>Tag Attributes &amp; Recommend Items</a:t>
            </a:r>
          </a:p>
        </p:txBody>
      </p:sp>
      <p:pic>
        <p:nvPicPr>
          <p:cNvPr id="7" name="Picture 6">
            <a:extLst>
              <a:ext uri="{FF2B5EF4-FFF2-40B4-BE49-F238E27FC236}">
                <a16:creationId xmlns:a16="http://schemas.microsoft.com/office/drawing/2014/main" id="{4B6034DA-02DA-49E0-A7E5-E360FCA54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053" y="766465"/>
            <a:ext cx="1886348" cy="2827635"/>
          </a:xfrm>
          <a:prstGeom prst="rect">
            <a:avLst/>
          </a:prstGeom>
        </p:spPr>
      </p:pic>
      <p:pic>
        <p:nvPicPr>
          <p:cNvPr id="9" name="Picture 8">
            <a:extLst>
              <a:ext uri="{FF2B5EF4-FFF2-40B4-BE49-F238E27FC236}">
                <a16:creationId xmlns:a16="http://schemas.microsoft.com/office/drawing/2014/main" id="{AE7E30B2-6903-4EA2-B1C2-F435B6E61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54" y="3803857"/>
            <a:ext cx="1983147" cy="2644196"/>
          </a:xfrm>
          <a:prstGeom prst="rect">
            <a:avLst/>
          </a:prstGeom>
        </p:spPr>
      </p:pic>
      <p:sp>
        <p:nvSpPr>
          <p:cNvPr id="14" name="TextBox 13">
            <a:extLst>
              <a:ext uri="{FF2B5EF4-FFF2-40B4-BE49-F238E27FC236}">
                <a16:creationId xmlns:a16="http://schemas.microsoft.com/office/drawing/2014/main" id="{1A44978A-DE5B-4536-A222-84D583BFC556}"/>
              </a:ext>
            </a:extLst>
          </p:cNvPr>
          <p:cNvSpPr txBox="1"/>
          <p:nvPr/>
        </p:nvSpPr>
        <p:spPr>
          <a:xfrm>
            <a:off x="4508500" y="1397000"/>
            <a:ext cx="6595673" cy="2400657"/>
          </a:xfrm>
          <a:prstGeom prst="rect">
            <a:avLst/>
          </a:prstGeom>
          <a:noFill/>
        </p:spPr>
        <p:txBody>
          <a:bodyPr wrap="square" rtlCol="0">
            <a:spAutoFit/>
          </a:bodyPr>
          <a:lstStyle/>
          <a:p>
            <a:pPr marL="285750" indent="-285750">
              <a:buFont typeface="Arial" panose="020B0604020202020204" pitchFamily="34" charset="0"/>
              <a:buChar char="•"/>
            </a:pPr>
            <a:r>
              <a:rPr lang="en-US" sz="2400" dirty="0"/>
              <a:t>Currently have separate models to predict </a:t>
            </a:r>
          </a:p>
          <a:p>
            <a:pPr marL="742950" lvl="1" indent="-285750">
              <a:buFont typeface="Arial" panose="020B0604020202020204" pitchFamily="34" charset="0"/>
              <a:buChar char="•"/>
            </a:pPr>
            <a:r>
              <a:rPr lang="en-US" sz="2000" dirty="0"/>
              <a:t>Color</a:t>
            </a:r>
          </a:p>
          <a:p>
            <a:pPr marL="742950" lvl="1" indent="-285750">
              <a:buFont typeface="Arial" panose="020B0604020202020204" pitchFamily="34" charset="0"/>
              <a:buChar char="•"/>
            </a:pPr>
            <a:r>
              <a:rPr lang="en-US" sz="2000" dirty="0"/>
              <a:t>Type of Clothing</a:t>
            </a:r>
          </a:p>
          <a:p>
            <a:pPr marL="742950" lvl="1" indent="-285750">
              <a:buFont typeface="Arial" panose="020B0604020202020204" pitchFamily="34" charset="0"/>
              <a:buChar char="•"/>
            </a:pPr>
            <a:r>
              <a:rPr lang="en-US" sz="2000" dirty="0"/>
              <a:t>Texture</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5665BD51-B840-4002-A525-B8E8F36A54EB}"/>
              </a:ext>
            </a:extLst>
          </p:cNvPr>
          <p:cNvSpPr txBox="1"/>
          <p:nvPr/>
        </p:nvSpPr>
        <p:spPr>
          <a:xfrm>
            <a:off x="4508499" y="3707725"/>
            <a:ext cx="6595673"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t>Build one multi-task deep learning model to  predict  all labels.</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23548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SAS-External-16x9">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B154486E-3567-8F42-B7C6-ABDC3E8C29B0}" vid="{72DB4393-9380-7A4C-B497-E9352C2D6B7A}"/>
    </a:ext>
  </a:extLst>
</a:theme>
</file>

<file path=ppt/theme/theme10.xml><?xml version="1.0" encoding="utf-8"?>
<a:theme xmlns:a="http://schemas.openxmlformats.org/drawingml/2006/main" name="2_SAS-External-16x9">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B154486E-3567-8F42-B7C6-ABDC3E8C29B0}" vid="{72DB4393-9380-7A4C-B497-E9352C2D6B7A}"/>
    </a:ext>
  </a:extLst>
</a:theme>
</file>

<file path=ppt/theme/theme11.xml><?xml version="1.0" encoding="utf-8"?>
<a:theme xmlns:a="http://schemas.openxmlformats.org/drawingml/2006/main" name="1_SA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potx" id="{7C1FCA5B-BA13-442F-8160-F3161779851F}" vid="{BAD23DD3-5353-42E0-BD97-45DD835F60E9}"/>
    </a:ext>
  </a:extLst>
</a:theme>
</file>

<file path=ppt/theme/theme12.xml><?xml version="1.0" encoding="utf-8"?>
<a:theme xmlns:a="http://schemas.openxmlformats.org/drawingml/2006/main" name="2_SA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Confidential-16x9.potx" id="{0ECB9C06-6357-4EE8-AB05-5778BA251E50}" vid="{499452A5-2E5D-4F21-BE21-09F52C7E66EE}"/>
    </a:ext>
  </a:extLst>
</a:theme>
</file>

<file path=ppt/theme/theme13.xml><?xml version="1.0" encoding="utf-8"?>
<a:theme xmlns:a="http://schemas.openxmlformats.org/drawingml/2006/main" name="Roadmap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68913E30-43D0-459A-93C0-594D4E0DAF01}" vid="{27F2E197-A0FC-482F-87A5-772899A35484}"/>
    </a:ext>
  </a:extLst>
</a:theme>
</file>

<file path=ppt/theme/theme14.xml><?xml version="1.0" encoding="utf-8"?>
<a:theme xmlns:a="http://schemas.openxmlformats.org/drawingml/2006/main" name="SAS - Blue Master">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A55BF615-7CE4-1045-9CDE-3EF107BE83AB}" vid="{AA045A88-3190-B348-B653-3851E888E997}"/>
    </a:ext>
  </a:extLst>
</a:theme>
</file>

<file path=ppt/theme/theme15.xml><?xml version="1.0" encoding="utf-8"?>
<a:theme xmlns:a="http://schemas.openxmlformats.org/drawingml/2006/main" name="SAS Master, Whit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Confidential-16x9" id="{92182F79-4B76-4846-9888-3B38E1AB2CCF}" vid="{5801C9EF-AF3B-104C-AB61-F50007793E88}"/>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S Viya">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300A141E-7CE2-B145-90CA-49B705A9ED89}" vid="{D88BA2F2-6836-B848-A231-E57B24571BD6}"/>
    </a:ext>
  </a:extLst>
</a:theme>
</file>

<file path=ppt/theme/theme3.xml><?xml version="1.0" encoding="utf-8"?>
<a:theme xmlns:a="http://schemas.openxmlformats.org/drawingml/2006/main" name="NDA">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300A141E-7CE2-B145-90CA-49B705A9ED89}" vid="{49977E30-A0C3-6741-B854-1A1FC0FF8271}"/>
    </a:ext>
  </a:extLst>
</a:theme>
</file>

<file path=ppt/theme/theme4.xml><?xml version="1.0" encoding="utf-8"?>
<a:theme xmlns:a="http://schemas.openxmlformats.org/drawingml/2006/main" name="SAS-Confidential-4x3">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Confidential-4x3" id="{3BE53FF0-A9A7-9A4D-83E8-22501E7C8FE4}" vid="{C527ECC1-FAF2-9946-88AA-0D2C9B080D72}"/>
    </a:ext>
  </a:extLst>
</a:theme>
</file>

<file path=ppt/theme/theme5.xml><?xml version="1.0" encoding="utf-8"?>
<a:theme xmlns:a="http://schemas.openxmlformats.org/drawingml/2006/main" name="1_SAS Viya">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Confidential-4x3" id="{4D6EE17D-C0B6-4F41-B548-1EE61E5BC762}" vid="{29B2B609-4383-9948-AD1E-6717803B5CDB}"/>
    </a:ext>
  </a:extLst>
</a:theme>
</file>

<file path=ppt/theme/theme6.xml><?xml version="1.0" encoding="utf-8"?>
<a:theme xmlns:a="http://schemas.openxmlformats.org/drawingml/2006/main" name="1_SAS-External-16x9">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B154486E-3567-8F42-B7C6-ABDC3E8C29B0}" vid="{72DB4393-9380-7A4C-B497-E9352C2D6B7A}"/>
    </a:ext>
  </a:extLst>
</a:theme>
</file>

<file path=ppt/theme/theme7.xml><?xml version="1.0" encoding="utf-8"?>
<a:theme xmlns:a="http://schemas.openxmlformats.org/drawingml/2006/main" name="SAS-Confidential-16x9">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Confidential-16x9" id="{8F6EB3A7-7129-8546-BAB3-DA94249E9A29}" vid="{B97DB20D-021D-5E48-8469-B18AEBCAFB7E}"/>
    </a:ext>
  </a:extLst>
</a:theme>
</file>

<file path=ppt/theme/theme8.xml><?xml version="1.0" encoding="utf-8"?>
<a:theme xmlns:a="http://schemas.openxmlformats.org/drawingml/2006/main" name="3_SAS Viya">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Confidential-16x9" id="{2F74E69A-85CC-B849-AC06-7272C4C1D3A7}" vid="{D34561D0-FA8C-6E46-A5F4-5A8D30B569EE}"/>
    </a:ext>
  </a:extLst>
</a:theme>
</file>

<file path=ppt/theme/theme9.xml><?xml version="1.0" encoding="utf-8"?>
<a:theme xmlns:a="http://schemas.openxmlformats.org/drawingml/2006/main" name="SA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Confidential-16x9" id="{2F74E69A-85CC-B849-AC06-7272C4C1D3A7}" vid="{10A6D806-22E2-1446-AFE0-D3A23F8B9AEA}"/>
    </a:ext>
  </a:extLst>
</a:theme>
</file>

<file path=docProps/app.xml><?xml version="1.0" encoding="utf-8"?>
<Properties xmlns="http://schemas.openxmlformats.org/officeDocument/2006/extended-properties" xmlns:vt="http://schemas.openxmlformats.org/officeDocument/2006/docPropsVTypes">
  <Template>SAS2017</Template>
  <TotalTime>15546</TotalTime>
  <Words>957</Words>
  <Application>Microsoft Office PowerPoint</Application>
  <PresentationFormat>Widescreen</PresentationFormat>
  <Paragraphs>148</Paragraphs>
  <Slides>14</Slides>
  <Notes>10</Notes>
  <HiddenSlides>0</HiddenSlides>
  <MMClips>0</MMClips>
  <ScaleCrop>false</ScaleCrop>
  <HeadingPairs>
    <vt:vector size="6" baseType="variant">
      <vt:variant>
        <vt:lpstr>Fonts Used</vt:lpstr>
      </vt:variant>
      <vt:variant>
        <vt:i4>6</vt:i4>
      </vt:variant>
      <vt:variant>
        <vt:lpstr>Theme</vt:lpstr>
      </vt:variant>
      <vt:variant>
        <vt:i4>15</vt:i4>
      </vt:variant>
      <vt:variant>
        <vt:lpstr>Slide Titles</vt:lpstr>
      </vt:variant>
      <vt:variant>
        <vt:i4>14</vt:i4>
      </vt:variant>
    </vt:vector>
  </HeadingPairs>
  <TitlesOfParts>
    <vt:vector size="35" baseType="lpstr">
      <vt:lpstr>ＭＳ Ｐゴシック</vt:lpstr>
      <vt:lpstr>Arial</vt:lpstr>
      <vt:lpstr>Calibri</vt:lpstr>
      <vt:lpstr>Calibri Light</vt:lpstr>
      <vt:lpstr>Garamond</vt:lpstr>
      <vt:lpstr>Trebuchet MS</vt:lpstr>
      <vt:lpstr>SAS-External-16x9</vt:lpstr>
      <vt:lpstr>SAS Viya</vt:lpstr>
      <vt:lpstr>NDA</vt:lpstr>
      <vt:lpstr>SAS-Confidential-4x3</vt:lpstr>
      <vt:lpstr>1_SAS Viya</vt:lpstr>
      <vt:lpstr>1_SAS-External-16x9</vt:lpstr>
      <vt:lpstr>SAS-Confidential-16x9</vt:lpstr>
      <vt:lpstr>3_SAS Viya</vt:lpstr>
      <vt:lpstr>SAS</vt:lpstr>
      <vt:lpstr>2_SAS-External-16x9</vt:lpstr>
      <vt:lpstr>1_SAS</vt:lpstr>
      <vt:lpstr>2_SAS</vt:lpstr>
      <vt:lpstr>Roadmaps</vt:lpstr>
      <vt:lpstr>SAS - Blue Master</vt:lpstr>
      <vt:lpstr>SAS Master, White</vt:lpstr>
      <vt:lpstr>Multi-task Learning For Image Tagging</vt:lpstr>
      <vt:lpstr>Agenda</vt:lpstr>
      <vt:lpstr>PowerPoint Presentation</vt:lpstr>
      <vt:lpstr>PowerPoint Presentation</vt:lpstr>
      <vt:lpstr>SAS DL Compute Platform</vt:lpstr>
      <vt:lpstr>Multitask Learning </vt:lpstr>
      <vt:lpstr>Primary MTL Advantages</vt:lpstr>
      <vt:lpstr>PowerPoint Presentation</vt:lpstr>
      <vt:lpstr>Fashion Items</vt:lpstr>
      <vt:lpstr>Demo Path</vt:lpstr>
      <vt:lpstr>PowerPoint Presentation</vt:lpstr>
      <vt:lpstr>SAS DLPy  &amp; ESPPy Demo</vt:lpstr>
      <vt:lpstr>PowerPoint Presentation</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dc:title>
  <dc:creator>Steve Holder</dc:creator>
  <cp:lastModifiedBy>Wayne Thompson</cp:lastModifiedBy>
  <cp:revision>470</cp:revision>
  <cp:lastPrinted>2017-07-12T16:04:05Z</cp:lastPrinted>
  <dcterms:created xsi:type="dcterms:W3CDTF">2017-05-24T14:20:38Z</dcterms:created>
  <dcterms:modified xsi:type="dcterms:W3CDTF">2019-06-11T18:40:33Z</dcterms:modified>
</cp:coreProperties>
</file>